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1"/>
  </p:sldMasterIdLst>
  <p:sldIdLst>
    <p:sldId id="256" r:id="rId2"/>
    <p:sldId id="321" r:id="rId3"/>
    <p:sldId id="426" r:id="rId4"/>
    <p:sldId id="427" r:id="rId5"/>
    <p:sldId id="428" r:id="rId6"/>
    <p:sldId id="429" r:id="rId7"/>
    <p:sldId id="430" r:id="rId8"/>
    <p:sldId id="433" r:id="rId9"/>
    <p:sldId id="434" r:id="rId10"/>
    <p:sldId id="435" r:id="rId11"/>
    <p:sldId id="436" r:id="rId12"/>
    <p:sldId id="437" r:id="rId13"/>
    <p:sldId id="438" r:id="rId14"/>
    <p:sldId id="440" r:id="rId15"/>
    <p:sldId id="441" r:id="rId16"/>
    <p:sldId id="442" r:id="rId17"/>
    <p:sldId id="443" r:id="rId18"/>
    <p:sldId id="444" r:id="rId19"/>
    <p:sldId id="367" r:id="rId20"/>
    <p:sldId id="368" r:id="rId21"/>
    <p:sldId id="412" r:id="rId22"/>
    <p:sldId id="413" r:id="rId23"/>
    <p:sldId id="372" r:id="rId24"/>
    <p:sldId id="376" r:id="rId25"/>
    <p:sldId id="415" r:id="rId26"/>
    <p:sldId id="416" r:id="rId27"/>
    <p:sldId id="417" r:id="rId28"/>
    <p:sldId id="418" r:id="rId29"/>
    <p:sldId id="419" r:id="rId30"/>
    <p:sldId id="420" r:id="rId31"/>
    <p:sldId id="293" r:id="rId32"/>
    <p:sldId id="421" r:id="rId33"/>
    <p:sldId id="422" r:id="rId34"/>
    <p:sldId id="296" r:id="rId35"/>
    <p:sldId id="423" r:id="rId36"/>
    <p:sldId id="298" r:id="rId37"/>
    <p:sldId id="389" r:id="rId38"/>
    <p:sldId id="390" r:id="rId39"/>
    <p:sldId id="391" r:id="rId40"/>
    <p:sldId id="392" r:id="rId41"/>
    <p:sldId id="394" r:id="rId42"/>
    <p:sldId id="396" r:id="rId43"/>
    <p:sldId id="397" r:id="rId44"/>
    <p:sldId id="398" r:id="rId45"/>
    <p:sldId id="309" r:id="rId46"/>
    <p:sldId id="311" r:id="rId47"/>
    <p:sldId id="312" r:id="rId48"/>
    <p:sldId id="313" r:id="rId49"/>
    <p:sldId id="399" r:id="rId50"/>
    <p:sldId id="461" r:id="rId51"/>
    <p:sldId id="462" r:id="rId52"/>
    <p:sldId id="463" r:id="rId53"/>
    <p:sldId id="465" r:id="rId54"/>
    <p:sldId id="466" r:id="rId55"/>
    <p:sldId id="467" r:id="rId56"/>
    <p:sldId id="468" r:id="rId57"/>
    <p:sldId id="469" r:id="rId58"/>
    <p:sldId id="470" r:id="rId59"/>
    <p:sldId id="471" r:id="rId60"/>
    <p:sldId id="464" r:id="rId61"/>
    <p:sldId id="472" r:id="rId62"/>
    <p:sldId id="473" r:id="rId63"/>
    <p:sldId id="445" r:id="rId64"/>
    <p:sldId id="446" r:id="rId65"/>
    <p:sldId id="447" r:id="rId66"/>
    <p:sldId id="448" r:id="rId67"/>
    <p:sldId id="449" r:id="rId68"/>
    <p:sldId id="450" r:id="rId69"/>
    <p:sldId id="451" r:id="rId70"/>
    <p:sldId id="452" r:id="rId71"/>
    <p:sldId id="453" r:id="rId72"/>
    <p:sldId id="454" r:id="rId73"/>
    <p:sldId id="455" r:id="rId74"/>
    <p:sldId id="459" r:id="rId75"/>
    <p:sldId id="460" r:id="rId76"/>
    <p:sldId id="456" r:id="rId77"/>
    <p:sldId id="331" r:id="rId78"/>
    <p:sldId id="457" r:id="rId79"/>
    <p:sldId id="458" r:id="rId8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A02FE1-1597-4366-8518-FF2AED4B62F6}" v="253" dt="2021-04-13T21:07:23.397"/>
    <p1510:client id="{09B15029-4B01-42A3-8BE1-FAE82AF19165}" v="2599" dt="2021-04-12T17:29:28.881"/>
    <p1510:client id="{0D4335E1-F3DB-48E0-9E4F-7415B9FE10FD}" v="2205" dt="2021-04-23T01:40:23.932"/>
    <p1510:client id="{17E071A9-C680-4397-B783-071F24E97778}" v="92" dt="2021-04-23T04:29:08.256"/>
    <p1510:client id="{1F72ABDF-F69A-429E-A293-35465BC45325}" v="5" dt="2021-04-23T10:04:37.522"/>
    <p1510:client id="{2045CF16-FE6D-4271-B51B-C329389EFB41}" v="1302" dt="2021-04-12T22:37:22.210"/>
    <p1510:client id="{222E6936-7585-4176-9AAC-6A9DE2EE7BE1}" v="560" dt="2021-05-09T17:14:02.140"/>
    <p1510:client id="{2D9A3553-0F20-41B9-BCB7-0801452114DE}" v="128" dt="2021-04-19T19:01:39.073"/>
    <p1510:client id="{3010B5FC-901D-43A5-B798-58F7BC1092C2}" v="8" dt="2021-05-06T12:50:12.139"/>
    <p1510:client id="{4B6D11B3-601B-4082-A6FC-3DDCA37B983C}" v="25" dt="2021-04-18T21:00:29.471"/>
    <p1510:client id="{5568D1D1-FA83-4A74-85DF-542A39A805DF}" v="2170" dt="2021-05-05T21:30:35.799"/>
    <p1510:client id="{5792067D-2D58-489C-9E6B-490C3A2B5E8F}" v="3" dt="2021-04-20T16:49:43.813"/>
    <p1510:client id="{5A10B101-2576-435A-AE33-56305B6C250F}" v="9" dt="2021-04-19T20:50:53.462"/>
    <p1510:client id="{61723294-18E7-4F3C-9D9D-4B44B65CCBCA}" v="1" dt="2021-04-23T02:05:30.184"/>
    <p1510:client id="{67B8DFC9-FC8C-4B1F-8AD7-C892E81051CA}" v="112" dt="2021-04-21T22:28:23.792"/>
    <p1510:client id="{6EEB84D7-9E8C-404E-BAB7-59D70697FBD7}" v="5" dt="2021-04-10T16:40:46.605"/>
    <p1510:client id="{6F87E338-A6C1-4187-BF98-BE5E3BC459C5}" v="27" dt="2021-04-24T21:31:30.198"/>
    <p1510:client id="{732C0070-3DF7-45B3-8FB7-5B234F666320}" v="86" dt="2021-04-13T15:21:07.832"/>
    <p1510:client id="{809FE3E8-C7D5-4FFC-AF2D-3F2FAB671EFE}" v="6" dt="2021-04-10T16:34:50.977"/>
    <p1510:client id="{844DD414-DC0C-47E9-8DFA-DD5BA263CB1A}" v="6" dt="2021-05-06T20:12:21.411"/>
    <p1510:client id="{89903342-B4CC-4355-80B1-2DC2592A9A61}" v="855" dt="2021-04-10T15:22:28.723"/>
    <p1510:client id="{8C5323E0-5C35-49F2-857B-D9A9E7A92512}" v="2274" dt="2021-05-07T20:28:20.280"/>
    <p1510:client id="{92B46DAE-9060-4123-A1B9-125D87D0BEF5}" v="26" dt="2021-04-18T19:27:32.263"/>
    <p1510:client id="{973C4AC9-DA95-486D-9796-0208F3A3A6B4}" v="12" dt="2021-04-19T21:04:07.553"/>
    <p1510:client id="{9D1A8D36-A6B2-469B-9623-73F932BBD886}" v="48" dt="2021-04-11T14:48:44.684"/>
    <p1510:client id="{B0B4CBB8-D35A-4A1C-99A0-73CE039265A3}" v="161" dt="2021-04-20T16:14:45.053"/>
    <p1510:client id="{CDBA6DE7-FAA5-4384-AD85-8478E6B6F136}" v="69" dt="2021-04-20T19:16:24.164"/>
    <p1510:client id="{D0E53D86-DCC5-4259-9E6C-4BBCC7CBCF2E}" v="2561" dt="2021-04-18T19:08:27.471"/>
    <p1510:client id="{DAC03CA3-E09B-41A9-BCA8-5C8B8B9F0FB6}" v="7" dt="2021-04-12T22:54:12.356"/>
    <p1510:client id="{F2C87334-4937-44FC-AC38-8DC383A944D3}" v="915" dt="2021-05-08T16:00:01.466"/>
    <p1510:client id="{F31211D7-A95A-4C3B-BF03-09907E20C4F1}" v="763" dt="2021-04-19T23:29:13.964"/>
    <p1510:client id="{F63151C6-35CB-42F9-A90E-41BB67EFD284}" v="6" dt="2021-04-14T20:19:51.330"/>
    <p1510:client id="{FC9A96D3-BDB3-42DC-9437-F8C54C8DC378}" v="45" dt="2021-05-08T14:51:40.1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C81A0-FB7A-4357-8B37-1EC930D1E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3999"/>
            <a:ext cx="10668000" cy="19859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3C075C-7238-4F43-87E7-63A35BE69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3809999"/>
            <a:ext cx="10667998" cy="19859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67EEB-ABA8-4DA9-803B-0C6CD8A12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F4D57BDD-E64A-4D27-8978-82FFCA18A12C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FD314-1E75-41B9-A585-4F4A32A3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CC8E8-C649-4A81-BF53-F078B2A98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36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CE73F-2F7C-4941-9B13-ACB43A49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523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BC107E-F2BE-4057-B06B-1E50FD12B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3048000"/>
            <a:ext cx="10668000" cy="304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9D7D8-1932-4215-A6E0-C16DA0DD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8B662-65E3-47B2-AD95-B041B57F3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3DBC5-88B5-4F2A-A0E3-752CB421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37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6599DF-5B13-4800-ADD7-3A2A2F1C48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523999"/>
            <a:ext cx="2705100" cy="4572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191E12-22D9-4DA9-A336-EA6A8B9B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1524000"/>
            <a:ext cx="76200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2A1D5-B7EF-43A4-81EF-B5A7EA356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09DFB-4410-42BF-B886-C984E3A53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487E8-E9A0-429E-88E5-34B1BE86B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14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6A6A6-C260-4F8B-99DF-249C907B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6F8CB-5C97-4437-A672-4E43D0E5A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0C990-05C1-4ECD-A899-722057AEA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9811C-37A0-4DD1-8607-EFD4226E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AB506-9570-4D3E-804F-A184A73D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1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569B8-DEA4-4F12-9078-ECD731F2A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30351"/>
            <a:ext cx="10668000" cy="2279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D1F3B-E79C-4822-999D-205B0E76C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4"/>
            <a:ext cx="10668000" cy="11831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5166-621E-4C71-A40F-64E514536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8A175-E39F-477F-997B-99FF8677A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9115F-5456-4FA3-8484-B1806E7C4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7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8BC5C-CCF0-4BA5-B102-213AC6FD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37E63-3B4F-4C2F-A87C-9533227EB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ACE3E-2FED-4289-B138-3EC282690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5DB51-20DA-4BEF-90BA-DDD37DC08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D22E1-F0DB-4CB7-B2E3-D578EEAA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9146B-54D6-4291-8EA2-64300248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15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B4AE7-507A-4E14-96E2-5412FF8E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7048"/>
            <a:ext cx="10668000" cy="758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EEE83-2945-4C22-9597-57F1F1262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2494D-AD1D-4CB7-A17C-B69079113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1" y="3059113"/>
            <a:ext cx="4572000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E4950-830D-4EE3-9F51-DD730255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7998" y="2286000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F244AA-BDAA-4FDD-B742-449DF9057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8000" y="3059113"/>
            <a:ext cx="4571998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B78494-ECE0-41D2-97E2-CFAC0434A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5E4C20-6CC5-4259-B554-B19F1A7AA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09AB13-CCCC-4074-9B66-CE0B3790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2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FB5FF-4FD1-4CE4-BBC5-E6402FE06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3810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71AAD-C5B9-485B-84DD-60DAFD5F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CACFF-0406-4EE2-9E8F-F594B952C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2A47E-1990-4B6B-BCCB-75B6F213A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00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C8FE4C-64F1-4C88-9D30-17F8131ED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5D8FB3-6FA4-40A7-BDBF-76CD0F22F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49F41-A021-4490-BB80-C89DF0293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37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CEF60-874B-45DE-BF65-CF0D08577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3821113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757B0-722D-425F-8BD4-9CD9093BC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1524000"/>
            <a:ext cx="6096000" cy="3810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B0F60-AADF-41C3-8BFC-B405E0A3F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3048000"/>
            <a:ext cx="3821113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B1E11-97B6-42FD-9F45-6EDC3B83F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D7DA9-F910-4337-99A2-91F4EA36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3A2F2-339E-4406-9A90-534A38C5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40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71599-6E07-4A55-9B93-4CA5EFE3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524000"/>
            <a:ext cx="3810000" cy="1524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2C2D26-DACA-4941-955E-18F7E23675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3999" y="1524000"/>
            <a:ext cx="6095999" cy="381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DB26D-C5B0-41D6-A75F-F89A87BE2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3048000"/>
            <a:ext cx="3810000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304B6-48DF-41FA-A089-8C83BBA6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FB82F-A17A-4BC7-A522-CD934BC3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C530C-8824-4BE3-884E-2AFF30B5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4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1B49B9-8C94-4604-AEEE-CB5051962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3204E-CAF5-48A1-928F-757507EC4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3047999"/>
            <a:ext cx="10668000" cy="3048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40D12-4B42-4790-8677-C9250F3CD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401594"/>
            <a:ext cx="30480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4D57BDD-E64A-4D27-8978-82FFCA18A12C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B17CD-6C27-4CD1-B20D-EA4B8E54F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0" y="6096000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A934F-C817-4C99-A2CF-C763A3F20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401594"/>
            <a:ext cx="2286000" cy="762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94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83" r:id="rId6"/>
    <p:sldLayoutId id="2147483778" r:id="rId7"/>
    <p:sldLayoutId id="2147483779" r:id="rId8"/>
    <p:sldLayoutId id="2147483780" r:id="rId9"/>
    <p:sldLayoutId id="2147483782" r:id="rId10"/>
    <p:sldLayoutId id="214748378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hyperlink" Target="mailto:orbis@3artatelier.cz" TargetMode="External"/><Relationship Id="rId3" Type="http://schemas.openxmlformats.org/officeDocument/2006/relationships/image" Target="../media/image21.jpeg"/><Relationship Id="rId7" Type="http://schemas.openxmlformats.org/officeDocument/2006/relationships/image" Target="../media/image1.jpeg"/><Relationship Id="rId2" Type="http://schemas.openxmlformats.org/officeDocument/2006/relationships/hyperlink" Target="http://www.3artatelier.cz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34000" y="1062039"/>
            <a:ext cx="6096000" cy="2447924"/>
          </a:xfrm>
        </p:spPr>
        <p:txBody>
          <a:bodyPr>
            <a:normAutofit/>
          </a:bodyPr>
          <a:lstStyle/>
          <a:p>
            <a:pPr algn="r"/>
            <a:r>
              <a:rPr lang="cs-CZ" sz="8000">
                <a:cs typeface="Calibri Light"/>
              </a:rPr>
              <a:t>3ART ATELIER</a:t>
            </a:r>
            <a:endParaRPr lang="cs-CZ" sz="800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334000" y="3809999"/>
            <a:ext cx="6096000" cy="198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cs-CZ">
                <a:cs typeface="Calibri"/>
              </a:rPr>
              <a:t>CENÍK UMĚLECKÝCH DROBNOSTÍ</a:t>
            </a:r>
          </a:p>
          <a:p>
            <a:pPr algn="r"/>
            <a:endParaRPr lang="cs-CZ">
              <a:cs typeface="Calibri"/>
            </a:endParaRPr>
          </a:p>
          <a:p>
            <a:pPr algn="r"/>
            <a:r>
              <a:rPr lang="cs-CZ">
                <a:cs typeface="Calibri"/>
              </a:rPr>
              <a:t>ŠROT VS. UMĚNÍ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161F592-9D07-4C65-93BF-7E8831966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2"/>
            <a:ext cx="874716" cy="6858002"/>
            <a:chOff x="3697284" y="-2"/>
            <a:chExt cx="874716" cy="6858002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AB3C749-6482-440B-9386-94091006D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C5C6B36-2238-4BBF-87F8-B1B3F5DD5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1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2">
                <a:alphaModFix amt="5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TextovéPole 4">
            <a:extLst>
              <a:ext uri="{FF2B5EF4-FFF2-40B4-BE49-F238E27FC236}">
                <a16:creationId xmlns:a16="http://schemas.microsoft.com/office/drawing/2014/main" id="{B98821A5-3A0E-4637-B64D-712ADD3D6881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0479F5-59EA-43F3-BAFC-2606376EB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6467AAF-F9FB-4356-9577-A6ADA71F0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059" y="699247"/>
            <a:ext cx="5379360" cy="2077533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2000" dirty="0"/>
              <a:t>10. SOŠKA KOLOČAS</a:t>
            </a:r>
            <a:br>
              <a:rPr lang="en-US" sz="2000" dirty="0"/>
            </a:br>
            <a:r>
              <a:rPr lang="en-US" sz="2000" dirty="0">
                <a:ea typeface="+mj-lt"/>
                <a:cs typeface="+mj-lt"/>
              </a:rPr>
              <a:t>HMOTNOST: 2624g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ROZMĚRY: d 33cm/š 16cm/v 25cm</a:t>
            </a:r>
            <a:br>
              <a:rPr lang="en-US" sz="2000" dirty="0">
                <a:ea typeface="+mj-lt"/>
                <a:cs typeface="+mj-lt"/>
              </a:rPr>
            </a:br>
            <a:br>
              <a:rPr lang="en-US" sz="2000" dirty="0"/>
            </a:br>
            <a:br>
              <a:rPr lang="en-US" sz="2000" dirty="0"/>
            </a:br>
            <a:r>
              <a:rPr lang="en-US" sz="2000" dirty="0">
                <a:ea typeface="+mj-lt"/>
                <a:cs typeface="+mj-lt"/>
              </a:rPr>
              <a:t> </a:t>
            </a:r>
            <a:r>
              <a:rPr lang="en-US" sz="2000" dirty="0"/>
              <a:t> </a:t>
            </a:r>
            <a:endParaRPr lang="cs-CZ"/>
          </a:p>
          <a:p>
            <a:pPr algn="ctr"/>
            <a:endParaRPr lang="en-US" sz="3300"/>
          </a:p>
        </p:txBody>
      </p:sp>
      <p:pic>
        <p:nvPicPr>
          <p:cNvPr id="5" name="Obrázek 5" descr="Obsah obrázku interiér&#10;&#10;Popis se vygeneroval automaticky.">
            <a:extLst>
              <a:ext uri="{FF2B5EF4-FFF2-40B4-BE49-F238E27FC236}">
                <a16:creationId xmlns:a16="http://schemas.microsoft.com/office/drawing/2014/main" id="{FD71E44C-3745-432E-B4BC-18C520B0BB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"/>
          <a:stretch/>
        </p:blipFill>
        <p:spPr>
          <a:xfrm>
            <a:off x="20" y="10"/>
            <a:ext cx="4404098" cy="6857990"/>
          </a:xfrm>
          <a:custGeom>
            <a:avLst/>
            <a:gdLst/>
            <a:ahLst/>
            <a:cxnLst/>
            <a:rect l="l" t="t" r="r" b="b"/>
            <a:pathLst>
              <a:path w="4404118" h="6858000">
                <a:moveTo>
                  <a:pt x="2339583" y="0"/>
                </a:moveTo>
                <a:lnTo>
                  <a:pt x="2355830" y="61476"/>
                </a:lnTo>
                <a:cubicBezTo>
                  <a:pt x="2361586" y="83045"/>
                  <a:pt x="2368094" y="103971"/>
                  <a:pt x="2377524" y="122586"/>
                </a:cubicBezTo>
                <a:cubicBezTo>
                  <a:pt x="2392415" y="151907"/>
                  <a:pt x="2419460" y="173413"/>
                  <a:pt x="2444420" y="192440"/>
                </a:cubicBezTo>
                <a:cubicBezTo>
                  <a:pt x="2495529" y="231487"/>
                  <a:pt x="2527080" y="290106"/>
                  <a:pt x="2559207" y="349349"/>
                </a:cubicBezTo>
                <a:cubicBezTo>
                  <a:pt x="2571632" y="372606"/>
                  <a:pt x="2588563" y="392138"/>
                  <a:pt x="2602225" y="414481"/>
                </a:cubicBezTo>
                <a:cubicBezTo>
                  <a:pt x="2608496" y="424893"/>
                  <a:pt x="2614942" y="437236"/>
                  <a:pt x="2616684" y="450003"/>
                </a:cubicBezTo>
                <a:cubicBezTo>
                  <a:pt x="2622547" y="490034"/>
                  <a:pt x="2641148" y="514975"/>
                  <a:pt x="2669003" y="533869"/>
                </a:cubicBezTo>
                <a:cubicBezTo>
                  <a:pt x="2681901" y="542764"/>
                  <a:pt x="2691903" y="559689"/>
                  <a:pt x="2700535" y="575333"/>
                </a:cubicBezTo>
                <a:cubicBezTo>
                  <a:pt x="2729512" y="628690"/>
                  <a:pt x="2754821" y="684525"/>
                  <a:pt x="2807479" y="710990"/>
                </a:cubicBezTo>
                <a:cubicBezTo>
                  <a:pt x="2820500" y="717450"/>
                  <a:pt x="2830720" y="740669"/>
                  <a:pt x="2835001" y="758969"/>
                </a:cubicBezTo>
                <a:cubicBezTo>
                  <a:pt x="2842218" y="789390"/>
                  <a:pt x="2843647" y="820083"/>
                  <a:pt x="2870022" y="838495"/>
                </a:cubicBezTo>
                <a:cubicBezTo>
                  <a:pt x="2878885" y="844641"/>
                  <a:pt x="2881584" y="867894"/>
                  <a:pt x="2882402" y="884069"/>
                </a:cubicBezTo>
                <a:cubicBezTo>
                  <a:pt x="2885078" y="932638"/>
                  <a:pt x="2898165" y="960616"/>
                  <a:pt x="2936995" y="969072"/>
                </a:cubicBezTo>
                <a:cubicBezTo>
                  <a:pt x="3007357" y="984417"/>
                  <a:pt x="3043775" y="1046171"/>
                  <a:pt x="3076951" y="1112096"/>
                </a:cubicBezTo>
                <a:cubicBezTo>
                  <a:pt x="3100643" y="1158994"/>
                  <a:pt x="3117151" y="1211409"/>
                  <a:pt x="3141387" y="1257566"/>
                </a:cubicBezTo>
                <a:cubicBezTo>
                  <a:pt x="3153277" y="1279930"/>
                  <a:pt x="3173543" y="1297754"/>
                  <a:pt x="3193071" y="1311394"/>
                </a:cubicBezTo>
                <a:cubicBezTo>
                  <a:pt x="3224094" y="1332909"/>
                  <a:pt x="3241804" y="1362627"/>
                  <a:pt x="3250073" y="1405992"/>
                </a:cubicBezTo>
                <a:cubicBezTo>
                  <a:pt x="3257673" y="1446266"/>
                  <a:pt x="3273857" y="1483664"/>
                  <a:pt x="3283740" y="1523444"/>
                </a:cubicBezTo>
                <a:cubicBezTo>
                  <a:pt x="3293127" y="1560430"/>
                  <a:pt x="3298747" y="1599065"/>
                  <a:pt x="3306504" y="1636638"/>
                </a:cubicBezTo>
                <a:cubicBezTo>
                  <a:pt x="3311477" y="1661025"/>
                  <a:pt x="3314234" y="1687006"/>
                  <a:pt x="3323416" y="1708173"/>
                </a:cubicBezTo>
                <a:cubicBezTo>
                  <a:pt x="3340602" y="1747889"/>
                  <a:pt x="3341593" y="1786419"/>
                  <a:pt x="3330834" y="1831463"/>
                </a:cubicBezTo>
                <a:cubicBezTo>
                  <a:pt x="3323215" y="1863606"/>
                  <a:pt x="3323028" y="1899517"/>
                  <a:pt x="3325458" y="1932531"/>
                </a:cubicBezTo>
                <a:cubicBezTo>
                  <a:pt x="3328288" y="1972134"/>
                  <a:pt x="3328527" y="2009738"/>
                  <a:pt x="3320394" y="2050249"/>
                </a:cubicBezTo>
                <a:cubicBezTo>
                  <a:pt x="3309254" y="2105857"/>
                  <a:pt x="3314506" y="2159685"/>
                  <a:pt x="3338141" y="2210114"/>
                </a:cubicBezTo>
                <a:cubicBezTo>
                  <a:pt x="3363243" y="2264284"/>
                  <a:pt x="3384387" y="2321440"/>
                  <a:pt x="3404628" y="2378738"/>
                </a:cubicBezTo>
                <a:cubicBezTo>
                  <a:pt x="3410511" y="2395084"/>
                  <a:pt x="3411689" y="2418120"/>
                  <a:pt x="3407259" y="2435467"/>
                </a:cubicBezTo>
                <a:cubicBezTo>
                  <a:pt x="3392793" y="2491151"/>
                  <a:pt x="3380194" y="2549275"/>
                  <a:pt x="3356495" y="2599849"/>
                </a:cubicBezTo>
                <a:cubicBezTo>
                  <a:pt x="3320179" y="2677233"/>
                  <a:pt x="3293483" y="2755427"/>
                  <a:pt x="3294074" y="2842361"/>
                </a:cubicBezTo>
                <a:cubicBezTo>
                  <a:pt x="3294172" y="2865245"/>
                  <a:pt x="3302178" y="2890058"/>
                  <a:pt x="3312858" y="2908439"/>
                </a:cubicBezTo>
                <a:cubicBezTo>
                  <a:pt x="3331888" y="2941339"/>
                  <a:pt x="3348643" y="2973100"/>
                  <a:pt x="3351202" y="3016205"/>
                </a:cubicBezTo>
                <a:cubicBezTo>
                  <a:pt x="3353458" y="3055184"/>
                  <a:pt x="3399269" y="3091033"/>
                  <a:pt x="3438099" y="3085336"/>
                </a:cubicBezTo>
                <a:cubicBezTo>
                  <a:pt x="3481887" y="3078970"/>
                  <a:pt x="3514312" y="3095239"/>
                  <a:pt x="3539878" y="3136681"/>
                </a:cubicBezTo>
                <a:cubicBezTo>
                  <a:pt x="3550096" y="3153637"/>
                  <a:pt x="3567509" y="3163435"/>
                  <a:pt x="3579433" y="3179271"/>
                </a:cubicBezTo>
                <a:cubicBezTo>
                  <a:pt x="3589310" y="3192368"/>
                  <a:pt x="3599714" y="3207990"/>
                  <a:pt x="3603096" y="3224801"/>
                </a:cubicBezTo>
                <a:cubicBezTo>
                  <a:pt x="3609269" y="3254802"/>
                  <a:pt x="3620336" y="3275144"/>
                  <a:pt x="3643662" y="3288499"/>
                </a:cubicBezTo>
                <a:cubicBezTo>
                  <a:pt x="3677663" y="3307714"/>
                  <a:pt x="3709940" y="3331312"/>
                  <a:pt x="3743281" y="3352066"/>
                </a:cubicBezTo>
                <a:cubicBezTo>
                  <a:pt x="3762563" y="3364307"/>
                  <a:pt x="3771612" y="3383279"/>
                  <a:pt x="3773604" y="3409971"/>
                </a:cubicBezTo>
                <a:cubicBezTo>
                  <a:pt x="3774973" y="3425409"/>
                  <a:pt x="3774833" y="3445264"/>
                  <a:pt x="3782303" y="3455027"/>
                </a:cubicBezTo>
                <a:cubicBezTo>
                  <a:pt x="3823032" y="3508129"/>
                  <a:pt x="3817073" y="3575628"/>
                  <a:pt x="3816834" y="3641755"/>
                </a:cubicBezTo>
                <a:cubicBezTo>
                  <a:pt x="3816868" y="3649380"/>
                  <a:pt x="3816465" y="3656950"/>
                  <a:pt x="3815414" y="3664423"/>
                </a:cubicBezTo>
                <a:cubicBezTo>
                  <a:pt x="3801919" y="3755638"/>
                  <a:pt x="3815819" y="3842268"/>
                  <a:pt x="3831022" y="3929077"/>
                </a:cubicBezTo>
                <a:cubicBezTo>
                  <a:pt x="3835097" y="3951977"/>
                  <a:pt x="3833989" y="3977140"/>
                  <a:pt x="3833427" y="4001566"/>
                </a:cubicBezTo>
                <a:cubicBezTo>
                  <a:pt x="3832188" y="4065371"/>
                  <a:pt x="3821392" y="4131101"/>
                  <a:pt x="3844622" y="4190727"/>
                </a:cubicBezTo>
                <a:cubicBezTo>
                  <a:pt x="3862782" y="4237659"/>
                  <a:pt x="3887520" y="4278712"/>
                  <a:pt x="3928268" y="4300238"/>
                </a:cubicBezTo>
                <a:cubicBezTo>
                  <a:pt x="3955639" y="4314708"/>
                  <a:pt x="3971141" y="4338123"/>
                  <a:pt x="3977747" y="4374448"/>
                </a:cubicBezTo>
                <a:cubicBezTo>
                  <a:pt x="3983513" y="4405752"/>
                  <a:pt x="3995802" y="4434707"/>
                  <a:pt x="4003670" y="4465215"/>
                </a:cubicBezTo>
                <a:cubicBezTo>
                  <a:pt x="4007817" y="4481320"/>
                  <a:pt x="4013181" y="4499770"/>
                  <a:pt x="4010889" y="4516055"/>
                </a:cubicBezTo>
                <a:cubicBezTo>
                  <a:pt x="4004766" y="4559572"/>
                  <a:pt x="3997230" y="4603706"/>
                  <a:pt x="3985367" y="4645602"/>
                </a:cubicBezTo>
                <a:cubicBezTo>
                  <a:pt x="3979327" y="4666529"/>
                  <a:pt x="3964001" y="4685883"/>
                  <a:pt x="3949671" y="4701292"/>
                </a:cubicBezTo>
                <a:cubicBezTo>
                  <a:pt x="3934619" y="4717144"/>
                  <a:pt x="3926217" y="4732840"/>
                  <a:pt x="3934280" y="4754123"/>
                </a:cubicBezTo>
                <a:cubicBezTo>
                  <a:pt x="3954470" y="4807057"/>
                  <a:pt x="3975168" y="4859522"/>
                  <a:pt x="3997064" y="4911338"/>
                </a:cubicBezTo>
                <a:cubicBezTo>
                  <a:pt x="4000886" y="4920316"/>
                  <a:pt x="4011419" y="4925608"/>
                  <a:pt x="4019528" y="4930834"/>
                </a:cubicBezTo>
                <a:cubicBezTo>
                  <a:pt x="4057441" y="4955228"/>
                  <a:pt x="4096344" y="4977308"/>
                  <a:pt x="4133308" y="5003744"/>
                </a:cubicBezTo>
                <a:cubicBezTo>
                  <a:pt x="4145954" y="5012874"/>
                  <a:pt x="4153881" y="5031960"/>
                  <a:pt x="4163240" y="5047160"/>
                </a:cubicBezTo>
                <a:cubicBezTo>
                  <a:pt x="4166325" y="5051950"/>
                  <a:pt x="4165736" y="5060853"/>
                  <a:pt x="4169223" y="5064337"/>
                </a:cubicBezTo>
                <a:cubicBezTo>
                  <a:pt x="4201572" y="5095297"/>
                  <a:pt x="4199843" y="5142157"/>
                  <a:pt x="4206880" y="5186434"/>
                </a:cubicBezTo>
                <a:cubicBezTo>
                  <a:pt x="4212828" y="5224301"/>
                  <a:pt x="4215657" y="5263904"/>
                  <a:pt x="4222813" y="5299486"/>
                </a:cubicBezTo>
                <a:cubicBezTo>
                  <a:pt x="4234060" y="5354705"/>
                  <a:pt x="4242835" y="5405490"/>
                  <a:pt x="4235257" y="5464049"/>
                </a:cubicBezTo>
                <a:cubicBezTo>
                  <a:pt x="4232096" y="5488106"/>
                  <a:pt x="4247880" y="5518914"/>
                  <a:pt x="4261474" y="5540158"/>
                </a:cubicBezTo>
                <a:cubicBezTo>
                  <a:pt x="4287766" y="5581156"/>
                  <a:pt x="4293039" y="5623827"/>
                  <a:pt x="4280115" y="5674826"/>
                </a:cubicBezTo>
                <a:cubicBezTo>
                  <a:pt x="4275759" y="5691638"/>
                  <a:pt x="4279993" y="5711838"/>
                  <a:pt x="4282322" y="5729864"/>
                </a:cubicBezTo>
                <a:cubicBezTo>
                  <a:pt x="4284366" y="5746757"/>
                  <a:pt x="4288475" y="5763124"/>
                  <a:pt x="4293132" y="5778754"/>
                </a:cubicBezTo>
                <a:cubicBezTo>
                  <a:pt x="4298890" y="5797536"/>
                  <a:pt x="4302061" y="5820581"/>
                  <a:pt x="4313246" y="5832226"/>
                </a:cubicBezTo>
                <a:cubicBezTo>
                  <a:pt x="4348093" y="5868983"/>
                  <a:pt x="4358048" y="5922385"/>
                  <a:pt x="4360648" y="5971487"/>
                </a:cubicBezTo>
                <a:cubicBezTo>
                  <a:pt x="4364319" y="6036528"/>
                  <a:pt x="4361672" y="6107215"/>
                  <a:pt x="4321661" y="6165296"/>
                </a:cubicBezTo>
                <a:cubicBezTo>
                  <a:pt x="4297541" y="6200015"/>
                  <a:pt x="4287954" y="6235151"/>
                  <a:pt x="4306753" y="6277545"/>
                </a:cubicBezTo>
                <a:cubicBezTo>
                  <a:pt x="4319729" y="6306327"/>
                  <a:pt x="4304165" y="6357226"/>
                  <a:pt x="4281339" y="6379605"/>
                </a:cubicBezTo>
                <a:cubicBezTo>
                  <a:pt x="4273124" y="6387708"/>
                  <a:pt x="4264871" y="6396077"/>
                  <a:pt x="4251023" y="6409646"/>
                </a:cubicBezTo>
                <a:cubicBezTo>
                  <a:pt x="4300272" y="6444619"/>
                  <a:pt x="4296891" y="6503223"/>
                  <a:pt x="4299881" y="6560548"/>
                </a:cubicBezTo>
                <a:cubicBezTo>
                  <a:pt x="4301794" y="6595663"/>
                  <a:pt x="4327948" y="6607784"/>
                  <a:pt x="4352197" y="6617730"/>
                </a:cubicBezTo>
                <a:cubicBezTo>
                  <a:pt x="4395933" y="6635319"/>
                  <a:pt x="4412086" y="6665089"/>
                  <a:pt x="4400475" y="6720904"/>
                </a:cubicBezTo>
                <a:lnTo>
                  <a:pt x="4366138" y="6858000"/>
                </a:lnTo>
                <a:lnTo>
                  <a:pt x="0" y="6858000"/>
                </a:lnTo>
                <a:lnTo>
                  <a:pt x="1" y="0"/>
                </a:lnTo>
                <a:close/>
              </a:path>
            </a:pathLst>
          </a:cu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9F7A657-A936-48EC-851D-106D4F1B42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9583" y="2"/>
            <a:ext cx="2227170" cy="6857999"/>
          </a:xfrm>
          <a:custGeom>
            <a:avLst/>
            <a:gdLst>
              <a:gd name="connsiteX0" fmla="*/ 1435747 w 2227170"/>
              <a:gd name="connsiteY0" fmla="*/ 3430628 h 6857999"/>
              <a:gd name="connsiteX1" fmla="*/ 1463355 w 2227170"/>
              <a:gd name="connsiteY1" fmla="*/ 3435416 h 6857999"/>
              <a:gd name="connsiteX2" fmla="*/ 1512522 w 2227170"/>
              <a:gd name="connsiteY2" fmla="*/ 3453342 h 6857999"/>
              <a:gd name="connsiteX3" fmla="*/ 1689926 w 2227170"/>
              <a:gd name="connsiteY3" fmla="*/ 3476521 h 6857999"/>
              <a:gd name="connsiteX4" fmla="*/ 1714445 w 2227170"/>
              <a:gd name="connsiteY4" fmla="*/ 3473345 h 6857999"/>
              <a:gd name="connsiteX5" fmla="*/ 1891867 w 2227170"/>
              <a:gd name="connsiteY5" fmla="*/ 3461357 h 6857999"/>
              <a:gd name="connsiteX6" fmla="*/ 1903897 w 2227170"/>
              <a:gd name="connsiteY6" fmla="*/ 3459899 h 6857999"/>
              <a:gd name="connsiteX7" fmla="*/ 1939997 w 2227170"/>
              <a:gd name="connsiteY7" fmla="*/ 3575905 h 6857999"/>
              <a:gd name="connsiteX8" fmla="*/ 1959353 w 2227170"/>
              <a:gd name="connsiteY8" fmla="*/ 3640463 h 6857999"/>
              <a:gd name="connsiteX9" fmla="*/ 1972749 w 2227170"/>
              <a:gd name="connsiteY9" fmla="*/ 3697872 h 6857999"/>
              <a:gd name="connsiteX10" fmla="*/ 1974716 w 2227170"/>
              <a:gd name="connsiteY10" fmla="*/ 3706299 h 6857999"/>
              <a:gd name="connsiteX11" fmla="*/ 2015942 w 2227170"/>
              <a:gd name="connsiteY11" fmla="*/ 3982180 h 6857999"/>
              <a:gd name="connsiteX12" fmla="*/ 2031892 w 2227170"/>
              <a:gd name="connsiteY12" fmla="*/ 4071548 h 6857999"/>
              <a:gd name="connsiteX13" fmla="*/ 2036571 w 2227170"/>
              <a:gd name="connsiteY13" fmla="*/ 4171852 h 6857999"/>
              <a:gd name="connsiteX14" fmla="*/ 2058065 w 2227170"/>
              <a:gd name="connsiteY14" fmla="*/ 4334965 h 6857999"/>
              <a:gd name="connsiteX15" fmla="*/ 2089962 w 2227170"/>
              <a:gd name="connsiteY15" fmla="*/ 4652006 h 6857999"/>
              <a:gd name="connsiteX16" fmla="*/ 2091986 w 2227170"/>
              <a:gd name="connsiteY16" fmla="*/ 4720900 h 6857999"/>
              <a:gd name="connsiteX17" fmla="*/ 2116222 w 2227170"/>
              <a:gd name="connsiteY17" fmla="*/ 4899103 h 6857999"/>
              <a:gd name="connsiteX18" fmla="*/ 2134280 w 2227170"/>
              <a:gd name="connsiteY18" fmla="*/ 5006463 h 6857999"/>
              <a:gd name="connsiteX19" fmla="*/ 2140946 w 2227170"/>
              <a:gd name="connsiteY19" fmla="*/ 5094252 h 6857999"/>
              <a:gd name="connsiteX20" fmla="*/ 2139028 w 2227170"/>
              <a:gd name="connsiteY20" fmla="*/ 5170758 h 6857999"/>
              <a:gd name="connsiteX21" fmla="*/ 2154083 w 2227170"/>
              <a:gd name="connsiteY21" fmla="*/ 5374894 h 6857999"/>
              <a:gd name="connsiteX22" fmla="*/ 2159878 w 2227170"/>
              <a:gd name="connsiteY22" fmla="*/ 5456299 h 6857999"/>
              <a:gd name="connsiteX23" fmla="*/ 2189136 w 2227170"/>
              <a:gd name="connsiteY23" fmla="*/ 5669510 h 6857999"/>
              <a:gd name="connsiteX24" fmla="*/ 2203058 w 2227170"/>
              <a:gd name="connsiteY24" fmla="*/ 5848712 h 6857999"/>
              <a:gd name="connsiteX25" fmla="*/ 2211270 w 2227170"/>
              <a:gd name="connsiteY25" fmla="*/ 5923918 h 6857999"/>
              <a:gd name="connsiteX26" fmla="*/ 2218696 w 2227170"/>
              <a:gd name="connsiteY26" fmla="*/ 6094309 h 6857999"/>
              <a:gd name="connsiteX27" fmla="*/ 2227155 w 2227170"/>
              <a:gd name="connsiteY27" fmla="*/ 6191335 h 6857999"/>
              <a:gd name="connsiteX28" fmla="*/ 2219390 w 2227170"/>
              <a:gd name="connsiteY28" fmla="*/ 6424114 h 6857999"/>
              <a:gd name="connsiteX29" fmla="*/ 2209703 w 2227170"/>
              <a:gd name="connsiteY29" fmla="*/ 6664246 h 6857999"/>
              <a:gd name="connsiteX30" fmla="*/ 2199216 w 2227170"/>
              <a:gd name="connsiteY30" fmla="*/ 6795360 h 6857999"/>
              <a:gd name="connsiteX31" fmla="*/ 2197257 w 2227170"/>
              <a:gd name="connsiteY31" fmla="*/ 6857999 h 6857999"/>
              <a:gd name="connsiteX32" fmla="*/ 2026554 w 2227170"/>
              <a:gd name="connsiteY32" fmla="*/ 6857999 h 6857999"/>
              <a:gd name="connsiteX33" fmla="*/ 2060891 w 2227170"/>
              <a:gd name="connsiteY33" fmla="*/ 6720903 h 6857999"/>
              <a:gd name="connsiteX34" fmla="*/ 2012613 w 2227170"/>
              <a:gd name="connsiteY34" fmla="*/ 6617730 h 6857999"/>
              <a:gd name="connsiteX35" fmla="*/ 1960297 w 2227170"/>
              <a:gd name="connsiteY35" fmla="*/ 6560549 h 6857999"/>
              <a:gd name="connsiteX36" fmla="*/ 1911439 w 2227170"/>
              <a:gd name="connsiteY36" fmla="*/ 6409646 h 6857999"/>
              <a:gd name="connsiteX37" fmla="*/ 1941755 w 2227170"/>
              <a:gd name="connsiteY37" fmla="*/ 6379605 h 6857999"/>
              <a:gd name="connsiteX38" fmla="*/ 1967169 w 2227170"/>
              <a:gd name="connsiteY38" fmla="*/ 6277544 h 6857999"/>
              <a:gd name="connsiteX39" fmla="*/ 1982077 w 2227170"/>
              <a:gd name="connsiteY39" fmla="*/ 6165295 h 6857999"/>
              <a:gd name="connsiteX40" fmla="*/ 2021065 w 2227170"/>
              <a:gd name="connsiteY40" fmla="*/ 5971487 h 6857999"/>
              <a:gd name="connsiteX41" fmla="*/ 1973662 w 2227170"/>
              <a:gd name="connsiteY41" fmla="*/ 5832226 h 6857999"/>
              <a:gd name="connsiteX42" fmla="*/ 1953549 w 2227170"/>
              <a:gd name="connsiteY42" fmla="*/ 5778754 h 6857999"/>
              <a:gd name="connsiteX43" fmla="*/ 1942739 w 2227170"/>
              <a:gd name="connsiteY43" fmla="*/ 5729863 h 6857999"/>
              <a:gd name="connsiteX44" fmla="*/ 1940531 w 2227170"/>
              <a:gd name="connsiteY44" fmla="*/ 5674826 h 6857999"/>
              <a:gd name="connsiteX45" fmla="*/ 1921890 w 2227170"/>
              <a:gd name="connsiteY45" fmla="*/ 5540158 h 6857999"/>
              <a:gd name="connsiteX46" fmla="*/ 1895673 w 2227170"/>
              <a:gd name="connsiteY46" fmla="*/ 5464049 h 6857999"/>
              <a:gd name="connsiteX47" fmla="*/ 1883229 w 2227170"/>
              <a:gd name="connsiteY47" fmla="*/ 5299486 h 6857999"/>
              <a:gd name="connsiteX48" fmla="*/ 1867297 w 2227170"/>
              <a:gd name="connsiteY48" fmla="*/ 5186434 h 6857999"/>
              <a:gd name="connsiteX49" fmla="*/ 1829639 w 2227170"/>
              <a:gd name="connsiteY49" fmla="*/ 5064337 h 6857999"/>
              <a:gd name="connsiteX50" fmla="*/ 1823656 w 2227170"/>
              <a:gd name="connsiteY50" fmla="*/ 5047159 h 6857999"/>
              <a:gd name="connsiteX51" fmla="*/ 1793723 w 2227170"/>
              <a:gd name="connsiteY51" fmla="*/ 5003744 h 6857999"/>
              <a:gd name="connsiteX52" fmla="*/ 1679944 w 2227170"/>
              <a:gd name="connsiteY52" fmla="*/ 4930834 h 6857999"/>
              <a:gd name="connsiteX53" fmla="*/ 1657480 w 2227170"/>
              <a:gd name="connsiteY53" fmla="*/ 4911337 h 6857999"/>
              <a:gd name="connsiteX54" fmla="*/ 1594697 w 2227170"/>
              <a:gd name="connsiteY54" fmla="*/ 4754123 h 6857999"/>
              <a:gd name="connsiteX55" fmla="*/ 1610087 w 2227170"/>
              <a:gd name="connsiteY55" fmla="*/ 4701292 h 6857999"/>
              <a:gd name="connsiteX56" fmla="*/ 1645783 w 2227170"/>
              <a:gd name="connsiteY56" fmla="*/ 4645602 h 6857999"/>
              <a:gd name="connsiteX57" fmla="*/ 1671304 w 2227170"/>
              <a:gd name="connsiteY57" fmla="*/ 4516054 h 6857999"/>
              <a:gd name="connsiteX58" fmla="*/ 1664087 w 2227170"/>
              <a:gd name="connsiteY58" fmla="*/ 4465215 h 6857999"/>
              <a:gd name="connsiteX59" fmla="*/ 1638164 w 2227170"/>
              <a:gd name="connsiteY59" fmla="*/ 4374448 h 6857999"/>
              <a:gd name="connsiteX60" fmla="*/ 1588685 w 2227170"/>
              <a:gd name="connsiteY60" fmla="*/ 4300238 h 6857999"/>
              <a:gd name="connsiteX61" fmla="*/ 1505039 w 2227170"/>
              <a:gd name="connsiteY61" fmla="*/ 4190727 h 6857999"/>
              <a:gd name="connsiteX62" fmla="*/ 1493843 w 2227170"/>
              <a:gd name="connsiteY62" fmla="*/ 4001566 h 6857999"/>
              <a:gd name="connsiteX63" fmla="*/ 1491439 w 2227170"/>
              <a:gd name="connsiteY63" fmla="*/ 3929077 h 6857999"/>
              <a:gd name="connsiteX64" fmla="*/ 1470437 w 2227170"/>
              <a:gd name="connsiteY64" fmla="*/ 3732048 h 6857999"/>
              <a:gd name="connsiteX65" fmla="*/ 1471926 w 2227170"/>
              <a:gd name="connsiteY65" fmla="*/ 3713390 h 6857999"/>
              <a:gd name="connsiteX66" fmla="*/ 1471925 w 2227170"/>
              <a:gd name="connsiteY66" fmla="*/ 3713390 h 6857999"/>
              <a:gd name="connsiteX67" fmla="*/ 1475829 w 2227170"/>
              <a:gd name="connsiteY67" fmla="*/ 3664425 h 6857999"/>
              <a:gd name="connsiteX68" fmla="*/ 1477249 w 2227170"/>
              <a:gd name="connsiteY68" fmla="*/ 3641757 h 6857999"/>
              <a:gd name="connsiteX69" fmla="*/ 1442718 w 2227170"/>
              <a:gd name="connsiteY69" fmla="*/ 3455028 h 6857999"/>
              <a:gd name="connsiteX70" fmla="*/ 1436081 w 2227170"/>
              <a:gd name="connsiteY70" fmla="*/ 3434627 h 6857999"/>
              <a:gd name="connsiteX71" fmla="*/ 0 w 2227170"/>
              <a:gd name="connsiteY71" fmla="*/ 0 h 6857999"/>
              <a:gd name="connsiteX72" fmla="*/ 480313 w 2227170"/>
              <a:gd name="connsiteY72" fmla="*/ 0 h 6857999"/>
              <a:gd name="connsiteX73" fmla="*/ 507191 w 2227170"/>
              <a:gd name="connsiteY73" fmla="*/ 126805 h 6857999"/>
              <a:gd name="connsiteX74" fmla="*/ 517515 w 2227170"/>
              <a:gd name="connsiteY74" fmla="*/ 185431 h 6857999"/>
              <a:gd name="connsiteX75" fmla="*/ 602322 w 2227170"/>
              <a:gd name="connsiteY75" fmla="*/ 432867 h 6857999"/>
              <a:gd name="connsiteX76" fmla="*/ 717957 w 2227170"/>
              <a:gd name="connsiteY76" fmla="*/ 662316 h 6857999"/>
              <a:gd name="connsiteX77" fmla="*/ 868507 w 2227170"/>
              <a:gd name="connsiteY77" fmla="*/ 840047 h 6857999"/>
              <a:gd name="connsiteX78" fmla="*/ 903438 w 2227170"/>
              <a:gd name="connsiteY78" fmla="*/ 888795 h 6857999"/>
              <a:gd name="connsiteX79" fmla="*/ 938295 w 2227170"/>
              <a:gd name="connsiteY79" fmla="*/ 1013493 h 6857999"/>
              <a:gd name="connsiteX80" fmla="*/ 962274 w 2227170"/>
              <a:gd name="connsiteY80" fmla="*/ 1122775 h 6857999"/>
              <a:gd name="connsiteX81" fmla="*/ 994395 w 2227170"/>
              <a:gd name="connsiteY81" fmla="*/ 1204073 h 6857999"/>
              <a:gd name="connsiteX82" fmla="*/ 1024698 w 2227170"/>
              <a:gd name="connsiteY82" fmla="*/ 1273134 h 6857999"/>
              <a:gd name="connsiteX83" fmla="*/ 1105920 w 2227170"/>
              <a:gd name="connsiteY83" fmla="*/ 1431309 h 6857999"/>
              <a:gd name="connsiteX84" fmla="*/ 1169137 w 2227170"/>
              <a:gd name="connsiteY84" fmla="*/ 1602741 h 6857999"/>
              <a:gd name="connsiteX85" fmla="*/ 1256045 w 2227170"/>
              <a:gd name="connsiteY85" fmla="*/ 1745656 h 6857999"/>
              <a:gd name="connsiteX86" fmla="*/ 1305410 w 2227170"/>
              <a:gd name="connsiteY86" fmla="*/ 1806507 h 6857999"/>
              <a:gd name="connsiteX87" fmla="*/ 1328595 w 2227170"/>
              <a:gd name="connsiteY87" fmla="*/ 1923029 h 6857999"/>
              <a:gd name="connsiteX88" fmla="*/ 1372362 w 2227170"/>
              <a:gd name="connsiteY88" fmla="*/ 2051976 h 6857999"/>
              <a:gd name="connsiteX89" fmla="*/ 1420614 w 2227170"/>
              <a:gd name="connsiteY89" fmla="*/ 2145889 h 6857999"/>
              <a:gd name="connsiteX90" fmla="*/ 1451666 w 2227170"/>
              <a:gd name="connsiteY90" fmla="*/ 2217503 h 6857999"/>
              <a:gd name="connsiteX91" fmla="*/ 1479100 w 2227170"/>
              <a:gd name="connsiteY91" fmla="*/ 2316384 h 6857999"/>
              <a:gd name="connsiteX92" fmla="*/ 1519073 w 2227170"/>
              <a:gd name="connsiteY92" fmla="*/ 2417297 h 6857999"/>
              <a:gd name="connsiteX93" fmla="*/ 1545426 w 2227170"/>
              <a:gd name="connsiteY93" fmla="*/ 2467287 h 6857999"/>
              <a:gd name="connsiteX94" fmla="*/ 1587486 w 2227170"/>
              <a:gd name="connsiteY94" fmla="*/ 2562780 h 6857999"/>
              <a:gd name="connsiteX95" fmla="*/ 1625487 w 2227170"/>
              <a:gd name="connsiteY95" fmla="*/ 2660424 h 6857999"/>
              <a:gd name="connsiteX96" fmla="*/ 1659666 w 2227170"/>
              <a:gd name="connsiteY96" fmla="*/ 2838661 h 6857999"/>
              <a:gd name="connsiteX97" fmla="*/ 1723303 w 2227170"/>
              <a:gd name="connsiteY97" fmla="*/ 3005526 h 6857999"/>
              <a:gd name="connsiteX98" fmla="*/ 1768467 w 2227170"/>
              <a:gd name="connsiteY98" fmla="*/ 3137119 h 6857999"/>
              <a:gd name="connsiteX99" fmla="*/ 1799379 w 2227170"/>
              <a:gd name="connsiteY99" fmla="*/ 3214434 h 6857999"/>
              <a:gd name="connsiteX100" fmla="*/ 1872393 w 2227170"/>
              <a:gd name="connsiteY100" fmla="*/ 3358657 h 6857999"/>
              <a:gd name="connsiteX101" fmla="*/ 1903898 w 2227170"/>
              <a:gd name="connsiteY101" fmla="*/ 3459898 h 6857999"/>
              <a:gd name="connsiteX102" fmla="*/ 1891868 w 2227170"/>
              <a:gd name="connsiteY102" fmla="*/ 3461356 h 6857999"/>
              <a:gd name="connsiteX103" fmla="*/ 1714447 w 2227170"/>
              <a:gd name="connsiteY103" fmla="*/ 3473344 h 6857999"/>
              <a:gd name="connsiteX104" fmla="*/ 1689927 w 2227170"/>
              <a:gd name="connsiteY104" fmla="*/ 3476520 h 6857999"/>
              <a:gd name="connsiteX105" fmla="*/ 1512523 w 2227170"/>
              <a:gd name="connsiteY105" fmla="*/ 3453342 h 6857999"/>
              <a:gd name="connsiteX106" fmla="*/ 1463356 w 2227170"/>
              <a:gd name="connsiteY106" fmla="*/ 3435415 h 6857999"/>
              <a:gd name="connsiteX107" fmla="*/ 1435748 w 2227170"/>
              <a:gd name="connsiteY107" fmla="*/ 3430627 h 6857999"/>
              <a:gd name="connsiteX108" fmla="*/ 1434021 w 2227170"/>
              <a:gd name="connsiteY108" fmla="*/ 3409971 h 6857999"/>
              <a:gd name="connsiteX109" fmla="*/ 1403697 w 2227170"/>
              <a:gd name="connsiteY109" fmla="*/ 3352066 h 6857999"/>
              <a:gd name="connsiteX110" fmla="*/ 1304079 w 2227170"/>
              <a:gd name="connsiteY110" fmla="*/ 3288499 h 6857999"/>
              <a:gd name="connsiteX111" fmla="*/ 1263513 w 2227170"/>
              <a:gd name="connsiteY111" fmla="*/ 3224801 h 6857999"/>
              <a:gd name="connsiteX112" fmla="*/ 1239849 w 2227170"/>
              <a:gd name="connsiteY112" fmla="*/ 3179271 h 6857999"/>
              <a:gd name="connsiteX113" fmla="*/ 1200295 w 2227170"/>
              <a:gd name="connsiteY113" fmla="*/ 3136681 h 6857999"/>
              <a:gd name="connsiteX114" fmla="*/ 1098516 w 2227170"/>
              <a:gd name="connsiteY114" fmla="*/ 3085335 h 6857999"/>
              <a:gd name="connsiteX115" fmla="*/ 1011619 w 2227170"/>
              <a:gd name="connsiteY115" fmla="*/ 3016205 h 6857999"/>
              <a:gd name="connsiteX116" fmla="*/ 973275 w 2227170"/>
              <a:gd name="connsiteY116" fmla="*/ 2908439 h 6857999"/>
              <a:gd name="connsiteX117" fmla="*/ 954491 w 2227170"/>
              <a:gd name="connsiteY117" fmla="*/ 2842361 h 6857999"/>
              <a:gd name="connsiteX118" fmla="*/ 1016911 w 2227170"/>
              <a:gd name="connsiteY118" fmla="*/ 2599848 h 6857999"/>
              <a:gd name="connsiteX119" fmla="*/ 1067676 w 2227170"/>
              <a:gd name="connsiteY119" fmla="*/ 2435466 h 6857999"/>
              <a:gd name="connsiteX120" fmla="*/ 1065045 w 2227170"/>
              <a:gd name="connsiteY120" fmla="*/ 2378738 h 6857999"/>
              <a:gd name="connsiteX121" fmla="*/ 998558 w 2227170"/>
              <a:gd name="connsiteY121" fmla="*/ 2210113 h 6857999"/>
              <a:gd name="connsiteX122" fmla="*/ 980810 w 2227170"/>
              <a:gd name="connsiteY122" fmla="*/ 2050248 h 6857999"/>
              <a:gd name="connsiteX123" fmla="*/ 985875 w 2227170"/>
              <a:gd name="connsiteY123" fmla="*/ 1932531 h 6857999"/>
              <a:gd name="connsiteX124" fmla="*/ 991251 w 2227170"/>
              <a:gd name="connsiteY124" fmla="*/ 1831462 h 6857999"/>
              <a:gd name="connsiteX125" fmla="*/ 983833 w 2227170"/>
              <a:gd name="connsiteY125" fmla="*/ 1708173 h 6857999"/>
              <a:gd name="connsiteX126" fmla="*/ 966921 w 2227170"/>
              <a:gd name="connsiteY126" fmla="*/ 1636638 h 6857999"/>
              <a:gd name="connsiteX127" fmla="*/ 944156 w 2227170"/>
              <a:gd name="connsiteY127" fmla="*/ 1523444 h 6857999"/>
              <a:gd name="connsiteX128" fmla="*/ 910490 w 2227170"/>
              <a:gd name="connsiteY128" fmla="*/ 1405991 h 6857999"/>
              <a:gd name="connsiteX129" fmla="*/ 853488 w 2227170"/>
              <a:gd name="connsiteY129" fmla="*/ 1311394 h 6857999"/>
              <a:gd name="connsiteX130" fmla="*/ 801804 w 2227170"/>
              <a:gd name="connsiteY130" fmla="*/ 1257566 h 6857999"/>
              <a:gd name="connsiteX131" fmla="*/ 737368 w 2227170"/>
              <a:gd name="connsiteY131" fmla="*/ 1112096 h 6857999"/>
              <a:gd name="connsiteX132" fmla="*/ 597412 w 2227170"/>
              <a:gd name="connsiteY132" fmla="*/ 969072 h 6857999"/>
              <a:gd name="connsiteX133" fmla="*/ 542819 w 2227170"/>
              <a:gd name="connsiteY133" fmla="*/ 884069 h 6857999"/>
              <a:gd name="connsiteX134" fmla="*/ 530439 w 2227170"/>
              <a:gd name="connsiteY134" fmla="*/ 838495 h 6857999"/>
              <a:gd name="connsiteX135" fmla="*/ 495418 w 2227170"/>
              <a:gd name="connsiteY135" fmla="*/ 758969 h 6857999"/>
              <a:gd name="connsiteX136" fmla="*/ 467896 w 2227170"/>
              <a:gd name="connsiteY136" fmla="*/ 710990 h 6857999"/>
              <a:gd name="connsiteX137" fmla="*/ 360952 w 2227170"/>
              <a:gd name="connsiteY137" fmla="*/ 575332 h 6857999"/>
              <a:gd name="connsiteX138" fmla="*/ 329420 w 2227170"/>
              <a:gd name="connsiteY138" fmla="*/ 533869 h 6857999"/>
              <a:gd name="connsiteX139" fmla="*/ 277101 w 2227170"/>
              <a:gd name="connsiteY139" fmla="*/ 450003 h 6857999"/>
              <a:gd name="connsiteX140" fmla="*/ 262642 w 2227170"/>
              <a:gd name="connsiteY140" fmla="*/ 414480 h 6857999"/>
              <a:gd name="connsiteX141" fmla="*/ 219625 w 2227170"/>
              <a:gd name="connsiteY141" fmla="*/ 349349 h 6857999"/>
              <a:gd name="connsiteX142" fmla="*/ 104836 w 2227170"/>
              <a:gd name="connsiteY142" fmla="*/ 192439 h 6857999"/>
              <a:gd name="connsiteX143" fmla="*/ 37941 w 2227170"/>
              <a:gd name="connsiteY143" fmla="*/ 122586 h 6857999"/>
              <a:gd name="connsiteX144" fmla="*/ 16247 w 2227170"/>
              <a:gd name="connsiteY144" fmla="*/ 6147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227170" h="6857999">
                <a:moveTo>
                  <a:pt x="1435747" y="3430628"/>
                </a:moveTo>
                <a:lnTo>
                  <a:pt x="1463355" y="3435416"/>
                </a:lnTo>
                <a:cubicBezTo>
                  <a:pt x="1480184" y="3439826"/>
                  <a:pt x="1496566" y="3445726"/>
                  <a:pt x="1512522" y="3453342"/>
                </a:cubicBezTo>
                <a:cubicBezTo>
                  <a:pt x="1561201" y="3476708"/>
                  <a:pt x="1623580" y="3483625"/>
                  <a:pt x="1689926" y="3476521"/>
                </a:cubicBezTo>
                <a:cubicBezTo>
                  <a:pt x="1698220" y="3475588"/>
                  <a:pt x="1708677" y="3471849"/>
                  <a:pt x="1714445" y="3473345"/>
                </a:cubicBezTo>
                <a:cubicBezTo>
                  <a:pt x="1779620" y="3489747"/>
                  <a:pt x="1834653" y="3472188"/>
                  <a:pt x="1891867" y="3461357"/>
                </a:cubicBezTo>
                <a:lnTo>
                  <a:pt x="1903897" y="3459899"/>
                </a:lnTo>
                <a:lnTo>
                  <a:pt x="1939997" y="3575905"/>
                </a:lnTo>
                <a:cubicBezTo>
                  <a:pt x="1946484" y="3597372"/>
                  <a:pt x="1953252" y="3618812"/>
                  <a:pt x="1959353" y="3640463"/>
                </a:cubicBezTo>
                <a:lnTo>
                  <a:pt x="1972749" y="3697872"/>
                </a:lnTo>
                <a:lnTo>
                  <a:pt x="1974716" y="3706299"/>
                </a:lnTo>
                <a:cubicBezTo>
                  <a:pt x="1990622" y="3797563"/>
                  <a:pt x="2002102" y="3890387"/>
                  <a:pt x="2015942" y="3982180"/>
                </a:cubicBezTo>
                <a:cubicBezTo>
                  <a:pt x="2020339" y="4012204"/>
                  <a:pt x="2028650" y="4041142"/>
                  <a:pt x="2031892" y="4071548"/>
                </a:cubicBezTo>
                <a:cubicBezTo>
                  <a:pt x="2035443" y="4104448"/>
                  <a:pt x="2033020" y="4138953"/>
                  <a:pt x="2036571" y="4171852"/>
                </a:cubicBezTo>
                <a:cubicBezTo>
                  <a:pt x="2042360" y="4226575"/>
                  <a:pt x="2052059" y="4280215"/>
                  <a:pt x="2058065" y="4334965"/>
                </a:cubicBezTo>
                <a:cubicBezTo>
                  <a:pt x="2069516" y="4440581"/>
                  <a:pt x="2079848" y="4546311"/>
                  <a:pt x="2089962" y="4652006"/>
                </a:cubicBezTo>
                <a:cubicBezTo>
                  <a:pt x="2092086" y="4674630"/>
                  <a:pt x="2089393" y="4698483"/>
                  <a:pt x="2091986" y="4720900"/>
                </a:cubicBezTo>
                <a:cubicBezTo>
                  <a:pt x="2099090" y="4780437"/>
                  <a:pt x="2107526" y="4839889"/>
                  <a:pt x="2116222" y="4899103"/>
                </a:cubicBezTo>
                <a:cubicBezTo>
                  <a:pt x="2121567" y="4934975"/>
                  <a:pt x="2129409" y="4970386"/>
                  <a:pt x="2134280" y="5006463"/>
                </a:cubicBezTo>
                <a:cubicBezTo>
                  <a:pt x="2138181" y="5035327"/>
                  <a:pt x="2140233" y="5064748"/>
                  <a:pt x="2140946" y="5094252"/>
                </a:cubicBezTo>
                <a:cubicBezTo>
                  <a:pt x="2141573" y="5119660"/>
                  <a:pt x="2137495" y="5145495"/>
                  <a:pt x="2139028" y="5170758"/>
                </a:cubicBezTo>
                <a:cubicBezTo>
                  <a:pt x="2143115" y="5239128"/>
                  <a:pt x="2149053" y="5306937"/>
                  <a:pt x="2154083" y="5374894"/>
                </a:cubicBezTo>
                <a:cubicBezTo>
                  <a:pt x="2156003" y="5402116"/>
                  <a:pt x="2156328" y="5429662"/>
                  <a:pt x="2159878" y="5456299"/>
                </a:cubicBezTo>
                <a:cubicBezTo>
                  <a:pt x="2169087" y="5527565"/>
                  <a:pt x="2181047" y="5598128"/>
                  <a:pt x="2189136" y="5669510"/>
                </a:cubicBezTo>
                <a:cubicBezTo>
                  <a:pt x="2195841" y="5728715"/>
                  <a:pt x="2198200" y="5788945"/>
                  <a:pt x="2203058" y="5848712"/>
                </a:cubicBezTo>
                <a:cubicBezTo>
                  <a:pt x="2205241" y="5874065"/>
                  <a:pt x="2209957" y="5898688"/>
                  <a:pt x="2211270" y="5923918"/>
                </a:cubicBezTo>
                <a:cubicBezTo>
                  <a:pt x="2214375" y="5980441"/>
                  <a:pt x="2215629" y="6037520"/>
                  <a:pt x="2218696" y="6094309"/>
                </a:cubicBezTo>
                <a:cubicBezTo>
                  <a:pt x="2220549" y="6126699"/>
                  <a:pt x="2227542" y="6158719"/>
                  <a:pt x="2227155" y="6191335"/>
                </a:cubicBezTo>
                <a:cubicBezTo>
                  <a:pt x="2226207" y="6268795"/>
                  <a:pt x="2222365" y="6346394"/>
                  <a:pt x="2219390" y="6424114"/>
                </a:cubicBezTo>
                <a:cubicBezTo>
                  <a:pt x="2216292" y="6504264"/>
                  <a:pt x="2213668" y="6584212"/>
                  <a:pt x="2209703" y="6664246"/>
                </a:cubicBezTo>
                <a:cubicBezTo>
                  <a:pt x="2207306" y="6708013"/>
                  <a:pt x="2201832" y="6751624"/>
                  <a:pt x="2199216" y="6795360"/>
                </a:cubicBezTo>
                <a:lnTo>
                  <a:pt x="2197257" y="6857999"/>
                </a:lnTo>
                <a:lnTo>
                  <a:pt x="2026554" y="6857999"/>
                </a:lnTo>
                <a:lnTo>
                  <a:pt x="2060891" y="6720903"/>
                </a:lnTo>
                <a:cubicBezTo>
                  <a:pt x="2072503" y="6665089"/>
                  <a:pt x="2056350" y="6635319"/>
                  <a:pt x="2012613" y="6617730"/>
                </a:cubicBezTo>
                <a:cubicBezTo>
                  <a:pt x="1988364" y="6607784"/>
                  <a:pt x="1962210" y="6595663"/>
                  <a:pt x="1960297" y="6560549"/>
                </a:cubicBezTo>
                <a:cubicBezTo>
                  <a:pt x="1957307" y="6503223"/>
                  <a:pt x="1960688" y="6444619"/>
                  <a:pt x="1911439" y="6409646"/>
                </a:cubicBezTo>
                <a:cubicBezTo>
                  <a:pt x="1925288" y="6396076"/>
                  <a:pt x="1933540" y="6387707"/>
                  <a:pt x="1941755" y="6379605"/>
                </a:cubicBezTo>
                <a:cubicBezTo>
                  <a:pt x="1964582" y="6357226"/>
                  <a:pt x="1980146" y="6306327"/>
                  <a:pt x="1967169" y="6277544"/>
                </a:cubicBezTo>
                <a:cubicBezTo>
                  <a:pt x="1948370" y="6235151"/>
                  <a:pt x="1957958" y="6200015"/>
                  <a:pt x="1982077" y="6165295"/>
                </a:cubicBezTo>
                <a:cubicBezTo>
                  <a:pt x="2022088" y="6107214"/>
                  <a:pt x="2024735" y="6036528"/>
                  <a:pt x="2021065" y="5971487"/>
                </a:cubicBezTo>
                <a:cubicBezTo>
                  <a:pt x="2018464" y="5922385"/>
                  <a:pt x="2008510" y="5868982"/>
                  <a:pt x="1973662" y="5832226"/>
                </a:cubicBezTo>
                <a:cubicBezTo>
                  <a:pt x="1962477" y="5820581"/>
                  <a:pt x="1959306" y="5797535"/>
                  <a:pt x="1953549" y="5778754"/>
                </a:cubicBezTo>
                <a:cubicBezTo>
                  <a:pt x="1948891" y="5763124"/>
                  <a:pt x="1944782" y="5746757"/>
                  <a:pt x="1942739" y="5729863"/>
                </a:cubicBezTo>
                <a:cubicBezTo>
                  <a:pt x="1940409" y="5711839"/>
                  <a:pt x="1936175" y="5691638"/>
                  <a:pt x="1940531" y="5674826"/>
                </a:cubicBezTo>
                <a:cubicBezTo>
                  <a:pt x="1953455" y="5623827"/>
                  <a:pt x="1948183" y="5581155"/>
                  <a:pt x="1921890" y="5540158"/>
                </a:cubicBezTo>
                <a:cubicBezTo>
                  <a:pt x="1908295" y="5518914"/>
                  <a:pt x="1892512" y="5488106"/>
                  <a:pt x="1895673" y="5464049"/>
                </a:cubicBezTo>
                <a:cubicBezTo>
                  <a:pt x="1903251" y="5405489"/>
                  <a:pt x="1894476" y="5354705"/>
                  <a:pt x="1883229" y="5299486"/>
                </a:cubicBezTo>
                <a:cubicBezTo>
                  <a:pt x="1876073" y="5263904"/>
                  <a:pt x="1873244" y="5224301"/>
                  <a:pt x="1867297" y="5186434"/>
                </a:cubicBezTo>
                <a:cubicBezTo>
                  <a:pt x="1860260" y="5142157"/>
                  <a:pt x="1861988" y="5095296"/>
                  <a:pt x="1829639" y="5064337"/>
                </a:cubicBezTo>
                <a:cubicBezTo>
                  <a:pt x="1826152" y="5060853"/>
                  <a:pt x="1826740" y="5051950"/>
                  <a:pt x="1823656" y="5047159"/>
                </a:cubicBezTo>
                <a:cubicBezTo>
                  <a:pt x="1814298" y="5031960"/>
                  <a:pt x="1806371" y="5012874"/>
                  <a:pt x="1793723" y="5003744"/>
                </a:cubicBezTo>
                <a:cubicBezTo>
                  <a:pt x="1756761" y="4977307"/>
                  <a:pt x="1717858" y="4955228"/>
                  <a:pt x="1679944" y="4930834"/>
                </a:cubicBezTo>
                <a:cubicBezTo>
                  <a:pt x="1671835" y="4925607"/>
                  <a:pt x="1661303" y="4920315"/>
                  <a:pt x="1657480" y="4911337"/>
                </a:cubicBezTo>
                <a:cubicBezTo>
                  <a:pt x="1635585" y="4859522"/>
                  <a:pt x="1614886" y="4807057"/>
                  <a:pt x="1594697" y="4754123"/>
                </a:cubicBezTo>
                <a:cubicBezTo>
                  <a:pt x="1586633" y="4732840"/>
                  <a:pt x="1595035" y="4717144"/>
                  <a:pt x="1610087" y="4701292"/>
                </a:cubicBezTo>
                <a:cubicBezTo>
                  <a:pt x="1624417" y="4685883"/>
                  <a:pt x="1639744" y="4666529"/>
                  <a:pt x="1645783" y="4645602"/>
                </a:cubicBezTo>
                <a:cubicBezTo>
                  <a:pt x="1657646" y="4603705"/>
                  <a:pt x="1665182" y="4559572"/>
                  <a:pt x="1671304" y="4516054"/>
                </a:cubicBezTo>
                <a:cubicBezTo>
                  <a:pt x="1673597" y="4499770"/>
                  <a:pt x="1668234" y="4481320"/>
                  <a:pt x="1664087" y="4465215"/>
                </a:cubicBezTo>
                <a:cubicBezTo>
                  <a:pt x="1656218" y="4434707"/>
                  <a:pt x="1643929" y="4405752"/>
                  <a:pt x="1638164" y="4374448"/>
                </a:cubicBezTo>
                <a:cubicBezTo>
                  <a:pt x="1631557" y="4338122"/>
                  <a:pt x="1616055" y="4314707"/>
                  <a:pt x="1588685" y="4300238"/>
                </a:cubicBezTo>
                <a:cubicBezTo>
                  <a:pt x="1547937" y="4278712"/>
                  <a:pt x="1523199" y="4237659"/>
                  <a:pt x="1505039" y="4190727"/>
                </a:cubicBezTo>
                <a:cubicBezTo>
                  <a:pt x="1481808" y="4131100"/>
                  <a:pt x="1492604" y="4065370"/>
                  <a:pt x="1493843" y="4001566"/>
                </a:cubicBezTo>
                <a:cubicBezTo>
                  <a:pt x="1494406" y="3977140"/>
                  <a:pt x="1495513" y="3951977"/>
                  <a:pt x="1491439" y="3929077"/>
                </a:cubicBezTo>
                <a:cubicBezTo>
                  <a:pt x="1480036" y="3863970"/>
                  <a:pt x="1469366" y="3798964"/>
                  <a:pt x="1470437" y="3732048"/>
                </a:cubicBezTo>
                <a:lnTo>
                  <a:pt x="1471926" y="3713390"/>
                </a:lnTo>
                <a:lnTo>
                  <a:pt x="1471925" y="3713390"/>
                </a:lnTo>
                <a:lnTo>
                  <a:pt x="1475829" y="3664425"/>
                </a:lnTo>
                <a:cubicBezTo>
                  <a:pt x="1476881" y="3656951"/>
                  <a:pt x="1477283" y="3649381"/>
                  <a:pt x="1477249" y="3641757"/>
                </a:cubicBezTo>
                <a:cubicBezTo>
                  <a:pt x="1477488" y="3575629"/>
                  <a:pt x="1483447" y="3508130"/>
                  <a:pt x="1442718" y="3455028"/>
                </a:cubicBezTo>
                <a:cubicBezTo>
                  <a:pt x="1438983" y="3450146"/>
                  <a:pt x="1437151" y="3442741"/>
                  <a:pt x="1436081" y="3434627"/>
                </a:cubicBezTo>
                <a:close/>
                <a:moveTo>
                  <a:pt x="0" y="0"/>
                </a:moveTo>
                <a:lnTo>
                  <a:pt x="480313" y="0"/>
                </a:lnTo>
                <a:lnTo>
                  <a:pt x="507191" y="126805"/>
                </a:lnTo>
                <a:cubicBezTo>
                  <a:pt x="510850" y="146378"/>
                  <a:pt x="511427" y="167424"/>
                  <a:pt x="517515" y="185431"/>
                </a:cubicBezTo>
                <a:cubicBezTo>
                  <a:pt x="545215" y="268285"/>
                  <a:pt x="576289" y="349161"/>
                  <a:pt x="602322" y="432867"/>
                </a:cubicBezTo>
                <a:cubicBezTo>
                  <a:pt x="629316" y="519159"/>
                  <a:pt x="664449" y="597886"/>
                  <a:pt x="717957" y="662316"/>
                </a:cubicBezTo>
                <a:cubicBezTo>
                  <a:pt x="767691" y="722133"/>
                  <a:pt x="818517" y="780468"/>
                  <a:pt x="868507" y="840047"/>
                </a:cubicBezTo>
                <a:cubicBezTo>
                  <a:pt x="881192" y="855172"/>
                  <a:pt x="896631" y="869597"/>
                  <a:pt x="903438" y="888795"/>
                </a:cubicBezTo>
                <a:cubicBezTo>
                  <a:pt x="917728" y="928650"/>
                  <a:pt x="927846" y="971457"/>
                  <a:pt x="938295" y="1013493"/>
                </a:cubicBezTo>
                <a:cubicBezTo>
                  <a:pt x="947146" y="1049587"/>
                  <a:pt x="952227" y="1087329"/>
                  <a:pt x="962274" y="1122775"/>
                </a:cubicBezTo>
                <a:cubicBezTo>
                  <a:pt x="970228" y="1151120"/>
                  <a:pt x="983145" y="1177171"/>
                  <a:pt x="994395" y="1204073"/>
                </a:cubicBezTo>
                <a:cubicBezTo>
                  <a:pt x="1004144" y="1227496"/>
                  <a:pt x="1011858" y="1252812"/>
                  <a:pt x="1024698" y="1273134"/>
                </a:cubicBezTo>
                <a:cubicBezTo>
                  <a:pt x="1055755" y="1322698"/>
                  <a:pt x="1086123" y="1372439"/>
                  <a:pt x="1105920" y="1431309"/>
                </a:cubicBezTo>
                <a:cubicBezTo>
                  <a:pt x="1125612" y="1489349"/>
                  <a:pt x="1148972" y="1544909"/>
                  <a:pt x="1169137" y="1602741"/>
                </a:cubicBezTo>
                <a:cubicBezTo>
                  <a:pt x="1188802" y="1659416"/>
                  <a:pt x="1211781" y="1711385"/>
                  <a:pt x="1256045" y="1745656"/>
                </a:cubicBezTo>
                <a:cubicBezTo>
                  <a:pt x="1275564" y="1760924"/>
                  <a:pt x="1296322" y="1781541"/>
                  <a:pt x="1305410" y="1806507"/>
                </a:cubicBezTo>
                <a:cubicBezTo>
                  <a:pt x="1318315" y="1842083"/>
                  <a:pt x="1318707" y="1884882"/>
                  <a:pt x="1328595" y="1923029"/>
                </a:cubicBezTo>
                <a:cubicBezTo>
                  <a:pt x="1340183" y="1967950"/>
                  <a:pt x="1348451" y="2019205"/>
                  <a:pt x="1372362" y="2051976"/>
                </a:cubicBezTo>
                <a:cubicBezTo>
                  <a:pt x="1393690" y="2081114"/>
                  <a:pt x="1409558" y="2109756"/>
                  <a:pt x="1420614" y="2145889"/>
                </a:cubicBezTo>
                <a:cubicBezTo>
                  <a:pt x="1428329" y="2171204"/>
                  <a:pt x="1446013" y="2191660"/>
                  <a:pt x="1451666" y="2217503"/>
                </a:cubicBezTo>
                <a:cubicBezTo>
                  <a:pt x="1459262" y="2251515"/>
                  <a:pt x="1464220" y="2285429"/>
                  <a:pt x="1479100" y="2316384"/>
                </a:cubicBezTo>
                <a:cubicBezTo>
                  <a:pt x="1494480" y="2348495"/>
                  <a:pt x="1505180" y="2384032"/>
                  <a:pt x="1519073" y="2417297"/>
                </a:cubicBezTo>
                <a:cubicBezTo>
                  <a:pt x="1526537" y="2434955"/>
                  <a:pt x="1537451" y="2450104"/>
                  <a:pt x="1545426" y="2467287"/>
                </a:cubicBezTo>
                <a:cubicBezTo>
                  <a:pt x="1560015" y="2498743"/>
                  <a:pt x="1574095" y="2530674"/>
                  <a:pt x="1587486" y="2562780"/>
                </a:cubicBezTo>
                <a:cubicBezTo>
                  <a:pt x="1600880" y="2594883"/>
                  <a:pt x="1617279" y="2626052"/>
                  <a:pt x="1625487" y="2660424"/>
                </a:cubicBezTo>
                <a:cubicBezTo>
                  <a:pt x="1639356" y="2719002"/>
                  <a:pt x="1643839" y="2781437"/>
                  <a:pt x="1659666" y="2838661"/>
                </a:cubicBezTo>
                <a:cubicBezTo>
                  <a:pt x="1675816" y="2896745"/>
                  <a:pt x="1698487" y="2952480"/>
                  <a:pt x="1723303" y="3005526"/>
                </a:cubicBezTo>
                <a:cubicBezTo>
                  <a:pt x="1742828" y="3047477"/>
                  <a:pt x="1762476" y="3086994"/>
                  <a:pt x="1768467" y="3137119"/>
                </a:cubicBezTo>
                <a:cubicBezTo>
                  <a:pt x="1771830" y="3165089"/>
                  <a:pt x="1783459" y="3195584"/>
                  <a:pt x="1799379" y="3214434"/>
                </a:cubicBezTo>
                <a:cubicBezTo>
                  <a:pt x="1834097" y="3255256"/>
                  <a:pt x="1855719" y="3304309"/>
                  <a:pt x="1872393" y="3358657"/>
                </a:cubicBezTo>
                <a:lnTo>
                  <a:pt x="1903898" y="3459898"/>
                </a:lnTo>
                <a:lnTo>
                  <a:pt x="1891868" y="3461356"/>
                </a:lnTo>
                <a:cubicBezTo>
                  <a:pt x="1834654" y="3472187"/>
                  <a:pt x="1779621" y="3489747"/>
                  <a:pt x="1714447" y="3473344"/>
                </a:cubicBezTo>
                <a:cubicBezTo>
                  <a:pt x="1708678" y="3471848"/>
                  <a:pt x="1698221" y="3475587"/>
                  <a:pt x="1689927" y="3476520"/>
                </a:cubicBezTo>
                <a:cubicBezTo>
                  <a:pt x="1623581" y="3483624"/>
                  <a:pt x="1561203" y="3476707"/>
                  <a:pt x="1512523" y="3453342"/>
                </a:cubicBezTo>
                <a:cubicBezTo>
                  <a:pt x="1496568" y="3445724"/>
                  <a:pt x="1480185" y="3439824"/>
                  <a:pt x="1463356" y="3435415"/>
                </a:cubicBezTo>
                <a:lnTo>
                  <a:pt x="1435748" y="3430627"/>
                </a:lnTo>
                <a:lnTo>
                  <a:pt x="1434021" y="3409971"/>
                </a:lnTo>
                <a:cubicBezTo>
                  <a:pt x="1432029" y="3383279"/>
                  <a:pt x="1422980" y="3364307"/>
                  <a:pt x="1403697" y="3352066"/>
                </a:cubicBezTo>
                <a:cubicBezTo>
                  <a:pt x="1370357" y="3331312"/>
                  <a:pt x="1338080" y="3307714"/>
                  <a:pt x="1304079" y="3288499"/>
                </a:cubicBezTo>
                <a:cubicBezTo>
                  <a:pt x="1280753" y="3275143"/>
                  <a:pt x="1269685" y="3254802"/>
                  <a:pt x="1263513" y="3224801"/>
                </a:cubicBezTo>
                <a:cubicBezTo>
                  <a:pt x="1260131" y="3207989"/>
                  <a:pt x="1249727" y="3192368"/>
                  <a:pt x="1239849" y="3179271"/>
                </a:cubicBezTo>
                <a:cubicBezTo>
                  <a:pt x="1227926" y="3163435"/>
                  <a:pt x="1210513" y="3153636"/>
                  <a:pt x="1200295" y="3136681"/>
                </a:cubicBezTo>
                <a:cubicBezTo>
                  <a:pt x="1174729" y="3095239"/>
                  <a:pt x="1142304" y="3078970"/>
                  <a:pt x="1098516" y="3085335"/>
                </a:cubicBezTo>
                <a:cubicBezTo>
                  <a:pt x="1059686" y="3091033"/>
                  <a:pt x="1013874" y="3055184"/>
                  <a:pt x="1011619" y="3016205"/>
                </a:cubicBezTo>
                <a:cubicBezTo>
                  <a:pt x="1009059" y="2973099"/>
                  <a:pt x="992305" y="2941338"/>
                  <a:pt x="973275" y="2908439"/>
                </a:cubicBezTo>
                <a:cubicBezTo>
                  <a:pt x="962595" y="2890058"/>
                  <a:pt x="954588" y="2865245"/>
                  <a:pt x="954491" y="2842361"/>
                </a:cubicBezTo>
                <a:cubicBezTo>
                  <a:pt x="953900" y="2755427"/>
                  <a:pt x="980596" y="2677232"/>
                  <a:pt x="1016911" y="2599848"/>
                </a:cubicBezTo>
                <a:cubicBezTo>
                  <a:pt x="1040610" y="2549275"/>
                  <a:pt x="1053210" y="2491150"/>
                  <a:pt x="1067676" y="2435466"/>
                </a:cubicBezTo>
                <a:cubicBezTo>
                  <a:pt x="1072106" y="2418119"/>
                  <a:pt x="1070928" y="2395084"/>
                  <a:pt x="1065045" y="2378738"/>
                </a:cubicBezTo>
                <a:cubicBezTo>
                  <a:pt x="1044804" y="2321440"/>
                  <a:pt x="1023660" y="2264284"/>
                  <a:pt x="998558" y="2210113"/>
                </a:cubicBezTo>
                <a:cubicBezTo>
                  <a:pt x="974922" y="2159685"/>
                  <a:pt x="969670" y="2105857"/>
                  <a:pt x="980810" y="2050248"/>
                </a:cubicBezTo>
                <a:cubicBezTo>
                  <a:pt x="988944" y="2009738"/>
                  <a:pt x="988704" y="1972134"/>
                  <a:pt x="985875" y="1932531"/>
                </a:cubicBezTo>
                <a:cubicBezTo>
                  <a:pt x="983445" y="1899517"/>
                  <a:pt x="983632" y="1863605"/>
                  <a:pt x="991251" y="1831462"/>
                </a:cubicBezTo>
                <a:cubicBezTo>
                  <a:pt x="1002010" y="1786419"/>
                  <a:pt x="1001019" y="1747889"/>
                  <a:pt x="983833" y="1708173"/>
                </a:cubicBezTo>
                <a:cubicBezTo>
                  <a:pt x="974650" y="1687006"/>
                  <a:pt x="971894" y="1661024"/>
                  <a:pt x="966921" y="1636638"/>
                </a:cubicBezTo>
                <a:cubicBezTo>
                  <a:pt x="959164" y="1599065"/>
                  <a:pt x="953544" y="1560430"/>
                  <a:pt x="944156" y="1523444"/>
                </a:cubicBezTo>
                <a:cubicBezTo>
                  <a:pt x="934274" y="1483663"/>
                  <a:pt x="918090" y="1446266"/>
                  <a:pt x="910490" y="1405991"/>
                </a:cubicBezTo>
                <a:cubicBezTo>
                  <a:pt x="902221" y="1362626"/>
                  <a:pt x="884511" y="1332909"/>
                  <a:pt x="853488" y="1311394"/>
                </a:cubicBezTo>
                <a:cubicBezTo>
                  <a:pt x="833960" y="1297754"/>
                  <a:pt x="813693" y="1279930"/>
                  <a:pt x="801804" y="1257566"/>
                </a:cubicBezTo>
                <a:cubicBezTo>
                  <a:pt x="777567" y="1211409"/>
                  <a:pt x="761060" y="1158994"/>
                  <a:pt x="737368" y="1112096"/>
                </a:cubicBezTo>
                <a:cubicBezTo>
                  <a:pt x="704192" y="1046171"/>
                  <a:pt x="667774" y="984417"/>
                  <a:pt x="597412" y="969072"/>
                </a:cubicBezTo>
                <a:cubicBezTo>
                  <a:pt x="558582" y="960616"/>
                  <a:pt x="545495" y="932638"/>
                  <a:pt x="542819" y="884069"/>
                </a:cubicBezTo>
                <a:cubicBezTo>
                  <a:pt x="542001" y="867894"/>
                  <a:pt x="539302" y="844641"/>
                  <a:pt x="530439" y="838495"/>
                </a:cubicBezTo>
                <a:cubicBezTo>
                  <a:pt x="504064" y="820083"/>
                  <a:pt x="502635" y="789389"/>
                  <a:pt x="495418" y="758969"/>
                </a:cubicBezTo>
                <a:cubicBezTo>
                  <a:pt x="491137" y="740668"/>
                  <a:pt x="480917" y="717450"/>
                  <a:pt x="467896" y="710990"/>
                </a:cubicBezTo>
                <a:cubicBezTo>
                  <a:pt x="415237" y="684524"/>
                  <a:pt x="389928" y="628690"/>
                  <a:pt x="360952" y="575332"/>
                </a:cubicBezTo>
                <a:cubicBezTo>
                  <a:pt x="352320" y="559688"/>
                  <a:pt x="342318" y="542764"/>
                  <a:pt x="329420" y="533869"/>
                </a:cubicBezTo>
                <a:cubicBezTo>
                  <a:pt x="301564" y="514975"/>
                  <a:pt x="282964" y="490033"/>
                  <a:pt x="277101" y="450003"/>
                </a:cubicBezTo>
                <a:cubicBezTo>
                  <a:pt x="275358" y="437236"/>
                  <a:pt x="268913" y="424892"/>
                  <a:pt x="262642" y="414480"/>
                </a:cubicBezTo>
                <a:cubicBezTo>
                  <a:pt x="248980" y="392138"/>
                  <a:pt x="232048" y="372606"/>
                  <a:pt x="219625" y="349349"/>
                </a:cubicBezTo>
                <a:cubicBezTo>
                  <a:pt x="187497" y="290106"/>
                  <a:pt x="155946" y="231487"/>
                  <a:pt x="104836" y="192439"/>
                </a:cubicBezTo>
                <a:cubicBezTo>
                  <a:pt x="79877" y="173412"/>
                  <a:pt x="52832" y="151907"/>
                  <a:pt x="37941" y="122586"/>
                </a:cubicBezTo>
                <a:cubicBezTo>
                  <a:pt x="28510" y="103971"/>
                  <a:pt x="22002" y="83045"/>
                  <a:pt x="16247" y="6147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D585759-3D5B-483A-8B7F-131E93727E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9583" y="2"/>
            <a:ext cx="2227170" cy="6857999"/>
          </a:xfrm>
          <a:custGeom>
            <a:avLst/>
            <a:gdLst>
              <a:gd name="connsiteX0" fmla="*/ 1435747 w 2227170"/>
              <a:gd name="connsiteY0" fmla="*/ 3430628 h 6857999"/>
              <a:gd name="connsiteX1" fmla="*/ 1463355 w 2227170"/>
              <a:gd name="connsiteY1" fmla="*/ 3435416 h 6857999"/>
              <a:gd name="connsiteX2" fmla="*/ 1512522 w 2227170"/>
              <a:gd name="connsiteY2" fmla="*/ 3453342 h 6857999"/>
              <a:gd name="connsiteX3" fmla="*/ 1689926 w 2227170"/>
              <a:gd name="connsiteY3" fmla="*/ 3476521 h 6857999"/>
              <a:gd name="connsiteX4" fmla="*/ 1714445 w 2227170"/>
              <a:gd name="connsiteY4" fmla="*/ 3473345 h 6857999"/>
              <a:gd name="connsiteX5" fmla="*/ 1891867 w 2227170"/>
              <a:gd name="connsiteY5" fmla="*/ 3461357 h 6857999"/>
              <a:gd name="connsiteX6" fmla="*/ 1903897 w 2227170"/>
              <a:gd name="connsiteY6" fmla="*/ 3459899 h 6857999"/>
              <a:gd name="connsiteX7" fmla="*/ 1939997 w 2227170"/>
              <a:gd name="connsiteY7" fmla="*/ 3575905 h 6857999"/>
              <a:gd name="connsiteX8" fmla="*/ 1959353 w 2227170"/>
              <a:gd name="connsiteY8" fmla="*/ 3640463 h 6857999"/>
              <a:gd name="connsiteX9" fmla="*/ 1972749 w 2227170"/>
              <a:gd name="connsiteY9" fmla="*/ 3697872 h 6857999"/>
              <a:gd name="connsiteX10" fmla="*/ 1974716 w 2227170"/>
              <a:gd name="connsiteY10" fmla="*/ 3706299 h 6857999"/>
              <a:gd name="connsiteX11" fmla="*/ 2015942 w 2227170"/>
              <a:gd name="connsiteY11" fmla="*/ 3982180 h 6857999"/>
              <a:gd name="connsiteX12" fmla="*/ 2031892 w 2227170"/>
              <a:gd name="connsiteY12" fmla="*/ 4071548 h 6857999"/>
              <a:gd name="connsiteX13" fmla="*/ 2036571 w 2227170"/>
              <a:gd name="connsiteY13" fmla="*/ 4171852 h 6857999"/>
              <a:gd name="connsiteX14" fmla="*/ 2058065 w 2227170"/>
              <a:gd name="connsiteY14" fmla="*/ 4334965 h 6857999"/>
              <a:gd name="connsiteX15" fmla="*/ 2089962 w 2227170"/>
              <a:gd name="connsiteY15" fmla="*/ 4652006 h 6857999"/>
              <a:gd name="connsiteX16" fmla="*/ 2091986 w 2227170"/>
              <a:gd name="connsiteY16" fmla="*/ 4720900 h 6857999"/>
              <a:gd name="connsiteX17" fmla="*/ 2116222 w 2227170"/>
              <a:gd name="connsiteY17" fmla="*/ 4899103 h 6857999"/>
              <a:gd name="connsiteX18" fmla="*/ 2134280 w 2227170"/>
              <a:gd name="connsiteY18" fmla="*/ 5006463 h 6857999"/>
              <a:gd name="connsiteX19" fmla="*/ 2140946 w 2227170"/>
              <a:gd name="connsiteY19" fmla="*/ 5094252 h 6857999"/>
              <a:gd name="connsiteX20" fmla="*/ 2139028 w 2227170"/>
              <a:gd name="connsiteY20" fmla="*/ 5170758 h 6857999"/>
              <a:gd name="connsiteX21" fmla="*/ 2154083 w 2227170"/>
              <a:gd name="connsiteY21" fmla="*/ 5374894 h 6857999"/>
              <a:gd name="connsiteX22" fmla="*/ 2159878 w 2227170"/>
              <a:gd name="connsiteY22" fmla="*/ 5456299 h 6857999"/>
              <a:gd name="connsiteX23" fmla="*/ 2189136 w 2227170"/>
              <a:gd name="connsiteY23" fmla="*/ 5669510 h 6857999"/>
              <a:gd name="connsiteX24" fmla="*/ 2203058 w 2227170"/>
              <a:gd name="connsiteY24" fmla="*/ 5848712 h 6857999"/>
              <a:gd name="connsiteX25" fmla="*/ 2211270 w 2227170"/>
              <a:gd name="connsiteY25" fmla="*/ 5923918 h 6857999"/>
              <a:gd name="connsiteX26" fmla="*/ 2218696 w 2227170"/>
              <a:gd name="connsiteY26" fmla="*/ 6094309 h 6857999"/>
              <a:gd name="connsiteX27" fmla="*/ 2227155 w 2227170"/>
              <a:gd name="connsiteY27" fmla="*/ 6191335 h 6857999"/>
              <a:gd name="connsiteX28" fmla="*/ 2219390 w 2227170"/>
              <a:gd name="connsiteY28" fmla="*/ 6424114 h 6857999"/>
              <a:gd name="connsiteX29" fmla="*/ 2209703 w 2227170"/>
              <a:gd name="connsiteY29" fmla="*/ 6664246 h 6857999"/>
              <a:gd name="connsiteX30" fmla="*/ 2199216 w 2227170"/>
              <a:gd name="connsiteY30" fmla="*/ 6795360 h 6857999"/>
              <a:gd name="connsiteX31" fmla="*/ 2197257 w 2227170"/>
              <a:gd name="connsiteY31" fmla="*/ 6857999 h 6857999"/>
              <a:gd name="connsiteX32" fmla="*/ 2026554 w 2227170"/>
              <a:gd name="connsiteY32" fmla="*/ 6857999 h 6857999"/>
              <a:gd name="connsiteX33" fmla="*/ 2060891 w 2227170"/>
              <a:gd name="connsiteY33" fmla="*/ 6720903 h 6857999"/>
              <a:gd name="connsiteX34" fmla="*/ 2012613 w 2227170"/>
              <a:gd name="connsiteY34" fmla="*/ 6617730 h 6857999"/>
              <a:gd name="connsiteX35" fmla="*/ 1960297 w 2227170"/>
              <a:gd name="connsiteY35" fmla="*/ 6560549 h 6857999"/>
              <a:gd name="connsiteX36" fmla="*/ 1911439 w 2227170"/>
              <a:gd name="connsiteY36" fmla="*/ 6409646 h 6857999"/>
              <a:gd name="connsiteX37" fmla="*/ 1941755 w 2227170"/>
              <a:gd name="connsiteY37" fmla="*/ 6379605 h 6857999"/>
              <a:gd name="connsiteX38" fmla="*/ 1967169 w 2227170"/>
              <a:gd name="connsiteY38" fmla="*/ 6277544 h 6857999"/>
              <a:gd name="connsiteX39" fmla="*/ 1982077 w 2227170"/>
              <a:gd name="connsiteY39" fmla="*/ 6165295 h 6857999"/>
              <a:gd name="connsiteX40" fmla="*/ 2021065 w 2227170"/>
              <a:gd name="connsiteY40" fmla="*/ 5971487 h 6857999"/>
              <a:gd name="connsiteX41" fmla="*/ 1973662 w 2227170"/>
              <a:gd name="connsiteY41" fmla="*/ 5832226 h 6857999"/>
              <a:gd name="connsiteX42" fmla="*/ 1953549 w 2227170"/>
              <a:gd name="connsiteY42" fmla="*/ 5778754 h 6857999"/>
              <a:gd name="connsiteX43" fmla="*/ 1942739 w 2227170"/>
              <a:gd name="connsiteY43" fmla="*/ 5729863 h 6857999"/>
              <a:gd name="connsiteX44" fmla="*/ 1940531 w 2227170"/>
              <a:gd name="connsiteY44" fmla="*/ 5674826 h 6857999"/>
              <a:gd name="connsiteX45" fmla="*/ 1921890 w 2227170"/>
              <a:gd name="connsiteY45" fmla="*/ 5540158 h 6857999"/>
              <a:gd name="connsiteX46" fmla="*/ 1895673 w 2227170"/>
              <a:gd name="connsiteY46" fmla="*/ 5464049 h 6857999"/>
              <a:gd name="connsiteX47" fmla="*/ 1883229 w 2227170"/>
              <a:gd name="connsiteY47" fmla="*/ 5299486 h 6857999"/>
              <a:gd name="connsiteX48" fmla="*/ 1867297 w 2227170"/>
              <a:gd name="connsiteY48" fmla="*/ 5186434 h 6857999"/>
              <a:gd name="connsiteX49" fmla="*/ 1829639 w 2227170"/>
              <a:gd name="connsiteY49" fmla="*/ 5064337 h 6857999"/>
              <a:gd name="connsiteX50" fmla="*/ 1823656 w 2227170"/>
              <a:gd name="connsiteY50" fmla="*/ 5047159 h 6857999"/>
              <a:gd name="connsiteX51" fmla="*/ 1793723 w 2227170"/>
              <a:gd name="connsiteY51" fmla="*/ 5003744 h 6857999"/>
              <a:gd name="connsiteX52" fmla="*/ 1679944 w 2227170"/>
              <a:gd name="connsiteY52" fmla="*/ 4930834 h 6857999"/>
              <a:gd name="connsiteX53" fmla="*/ 1657480 w 2227170"/>
              <a:gd name="connsiteY53" fmla="*/ 4911337 h 6857999"/>
              <a:gd name="connsiteX54" fmla="*/ 1594697 w 2227170"/>
              <a:gd name="connsiteY54" fmla="*/ 4754123 h 6857999"/>
              <a:gd name="connsiteX55" fmla="*/ 1610087 w 2227170"/>
              <a:gd name="connsiteY55" fmla="*/ 4701292 h 6857999"/>
              <a:gd name="connsiteX56" fmla="*/ 1645783 w 2227170"/>
              <a:gd name="connsiteY56" fmla="*/ 4645602 h 6857999"/>
              <a:gd name="connsiteX57" fmla="*/ 1671304 w 2227170"/>
              <a:gd name="connsiteY57" fmla="*/ 4516054 h 6857999"/>
              <a:gd name="connsiteX58" fmla="*/ 1664087 w 2227170"/>
              <a:gd name="connsiteY58" fmla="*/ 4465215 h 6857999"/>
              <a:gd name="connsiteX59" fmla="*/ 1638164 w 2227170"/>
              <a:gd name="connsiteY59" fmla="*/ 4374448 h 6857999"/>
              <a:gd name="connsiteX60" fmla="*/ 1588685 w 2227170"/>
              <a:gd name="connsiteY60" fmla="*/ 4300238 h 6857999"/>
              <a:gd name="connsiteX61" fmla="*/ 1505039 w 2227170"/>
              <a:gd name="connsiteY61" fmla="*/ 4190727 h 6857999"/>
              <a:gd name="connsiteX62" fmla="*/ 1493843 w 2227170"/>
              <a:gd name="connsiteY62" fmla="*/ 4001566 h 6857999"/>
              <a:gd name="connsiteX63" fmla="*/ 1491439 w 2227170"/>
              <a:gd name="connsiteY63" fmla="*/ 3929077 h 6857999"/>
              <a:gd name="connsiteX64" fmla="*/ 1470437 w 2227170"/>
              <a:gd name="connsiteY64" fmla="*/ 3732048 h 6857999"/>
              <a:gd name="connsiteX65" fmla="*/ 1471926 w 2227170"/>
              <a:gd name="connsiteY65" fmla="*/ 3713390 h 6857999"/>
              <a:gd name="connsiteX66" fmla="*/ 1471925 w 2227170"/>
              <a:gd name="connsiteY66" fmla="*/ 3713390 h 6857999"/>
              <a:gd name="connsiteX67" fmla="*/ 1475829 w 2227170"/>
              <a:gd name="connsiteY67" fmla="*/ 3664425 h 6857999"/>
              <a:gd name="connsiteX68" fmla="*/ 1477249 w 2227170"/>
              <a:gd name="connsiteY68" fmla="*/ 3641757 h 6857999"/>
              <a:gd name="connsiteX69" fmla="*/ 1442718 w 2227170"/>
              <a:gd name="connsiteY69" fmla="*/ 3455028 h 6857999"/>
              <a:gd name="connsiteX70" fmla="*/ 1436081 w 2227170"/>
              <a:gd name="connsiteY70" fmla="*/ 3434627 h 6857999"/>
              <a:gd name="connsiteX71" fmla="*/ 0 w 2227170"/>
              <a:gd name="connsiteY71" fmla="*/ 0 h 6857999"/>
              <a:gd name="connsiteX72" fmla="*/ 480313 w 2227170"/>
              <a:gd name="connsiteY72" fmla="*/ 0 h 6857999"/>
              <a:gd name="connsiteX73" fmla="*/ 507191 w 2227170"/>
              <a:gd name="connsiteY73" fmla="*/ 126805 h 6857999"/>
              <a:gd name="connsiteX74" fmla="*/ 517515 w 2227170"/>
              <a:gd name="connsiteY74" fmla="*/ 185431 h 6857999"/>
              <a:gd name="connsiteX75" fmla="*/ 602322 w 2227170"/>
              <a:gd name="connsiteY75" fmla="*/ 432867 h 6857999"/>
              <a:gd name="connsiteX76" fmla="*/ 717957 w 2227170"/>
              <a:gd name="connsiteY76" fmla="*/ 662316 h 6857999"/>
              <a:gd name="connsiteX77" fmla="*/ 868507 w 2227170"/>
              <a:gd name="connsiteY77" fmla="*/ 840047 h 6857999"/>
              <a:gd name="connsiteX78" fmla="*/ 903438 w 2227170"/>
              <a:gd name="connsiteY78" fmla="*/ 888795 h 6857999"/>
              <a:gd name="connsiteX79" fmla="*/ 938295 w 2227170"/>
              <a:gd name="connsiteY79" fmla="*/ 1013493 h 6857999"/>
              <a:gd name="connsiteX80" fmla="*/ 962274 w 2227170"/>
              <a:gd name="connsiteY80" fmla="*/ 1122775 h 6857999"/>
              <a:gd name="connsiteX81" fmla="*/ 994395 w 2227170"/>
              <a:gd name="connsiteY81" fmla="*/ 1204073 h 6857999"/>
              <a:gd name="connsiteX82" fmla="*/ 1024698 w 2227170"/>
              <a:gd name="connsiteY82" fmla="*/ 1273134 h 6857999"/>
              <a:gd name="connsiteX83" fmla="*/ 1105920 w 2227170"/>
              <a:gd name="connsiteY83" fmla="*/ 1431309 h 6857999"/>
              <a:gd name="connsiteX84" fmla="*/ 1169137 w 2227170"/>
              <a:gd name="connsiteY84" fmla="*/ 1602741 h 6857999"/>
              <a:gd name="connsiteX85" fmla="*/ 1256045 w 2227170"/>
              <a:gd name="connsiteY85" fmla="*/ 1745656 h 6857999"/>
              <a:gd name="connsiteX86" fmla="*/ 1305410 w 2227170"/>
              <a:gd name="connsiteY86" fmla="*/ 1806507 h 6857999"/>
              <a:gd name="connsiteX87" fmla="*/ 1328595 w 2227170"/>
              <a:gd name="connsiteY87" fmla="*/ 1923029 h 6857999"/>
              <a:gd name="connsiteX88" fmla="*/ 1372362 w 2227170"/>
              <a:gd name="connsiteY88" fmla="*/ 2051976 h 6857999"/>
              <a:gd name="connsiteX89" fmla="*/ 1420614 w 2227170"/>
              <a:gd name="connsiteY89" fmla="*/ 2145889 h 6857999"/>
              <a:gd name="connsiteX90" fmla="*/ 1451666 w 2227170"/>
              <a:gd name="connsiteY90" fmla="*/ 2217503 h 6857999"/>
              <a:gd name="connsiteX91" fmla="*/ 1479100 w 2227170"/>
              <a:gd name="connsiteY91" fmla="*/ 2316384 h 6857999"/>
              <a:gd name="connsiteX92" fmla="*/ 1519073 w 2227170"/>
              <a:gd name="connsiteY92" fmla="*/ 2417297 h 6857999"/>
              <a:gd name="connsiteX93" fmla="*/ 1545426 w 2227170"/>
              <a:gd name="connsiteY93" fmla="*/ 2467287 h 6857999"/>
              <a:gd name="connsiteX94" fmla="*/ 1587486 w 2227170"/>
              <a:gd name="connsiteY94" fmla="*/ 2562780 h 6857999"/>
              <a:gd name="connsiteX95" fmla="*/ 1625487 w 2227170"/>
              <a:gd name="connsiteY95" fmla="*/ 2660424 h 6857999"/>
              <a:gd name="connsiteX96" fmla="*/ 1659666 w 2227170"/>
              <a:gd name="connsiteY96" fmla="*/ 2838661 h 6857999"/>
              <a:gd name="connsiteX97" fmla="*/ 1723303 w 2227170"/>
              <a:gd name="connsiteY97" fmla="*/ 3005526 h 6857999"/>
              <a:gd name="connsiteX98" fmla="*/ 1768467 w 2227170"/>
              <a:gd name="connsiteY98" fmla="*/ 3137119 h 6857999"/>
              <a:gd name="connsiteX99" fmla="*/ 1799379 w 2227170"/>
              <a:gd name="connsiteY99" fmla="*/ 3214434 h 6857999"/>
              <a:gd name="connsiteX100" fmla="*/ 1872393 w 2227170"/>
              <a:gd name="connsiteY100" fmla="*/ 3358657 h 6857999"/>
              <a:gd name="connsiteX101" fmla="*/ 1903898 w 2227170"/>
              <a:gd name="connsiteY101" fmla="*/ 3459898 h 6857999"/>
              <a:gd name="connsiteX102" fmla="*/ 1891868 w 2227170"/>
              <a:gd name="connsiteY102" fmla="*/ 3461356 h 6857999"/>
              <a:gd name="connsiteX103" fmla="*/ 1714447 w 2227170"/>
              <a:gd name="connsiteY103" fmla="*/ 3473344 h 6857999"/>
              <a:gd name="connsiteX104" fmla="*/ 1689927 w 2227170"/>
              <a:gd name="connsiteY104" fmla="*/ 3476520 h 6857999"/>
              <a:gd name="connsiteX105" fmla="*/ 1512523 w 2227170"/>
              <a:gd name="connsiteY105" fmla="*/ 3453342 h 6857999"/>
              <a:gd name="connsiteX106" fmla="*/ 1463356 w 2227170"/>
              <a:gd name="connsiteY106" fmla="*/ 3435415 h 6857999"/>
              <a:gd name="connsiteX107" fmla="*/ 1435748 w 2227170"/>
              <a:gd name="connsiteY107" fmla="*/ 3430627 h 6857999"/>
              <a:gd name="connsiteX108" fmla="*/ 1434021 w 2227170"/>
              <a:gd name="connsiteY108" fmla="*/ 3409971 h 6857999"/>
              <a:gd name="connsiteX109" fmla="*/ 1403697 w 2227170"/>
              <a:gd name="connsiteY109" fmla="*/ 3352066 h 6857999"/>
              <a:gd name="connsiteX110" fmla="*/ 1304079 w 2227170"/>
              <a:gd name="connsiteY110" fmla="*/ 3288499 h 6857999"/>
              <a:gd name="connsiteX111" fmla="*/ 1263513 w 2227170"/>
              <a:gd name="connsiteY111" fmla="*/ 3224801 h 6857999"/>
              <a:gd name="connsiteX112" fmla="*/ 1239849 w 2227170"/>
              <a:gd name="connsiteY112" fmla="*/ 3179271 h 6857999"/>
              <a:gd name="connsiteX113" fmla="*/ 1200295 w 2227170"/>
              <a:gd name="connsiteY113" fmla="*/ 3136681 h 6857999"/>
              <a:gd name="connsiteX114" fmla="*/ 1098516 w 2227170"/>
              <a:gd name="connsiteY114" fmla="*/ 3085335 h 6857999"/>
              <a:gd name="connsiteX115" fmla="*/ 1011619 w 2227170"/>
              <a:gd name="connsiteY115" fmla="*/ 3016205 h 6857999"/>
              <a:gd name="connsiteX116" fmla="*/ 973275 w 2227170"/>
              <a:gd name="connsiteY116" fmla="*/ 2908439 h 6857999"/>
              <a:gd name="connsiteX117" fmla="*/ 954491 w 2227170"/>
              <a:gd name="connsiteY117" fmla="*/ 2842361 h 6857999"/>
              <a:gd name="connsiteX118" fmla="*/ 1016911 w 2227170"/>
              <a:gd name="connsiteY118" fmla="*/ 2599848 h 6857999"/>
              <a:gd name="connsiteX119" fmla="*/ 1067676 w 2227170"/>
              <a:gd name="connsiteY119" fmla="*/ 2435466 h 6857999"/>
              <a:gd name="connsiteX120" fmla="*/ 1065045 w 2227170"/>
              <a:gd name="connsiteY120" fmla="*/ 2378738 h 6857999"/>
              <a:gd name="connsiteX121" fmla="*/ 998558 w 2227170"/>
              <a:gd name="connsiteY121" fmla="*/ 2210113 h 6857999"/>
              <a:gd name="connsiteX122" fmla="*/ 980810 w 2227170"/>
              <a:gd name="connsiteY122" fmla="*/ 2050248 h 6857999"/>
              <a:gd name="connsiteX123" fmla="*/ 985875 w 2227170"/>
              <a:gd name="connsiteY123" fmla="*/ 1932531 h 6857999"/>
              <a:gd name="connsiteX124" fmla="*/ 991251 w 2227170"/>
              <a:gd name="connsiteY124" fmla="*/ 1831462 h 6857999"/>
              <a:gd name="connsiteX125" fmla="*/ 983833 w 2227170"/>
              <a:gd name="connsiteY125" fmla="*/ 1708173 h 6857999"/>
              <a:gd name="connsiteX126" fmla="*/ 966921 w 2227170"/>
              <a:gd name="connsiteY126" fmla="*/ 1636638 h 6857999"/>
              <a:gd name="connsiteX127" fmla="*/ 944156 w 2227170"/>
              <a:gd name="connsiteY127" fmla="*/ 1523444 h 6857999"/>
              <a:gd name="connsiteX128" fmla="*/ 910490 w 2227170"/>
              <a:gd name="connsiteY128" fmla="*/ 1405991 h 6857999"/>
              <a:gd name="connsiteX129" fmla="*/ 853488 w 2227170"/>
              <a:gd name="connsiteY129" fmla="*/ 1311394 h 6857999"/>
              <a:gd name="connsiteX130" fmla="*/ 801804 w 2227170"/>
              <a:gd name="connsiteY130" fmla="*/ 1257566 h 6857999"/>
              <a:gd name="connsiteX131" fmla="*/ 737368 w 2227170"/>
              <a:gd name="connsiteY131" fmla="*/ 1112096 h 6857999"/>
              <a:gd name="connsiteX132" fmla="*/ 597412 w 2227170"/>
              <a:gd name="connsiteY132" fmla="*/ 969072 h 6857999"/>
              <a:gd name="connsiteX133" fmla="*/ 542819 w 2227170"/>
              <a:gd name="connsiteY133" fmla="*/ 884069 h 6857999"/>
              <a:gd name="connsiteX134" fmla="*/ 530439 w 2227170"/>
              <a:gd name="connsiteY134" fmla="*/ 838495 h 6857999"/>
              <a:gd name="connsiteX135" fmla="*/ 495418 w 2227170"/>
              <a:gd name="connsiteY135" fmla="*/ 758969 h 6857999"/>
              <a:gd name="connsiteX136" fmla="*/ 467896 w 2227170"/>
              <a:gd name="connsiteY136" fmla="*/ 710990 h 6857999"/>
              <a:gd name="connsiteX137" fmla="*/ 360952 w 2227170"/>
              <a:gd name="connsiteY137" fmla="*/ 575332 h 6857999"/>
              <a:gd name="connsiteX138" fmla="*/ 329420 w 2227170"/>
              <a:gd name="connsiteY138" fmla="*/ 533869 h 6857999"/>
              <a:gd name="connsiteX139" fmla="*/ 277101 w 2227170"/>
              <a:gd name="connsiteY139" fmla="*/ 450003 h 6857999"/>
              <a:gd name="connsiteX140" fmla="*/ 262642 w 2227170"/>
              <a:gd name="connsiteY140" fmla="*/ 414480 h 6857999"/>
              <a:gd name="connsiteX141" fmla="*/ 219625 w 2227170"/>
              <a:gd name="connsiteY141" fmla="*/ 349349 h 6857999"/>
              <a:gd name="connsiteX142" fmla="*/ 104836 w 2227170"/>
              <a:gd name="connsiteY142" fmla="*/ 192439 h 6857999"/>
              <a:gd name="connsiteX143" fmla="*/ 37941 w 2227170"/>
              <a:gd name="connsiteY143" fmla="*/ 122586 h 6857999"/>
              <a:gd name="connsiteX144" fmla="*/ 16247 w 2227170"/>
              <a:gd name="connsiteY144" fmla="*/ 6147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227170" h="6857999">
                <a:moveTo>
                  <a:pt x="1435747" y="3430628"/>
                </a:moveTo>
                <a:lnTo>
                  <a:pt x="1463355" y="3435416"/>
                </a:lnTo>
                <a:cubicBezTo>
                  <a:pt x="1480184" y="3439826"/>
                  <a:pt x="1496566" y="3445726"/>
                  <a:pt x="1512522" y="3453342"/>
                </a:cubicBezTo>
                <a:cubicBezTo>
                  <a:pt x="1561201" y="3476708"/>
                  <a:pt x="1623580" y="3483625"/>
                  <a:pt x="1689926" y="3476521"/>
                </a:cubicBezTo>
                <a:cubicBezTo>
                  <a:pt x="1698220" y="3475588"/>
                  <a:pt x="1708677" y="3471849"/>
                  <a:pt x="1714445" y="3473345"/>
                </a:cubicBezTo>
                <a:cubicBezTo>
                  <a:pt x="1779620" y="3489747"/>
                  <a:pt x="1834653" y="3472188"/>
                  <a:pt x="1891867" y="3461357"/>
                </a:cubicBezTo>
                <a:lnTo>
                  <a:pt x="1903897" y="3459899"/>
                </a:lnTo>
                <a:lnTo>
                  <a:pt x="1939997" y="3575905"/>
                </a:lnTo>
                <a:cubicBezTo>
                  <a:pt x="1946484" y="3597372"/>
                  <a:pt x="1953252" y="3618812"/>
                  <a:pt x="1959353" y="3640463"/>
                </a:cubicBezTo>
                <a:lnTo>
                  <a:pt x="1972749" y="3697872"/>
                </a:lnTo>
                <a:lnTo>
                  <a:pt x="1974716" y="3706299"/>
                </a:lnTo>
                <a:cubicBezTo>
                  <a:pt x="1990622" y="3797563"/>
                  <a:pt x="2002102" y="3890387"/>
                  <a:pt x="2015942" y="3982180"/>
                </a:cubicBezTo>
                <a:cubicBezTo>
                  <a:pt x="2020339" y="4012204"/>
                  <a:pt x="2028650" y="4041142"/>
                  <a:pt x="2031892" y="4071548"/>
                </a:cubicBezTo>
                <a:cubicBezTo>
                  <a:pt x="2035443" y="4104448"/>
                  <a:pt x="2033020" y="4138953"/>
                  <a:pt x="2036571" y="4171852"/>
                </a:cubicBezTo>
                <a:cubicBezTo>
                  <a:pt x="2042360" y="4226575"/>
                  <a:pt x="2052059" y="4280215"/>
                  <a:pt x="2058065" y="4334965"/>
                </a:cubicBezTo>
                <a:cubicBezTo>
                  <a:pt x="2069516" y="4440581"/>
                  <a:pt x="2079848" y="4546311"/>
                  <a:pt x="2089962" y="4652006"/>
                </a:cubicBezTo>
                <a:cubicBezTo>
                  <a:pt x="2092086" y="4674630"/>
                  <a:pt x="2089393" y="4698483"/>
                  <a:pt x="2091986" y="4720900"/>
                </a:cubicBezTo>
                <a:cubicBezTo>
                  <a:pt x="2099090" y="4780437"/>
                  <a:pt x="2107526" y="4839889"/>
                  <a:pt x="2116222" y="4899103"/>
                </a:cubicBezTo>
                <a:cubicBezTo>
                  <a:pt x="2121567" y="4934975"/>
                  <a:pt x="2129409" y="4970386"/>
                  <a:pt x="2134280" y="5006463"/>
                </a:cubicBezTo>
                <a:cubicBezTo>
                  <a:pt x="2138181" y="5035327"/>
                  <a:pt x="2140233" y="5064748"/>
                  <a:pt x="2140946" y="5094252"/>
                </a:cubicBezTo>
                <a:cubicBezTo>
                  <a:pt x="2141573" y="5119660"/>
                  <a:pt x="2137495" y="5145495"/>
                  <a:pt x="2139028" y="5170758"/>
                </a:cubicBezTo>
                <a:cubicBezTo>
                  <a:pt x="2143115" y="5239128"/>
                  <a:pt x="2149053" y="5306937"/>
                  <a:pt x="2154083" y="5374894"/>
                </a:cubicBezTo>
                <a:cubicBezTo>
                  <a:pt x="2156003" y="5402116"/>
                  <a:pt x="2156328" y="5429662"/>
                  <a:pt x="2159878" y="5456299"/>
                </a:cubicBezTo>
                <a:cubicBezTo>
                  <a:pt x="2169087" y="5527565"/>
                  <a:pt x="2181047" y="5598128"/>
                  <a:pt x="2189136" y="5669510"/>
                </a:cubicBezTo>
                <a:cubicBezTo>
                  <a:pt x="2195841" y="5728715"/>
                  <a:pt x="2198200" y="5788945"/>
                  <a:pt x="2203058" y="5848712"/>
                </a:cubicBezTo>
                <a:cubicBezTo>
                  <a:pt x="2205241" y="5874065"/>
                  <a:pt x="2209957" y="5898688"/>
                  <a:pt x="2211270" y="5923918"/>
                </a:cubicBezTo>
                <a:cubicBezTo>
                  <a:pt x="2214375" y="5980441"/>
                  <a:pt x="2215629" y="6037520"/>
                  <a:pt x="2218696" y="6094309"/>
                </a:cubicBezTo>
                <a:cubicBezTo>
                  <a:pt x="2220549" y="6126699"/>
                  <a:pt x="2227542" y="6158719"/>
                  <a:pt x="2227155" y="6191335"/>
                </a:cubicBezTo>
                <a:cubicBezTo>
                  <a:pt x="2226207" y="6268795"/>
                  <a:pt x="2222365" y="6346394"/>
                  <a:pt x="2219390" y="6424114"/>
                </a:cubicBezTo>
                <a:cubicBezTo>
                  <a:pt x="2216292" y="6504264"/>
                  <a:pt x="2213668" y="6584212"/>
                  <a:pt x="2209703" y="6664246"/>
                </a:cubicBezTo>
                <a:cubicBezTo>
                  <a:pt x="2207306" y="6708013"/>
                  <a:pt x="2201832" y="6751624"/>
                  <a:pt x="2199216" y="6795360"/>
                </a:cubicBezTo>
                <a:lnTo>
                  <a:pt x="2197257" y="6857999"/>
                </a:lnTo>
                <a:lnTo>
                  <a:pt x="2026554" y="6857999"/>
                </a:lnTo>
                <a:lnTo>
                  <a:pt x="2060891" y="6720903"/>
                </a:lnTo>
                <a:cubicBezTo>
                  <a:pt x="2072503" y="6665089"/>
                  <a:pt x="2056350" y="6635319"/>
                  <a:pt x="2012613" y="6617730"/>
                </a:cubicBezTo>
                <a:cubicBezTo>
                  <a:pt x="1988364" y="6607784"/>
                  <a:pt x="1962210" y="6595663"/>
                  <a:pt x="1960297" y="6560549"/>
                </a:cubicBezTo>
                <a:cubicBezTo>
                  <a:pt x="1957307" y="6503223"/>
                  <a:pt x="1960688" y="6444619"/>
                  <a:pt x="1911439" y="6409646"/>
                </a:cubicBezTo>
                <a:cubicBezTo>
                  <a:pt x="1925288" y="6396076"/>
                  <a:pt x="1933540" y="6387707"/>
                  <a:pt x="1941755" y="6379605"/>
                </a:cubicBezTo>
                <a:cubicBezTo>
                  <a:pt x="1964582" y="6357226"/>
                  <a:pt x="1980146" y="6306327"/>
                  <a:pt x="1967169" y="6277544"/>
                </a:cubicBezTo>
                <a:cubicBezTo>
                  <a:pt x="1948370" y="6235151"/>
                  <a:pt x="1957958" y="6200015"/>
                  <a:pt x="1982077" y="6165295"/>
                </a:cubicBezTo>
                <a:cubicBezTo>
                  <a:pt x="2022088" y="6107214"/>
                  <a:pt x="2024735" y="6036528"/>
                  <a:pt x="2021065" y="5971487"/>
                </a:cubicBezTo>
                <a:cubicBezTo>
                  <a:pt x="2018464" y="5922385"/>
                  <a:pt x="2008510" y="5868982"/>
                  <a:pt x="1973662" y="5832226"/>
                </a:cubicBezTo>
                <a:cubicBezTo>
                  <a:pt x="1962477" y="5820581"/>
                  <a:pt x="1959306" y="5797535"/>
                  <a:pt x="1953549" y="5778754"/>
                </a:cubicBezTo>
                <a:cubicBezTo>
                  <a:pt x="1948891" y="5763124"/>
                  <a:pt x="1944782" y="5746757"/>
                  <a:pt x="1942739" y="5729863"/>
                </a:cubicBezTo>
                <a:cubicBezTo>
                  <a:pt x="1940409" y="5711839"/>
                  <a:pt x="1936175" y="5691638"/>
                  <a:pt x="1940531" y="5674826"/>
                </a:cubicBezTo>
                <a:cubicBezTo>
                  <a:pt x="1953455" y="5623827"/>
                  <a:pt x="1948183" y="5581155"/>
                  <a:pt x="1921890" y="5540158"/>
                </a:cubicBezTo>
                <a:cubicBezTo>
                  <a:pt x="1908295" y="5518914"/>
                  <a:pt x="1892512" y="5488106"/>
                  <a:pt x="1895673" y="5464049"/>
                </a:cubicBezTo>
                <a:cubicBezTo>
                  <a:pt x="1903251" y="5405489"/>
                  <a:pt x="1894476" y="5354705"/>
                  <a:pt x="1883229" y="5299486"/>
                </a:cubicBezTo>
                <a:cubicBezTo>
                  <a:pt x="1876073" y="5263904"/>
                  <a:pt x="1873244" y="5224301"/>
                  <a:pt x="1867297" y="5186434"/>
                </a:cubicBezTo>
                <a:cubicBezTo>
                  <a:pt x="1860260" y="5142157"/>
                  <a:pt x="1861988" y="5095296"/>
                  <a:pt x="1829639" y="5064337"/>
                </a:cubicBezTo>
                <a:cubicBezTo>
                  <a:pt x="1826152" y="5060853"/>
                  <a:pt x="1826740" y="5051950"/>
                  <a:pt x="1823656" y="5047159"/>
                </a:cubicBezTo>
                <a:cubicBezTo>
                  <a:pt x="1814298" y="5031960"/>
                  <a:pt x="1806371" y="5012874"/>
                  <a:pt x="1793723" y="5003744"/>
                </a:cubicBezTo>
                <a:cubicBezTo>
                  <a:pt x="1756761" y="4977307"/>
                  <a:pt x="1717858" y="4955228"/>
                  <a:pt x="1679944" y="4930834"/>
                </a:cubicBezTo>
                <a:cubicBezTo>
                  <a:pt x="1671835" y="4925607"/>
                  <a:pt x="1661303" y="4920315"/>
                  <a:pt x="1657480" y="4911337"/>
                </a:cubicBezTo>
                <a:cubicBezTo>
                  <a:pt x="1635585" y="4859522"/>
                  <a:pt x="1614886" y="4807057"/>
                  <a:pt x="1594697" y="4754123"/>
                </a:cubicBezTo>
                <a:cubicBezTo>
                  <a:pt x="1586633" y="4732840"/>
                  <a:pt x="1595035" y="4717144"/>
                  <a:pt x="1610087" y="4701292"/>
                </a:cubicBezTo>
                <a:cubicBezTo>
                  <a:pt x="1624417" y="4685883"/>
                  <a:pt x="1639744" y="4666529"/>
                  <a:pt x="1645783" y="4645602"/>
                </a:cubicBezTo>
                <a:cubicBezTo>
                  <a:pt x="1657646" y="4603705"/>
                  <a:pt x="1665182" y="4559572"/>
                  <a:pt x="1671304" y="4516054"/>
                </a:cubicBezTo>
                <a:cubicBezTo>
                  <a:pt x="1673597" y="4499770"/>
                  <a:pt x="1668234" y="4481320"/>
                  <a:pt x="1664087" y="4465215"/>
                </a:cubicBezTo>
                <a:cubicBezTo>
                  <a:pt x="1656218" y="4434707"/>
                  <a:pt x="1643929" y="4405752"/>
                  <a:pt x="1638164" y="4374448"/>
                </a:cubicBezTo>
                <a:cubicBezTo>
                  <a:pt x="1631557" y="4338122"/>
                  <a:pt x="1616055" y="4314707"/>
                  <a:pt x="1588685" y="4300238"/>
                </a:cubicBezTo>
                <a:cubicBezTo>
                  <a:pt x="1547937" y="4278712"/>
                  <a:pt x="1523199" y="4237659"/>
                  <a:pt x="1505039" y="4190727"/>
                </a:cubicBezTo>
                <a:cubicBezTo>
                  <a:pt x="1481808" y="4131100"/>
                  <a:pt x="1492604" y="4065370"/>
                  <a:pt x="1493843" y="4001566"/>
                </a:cubicBezTo>
                <a:cubicBezTo>
                  <a:pt x="1494406" y="3977140"/>
                  <a:pt x="1495513" y="3951977"/>
                  <a:pt x="1491439" y="3929077"/>
                </a:cubicBezTo>
                <a:cubicBezTo>
                  <a:pt x="1480036" y="3863970"/>
                  <a:pt x="1469366" y="3798964"/>
                  <a:pt x="1470437" y="3732048"/>
                </a:cubicBezTo>
                <a:lnTo>
                  <a:pt x="1471926" y="3713390"/>
                </a:lnTo>
                <a:lnTo>
                  <a:pt x="1471925" y="3713390"/>
                </a:lnTo>
                <a:lnTo>
                  <a:pt x="1475829" y="3664425"/>
                </a:lnTo>
                <a:cubicBezTo>
                  <a:pt x="1476881" y="3656951"/>
                  <a:pt x="1477283" y="3649381"/>
                  <a:pt x="1477249" y="3641757"/>
                </a:cubicBezTo>
                <a:cubicBezTo>
                  <a:pt x="1477488" y="3575629"/>
                  <a:pt x="1483447" y="3508130"/>
                  <a:pt x="1442718" y="3455028"/>
                </a:cubicBezTo>
                <a:cubicBezTo>
                  <a:pt x="1438983" y="3450146"/>
                  <a:pt x="1437151" y="3442741"/>
                  <a:pt x="1436081" y="3434627"/>
                </a:cubicBezTo>
                <a:close/>
                <a:moveTo>
                  <a:pt x="0" y="0"/>
                </a:moveTo>
                <a:lnTo>
                  <a:pt x="480313" y="0"/>
                </a:lnTo>
                <a:lnTo>
                  <a:pt x="507191" y="126805"/>
                </a:lnTo>
                <a:cubicBezTo>
                  <a:pt x="510850" y="146378"/>
                  <a:pt x="511427" y="167424"/>
                  <a:pt x="517515" y="185431"/>
                </a:cubicBezTo>
                <a:cubicBezTo>
                  <a:pt x="545215" y="268285"/>
                  <a:pt x="576289" y="349161"/>
                  <a:pt x="602322" y="432867"/>
                </a:cubicBezTo>
                <a:cubicBezTo>
                  <a:pt x="629316" y="519159"/>
                  <a:pt x="664449" y="597886"/>
                  <a:pt x="717957" y="662316"/>
                </a:cubicBezTo>
                <a:cubicBezTo>
                  <a:pt x="767691" y="722133"/>
                  <a:pt x="818517" y="780468"/>
                  <a:pt x="868507" y="840047"/>
                </a:cubicBezTo>
                <a:cubicBezTo>
                  <a:pt x="881192" y="855172"/>
                  <a:pt x="896631" y="869597"/>
                  <a:pt x="903438" y="888795"/>
                </a:cubicBezTo>
                <a:cubicBezTo>
                  <a:pt x="917728" y="928650"/>
                  <a:pt x="927846" y="971457"/>
                  <a:pt x="938295" y="1013493"/>
                </a:cubicBezTo>
                <a:cubicBezTo>
                  <a:pt x="947146" y="1049587"/>
                  <a:pt x="952227" y="1087329"/>
                  <a:pt x="962274" y="1122775"/>
                </a:cubicBezTo>
                <a:cubicBezTo>
                  <a:pt x="970228" y="1151120"/>
                  <a:pt x="983145" y="1177171"/>
                  <a:pt x="994395" y="1204073"/>
                </a:cubicBezTo>
                <a:cubicBezTo>
                  <a:pt x="1004144" y="1227496"/>
                  <a:pt x="1011858" y="1252812"/>
                  <a:pt x="1024698" y="1273134"/>
                </a:cubicBezTo>
                <a:cubicBezTo>
                  <a:pt x="1055755" y="1322698"/>
                  <a:pt x="1086123" y="1372439"/>
                  <a:pt x="1105920" y="1431309"/>
                </a:cubicBezTo>
                <a:cubicBezTo>
                  <a:pt x="1125612" y="1489349"/>
                  <a:pt x="1148972" y="1544909"/>
                  <a:pt x="1169137" y="1602741"/>
                </a:cubicBezTo>
                <a:cubicBezTo>
                  <a:pt x="1188802" y="1659416"/>
                  <a:pt x="1211781" y="1711385"/>
                  <a:pt x="1256045" y="1745656"/>
                </a:cubicBezTo>
                <a:cubicBezTo>
                  <a:pt x="1275564" y="1760924"/>
                  <a:pt x="1296322" y="1781541"/>
                  <a:pt x="1305410" y="1806507"/>
                </a:cubicBezTo>
                <a:cubicBezTo>
                  <a:pt x="1318315" y="1842083"/>
                  <a:pt x="1318707" y="1884882"/>
                  <a:pt x="1328595" y="1923029"/>
                </a:cubicBezTo>
                <a:cubicBezTo>
                  <a:pt x="1340183" y="1967950"/>
                  <a:pt x="1348451" y="2019205"/>
                  <a:pt x="1372362" y="2051976"/>
                </a:cubicBezTo>
                <a:cubicBezTo>
                  <a:pt x="1393690" y="2081114"/>
                  <a:pt x="1409558" y="2109756"/>
                  <a:pt x="1420614" y="2145889"/>
                </a:cubicBezTo>
                <a:cubicBezTo>
                  <a:pt x="1428329" y="2171204"/>
                  <a:pt x="1446013" y="2191660"/>
                  <a:pt x="1451666" y="2217503"/>
                </a:cubicBezTo>
                <a:cubicBezTo>
                  <a:pt x="1459262" y="2251515"/>
                  <a:pt x="1464220" y="2285429"/>
                  <a:pt x="1479100" y="2316384"/>
                </a:cubicBezTo>
                <a:cubicBezTo>
                  <a:pt x="1494480" y="2348495"/>
                  <a:pt x="1505180" y="2384032"/>
                  <a:pt x="1519073" y="2417297"/>
                </a:cubicBezTo>
                <a:cubicBezTo>
                  <a:pt x="1526537" y="2434955"/>
                  <a:pt x="1537451" y="2450104"/>
                  <a:pt x="1545426" y="2467287"/>
                </a:cubicBezTo>
                <a:cubicBezTo>
                  <a:pt x="1560015" y="2498743"/>
                  <a:pt x="1574095" y="2530674"/>
                  <a:pt x="1587486" y="2562780"/>
                </a:cubicBezTo>
                <a:cubicBezTo>
                  <a:pt x="1600880" y="2594883"/>
                  <a:pt x="1617279" y="2626052"/>
                  <a:pt x="1625487" y="2660424"/>
                </a:cubicBezTo>
                <a:cubicBezTo>
                  <a:pt x="1639356" y="2719002"/>
                  <a:pt x="1643839" y="2781437"/>
                  <a:pt x="1659666" y="2838661"/>
                </a:cubicBezTo>
                <a:cubicBezTo>
                  <a:pt x="1675816" y="2896745"/>
                  <a:pt x="1698487" y="2952480"/>
                  <a:pt x="1723303" y="3005526"/>
                </a:cubicBezTo>
                <a:cubicBezTo>
                  <a:pt x="1742828" y="3047477"/>
                  <a:pt x="1762476" y="3086994"/>
                  <a:pt x="1768467" y="3137119"/>
                </a:cubicBezTo>
                <a:cubicBezTo>
                  <a:pt x="1771830" y="3165089"/>
                  <a:pt x="1783459" y="3195584"/>
                  <a:pt x="1799379" y="3214434"/>
                </a:cubicBezTo>
                <a:cubicBezTo>
                  <a:pt x="1834097" y="3255256"/>
                  <a:pt x="1855719" y="3304309"/>
                  <a:pt x="1872393" y="3358657"/>
                </a:cubicBezTo>
                <a:lnTo>
                  <a:pt x="1903898" y="3459898"/>
                </a:lnTo>
                <a:lnTo>
                  <a:pt x="1891868" y="3461356"/>
                </a:lnTo>
                <a:cubicBezTo>
                  <a:pt x="1834654" y="3472187"/>
                  <a:pt x="1779621" y="3489747"/>
                  <a:pt x="1714447" y="3473344"/>
                </a:cubicBezTo>
                <a:cubicBezTo>
                  <a:pt x="1708678" y="3471848"/>
                  <a:pt x="1698221" y="3475587"/>
                  <a:pt x="1689927" y="3476520"/>
                </a:cubicBezTo>
                <a:cubicBezTo>
                  <a:pt x="1623581" y="3483624"/>
                  <a:pt x="1561203" y="3476707"/>
                  <a:pt x="1512523" y="3453342"/>
                </a:cubicBezTo>
                <a:cubicBezTo>
                  <a:pt x="1496568" y="3445724"/>
                  <a:pt x="1480185" y="3439824"/>
                  <a:pt x="1463356" y="3435415"/>
                </a:cubicBezTo>
                <a:lnTo>
                  <a:pt x="1435748" y="3430627"/>
                </a:lnTo>
                <a:lnTo>
                  <a:pt x="1434021" y="3409971"/>
                </a:lnTo>
                <a:cubicBezTo>
                  <a:pt x="1432029" y="3383279"/>
                  <a:pt x="1422980" y="3364307"/>
                  <a:pt x="1403697" y="3352066"/>
                </a:cubicBezTo>
                <a:cubicBezTo>
                  <a:pt x="1370357" y="3331312"/>
                  <a:pt x="1338080" y="3307714"/>
                  <a:pt x="1304079" y="3288499"/>
                </a:cubicBezTo>
                <a:cubicBezTo>
                  <a:pt x="1280753" y="3275143"/>
                  <a:pt x="1269685" y="3254802"/>
                  <a:pt x="1263513" y="3224801"/>
                </a:cubicBezTo>
                <a:cubicBezTo>
                  <a:pt x="1260131" y="3207989"/>
                  <a:pt x="1249727" y="3192368"/>
                  <a:pt x="1239849" y="3179271"/>
                </a:cubicBezTo>
                <a:cubicBezTo>
                  <a:pt x="1227926" y="3163435"/>
                  <a:pt x="1210513" y="3153636"/>
                  <a:pt x="1200295" y="3136681"/>
                </a:cubicBezTo>
                <a:cubicBezTo>
                  <a:pt x="1174729" y="3095239"/>
                  <a:pt x="1142304" y="3078970"/>
                  <a:pt x="1098516" y="3085335"/>
                </a:cubicBezTo>
                <a:cubicBezTo>
                  <a:pt x="1059686" y="3091033"/>
                  <a:pt x="1013874" y="3055184"/>
                  <a:pt x="1011619" y="3016205"/>
                </a:cubicBezTo>
                <a:cubicBezTo>
                  <a:pt x="1009059" y="2973099"/>
                  <a:pt x="992305" y="2941338"/>
                  <a:pt x="973275" y="2908439"/>
                </a:cubicBezTo>
                <a:cubicBezTo>
                  <a:pt x="962595" y="2890058"/>
                  <a:pt x="954588" y="2865245"/>
                  <a:pt x="954491" y="2842361"/>
                </a:cubicBezTo>
                <a:cubicBezTo>
                  <a:pt x="953900" y="2755427"/>
                  <a:pt x="980596" y="2677232"/>
                  <a:pt x="1016911" y="2599848"/>
                </a:cubicBezTo>
                <a:cubicBezTo>
                  <a:pt x="1040610" y="2549275"/>
                  <a:pt x="1053210" y="2491150"/>
                  <a:pt x="1067676" y="2435466"/>
                </a:cubicBezTo>
                <a:cubicBezTo>
                  <a:pt x="1072106" y="2418119"/>
                  <a:pt x="1070928" y="2395084"/>
                  <a:pt x="1065045" y="2378738"/>
                </a:cubicBezTo>
                <a:cubicBezTo>
                  <a:pt x="1044804" y="2321440"/>
                  <a:pt x="1023660" y="2264284"/>
                  <a:pt x="998558" y="2210113"/>
                </a:cubicBezTo>
                <a:cubicBezTo>
                  <a:pt x="974922" y="2159685"/>
                  <a:pt x="969670" y="2105857"/>
                  <a:pt x="980810" y="2050248"/>
                </a:cubicBezTo>
                <a:cubicBezTo>
                  <a:pt x="988944" y="2009738"/>
                  <a:pt x="988704" y="1972134"/>
                  <a:pt x="985875" y="1932531"/>
                </a:cubicBezTo>
                <a:cubicBezTo>
                  <a:pt x="983445" y="1899517"/>
                  <a:pt x="983632" y="1863605"/>
                  <a:pt x="991251" y="1831462"/>
                </a:cubicBezTo>
                <a:cubicBezTo>
                  <a:pt x="1002010" y="1786419"/>
                  <a:pt x="1001019" y="1747889"/>
                  <a:pt x="983833" y="1708173"/>
                </a:cubicBezTo>
                <a:cubicBezTo>
                  <a:pt x="974650" y="1687006"/>
                  <a:pt x="971894" y="1661024"/>
                  <a:pt x="966921" y="1636638"/>
                </a:cubicBezTo>
                <a:cubicBezTo>
                  <a:pt x="959164" y="1599065"/>
                  <a:pt x="953544" y="1560430"/>
                  <a:pt x="944156" y="1523444"/>
                </a:cubicBezTo>
                <a:cubicBezTo>
                  <a:pt x="934274" y="1483663"/>
                  <a:pt x="918090" y="1446266"/>
                  <a:pt x="910490" y="1405991"/>
                </a:cubicBezTo>
                <a:cubicBezTo>
                  <a:pt x="902221" y="1362626"/>
                  <a:pt x="884511" y="1332909"/>
                  <a:pt x="853488" y="1311394"/>
                </a:cubicBezTo>
                <a:cubicBezTo>
                  <a:pt x="833960" y="1297754"/>
                  <a:pt x="813693" y="1279930"/>
                  <a:pt x="801804" y="1257566"/>
                </a:cubicBezTo>
                <a:cubicBezTo>
                  <a:pt x="777567" y="1211409"/>
                  <a:pt x="761060" y="1158994"/>
                  <a:pt x="737368" y="1112096"/>
                </a:cubicBezTo>
                <a:cubicBezTo>
                  <a:pt x="704192" y="1046171"/>
                  <a:pt x="667774" y="984417"/>
                  <a:pt x="597412" y="969072"/>
                </a:cubicBezTo>
                <a:cubicBezTo>
                  <a:pt x="558582" y="960616"/>
                  <a:pt x="545495" y="932638"/>
                  <a:pt x="542819" y="884069"/>
                </a:cubicBezTo>
                <a:cubicBezTo>
                  <a:pt x="542001" y="867894"/>
                  <a:pt x="539302" y="844641"/>
                  <a:pt x="530439" y="838495"/>
                </a:cubicBezTo>
                <a:cubicBezTo>
                  <a:pt x="504064" y="820083"/>
                  <a:pt x="502635" y="789389"/>
                  <a:pt x="495418" y="758969"/>
                </a:cubicBezTo>
                <a:cubicBezTo>
                  <a:pt x="491137" y="740668"/>
                  <a:pt x="480917" y="717450"/>
                  <a:pt x="467896" y="710990"/>
                </a:cubicBezTo>
                <a:cubicBezTo>
                  <a:pt x="415237" y="684524"/>
                  <a:pt x="389928" y="628690"/>
                  <a:pt x="360952" y="575332"/>
                </a:cubicBezTo>
                <a:cubicBezTo>
                  <a:pt x="352320" y="559688"/>
                  <a:pt x="342318" y="542764"/>
                  <a:pt x="329420" y="533869"/>
                </a:cubicBezTo>
                <a:cubicBezTo>
                  <a:pt x="301564" y="514975"/>
                  <a:pt x="282964" y="490033"/>
                  <a:pt x="277101" y="450003"/>
                </a:cubicBezTo>
                <a:cubicBezTo>
                  <a:pt x="275358" y="437236"/>
                  <a:pt x="268913" y="424892"/>
                  <a:pt x="262642" y="414480"/>
                </a:cubicBezTo>
                <a:cubicBezTo>
                  <a:pt x="248980" y="392138"/>
                  <a:pt x="232048" y="372606"/>
                  <a:pt x="219625" y="349349"/>
                </a:cubicBezTo>
                <a:cubicBezTo>
                  <a:pt x="187497" y="290106"/>
                  <a:pt x="155946" y="231487"/>
                  <a:pt x="104836" y="192439"/>
                </a:cubicBezTo>
                <a:cubicBezTo>
                  <a:pt x="79877" y="173412"/>
                  <a:pt x="52832" y="151907"/>
                  <a:pt x="37941" y="122586"/>
                </a:cubicBezTo>
                <a:cubicBezTo>
                  <a:pt x="28510" y="103971"/>
                  <a:pt x="22002" y="83045"/>
                  <a:pt x="16247" y="61476"/>
                </a:cubicBezTo>
                <a:close/>
              </a:path>
            </a:pathLst>
          </a:custGeom>
          <a:blipFill dpi="0" rotWithShape="1">
            <a:blip r:embed="rId3">
              <a:alphaModFix amt="5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Obrázek 6">
            <a:extLst>
              <a:ext uri="{FF2B5EF4-FFF2-40B4-BE49-F238E27FC236}">
                <a16:creationId xmlns:a16="http://schemas.microsoft.com/office/drawing/2014/main" id="{AC556459-D76C-4053-815F-9BE77F30BD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3" r="22337"/>
          <a:stretch/>
        </p:blipFill>
        <p:spPr>
          <a:xfrm>
            <a:off x="8298032" y="1"/>
            <a:ext cx="3893968" cy="6858000"/>
          </a:xfrm>
          <a:custGeom>
            <a:avLst/>
            <a:gdLst/>
            <a:ahLst/>
            <a:cxnLst/>
            <a:rect l="l" t="t" r="r" b="b"/>
            <a:pathLst>
              <a:path w="3893968" h="6858000">
                <a:moveTo>
                  <a:pt x="338369" y="0"/>
                </a:moveTo>
                <a:lnTo>
                  <a:pt x="3893968" y="0"/>
                </a:lnTo>
                <a:lnTo>
                  <a:pt x="3893968" y="6858000"/>
                </a:lnTo>
                <a:lnTo>
                  <a:pt x="1216671" y="6858000"/>
                </a:lnTo>
                <a:lnTo>
                  <a:pt x="1198416" y="6818459"/>
                </a:lnTo>
                <a:cubicBezTo>
                  <a:pt x="1190734" y="6803472"/>
                  <a:pt x="1187035" y="6786020"/>
                  <a:pt x="1183009" y="6769170"/>
                </a:cubicBezTo>
                <a:cubicBezTo>
                  <a:pt x="1172295" y="6725194"/>
                  <a:pt x="1169341" y="6678213"/>
                  <a:pt x="1138622" y="6641421"/>
                </a:cubicBezTo>
                <a:cubicBezTo>
                  <a:pt x="1114549" y="6612440"/>
                  <a:pt x="1085974" y="6588651"/>
                  <a:pt x="1047406" y="6581078"/>
                </a:cubicBezTo>
                <a:cubicBezTo>
                  <a:pt x="1021497" y="6575985"/>
                  <a:pt x="1004018" y="6562662"/>
                  <a:pt x="991710" y="6538917"/>
                </a:cubicBezTo>
                <a:cubicBezTo>
                  <a:pt x="981041" y="6518466"/>
                  <a:pt x="965269" y="6500777"/>
                  <a:pt x="952962" y="6481244"/>
                </a:cubicBezTo>
                <a:cubicBezTo>
                  <a:pt x="946472" y="6470931"/>
                  <a:pt x="938516" y="6459224"/>
                  <a:pt x="937458" y="6447652"/>
                </a:cubicBezTo>
                <a:cubicBezTo>
                  <a:pt x="934632" y="6416727"/>
                  <a:pt x="932894" y="6385131"/>
                  <a:pt x="935239" y="6354307"/>
                </a:cubicBezTo>
                <a:cubicBezTo>
                  <a:pt x="936511" y="6338889"/>
                  <a:pt x="945954" y="6322914"/>
                  <a:pt x="955280" y="6309818"/>
                </a:cubicBezTo>
                <a:cubicBezTo>
                  <a:pt x="965138" y="6296290"/>
                  <a:pt x="969377" y="6284043"/>
                  <a:pt x="958607" y="6270870"/>
                </a:cubicBezTo>
                <a:cubicBezTo>
                  <a:pt x="931703" y="6238132"/>
                  <a:pt x="904454" y="6205803"/>
                  <a:pt x="876308" y="6174132"/>
                </a:cubicBezTo>
                <a:cubicBezTo>
                  <a:pt x="871407" y="6168650"/>
                  <a:pt x="861488" y="6166879"/>
                  <a:pt x="853639" y="6164727"/>
                </a:cubicBezTo>
                <a:cubicBezTo>
                  <a:pt x="816950" y="6154686"/>
                  <a:pt x="779845" y="6146408"/>
                  <a:pt x="743586" y="6134801"/>
                </a:cubicBezTo>
                <a:cubicBezTo>
                  <a:pt x="731165" y="6130771"/>
                  <a:pt x="720915" y="6119081"/>
                  <a:pt x="710165" y="6110309"/>
                </a:cubicBezTo>
                <a:cubicBezTo>
                  <a:pt x="706663" y="6107567"/>
                  <a:pt x="705521" y="6101357"/>
                  <a:pt x="701917" y="6099584"/>
                </a:cubicBezTo>
                <a:cubicBezTo>
                  <a:pt x="668742" y="6084061"/>
                  <a:pt x="661569" y="6051619"/>
                  <a:pt x="647429" y="6022496"/>
                </a:cubicBezTo>
                <a:cubicBezTo>
                  <a:pt x="635396" y="5997577"/>
                  <a:pt x="625690" y="5970917"/>
                  <a:pt x="613055" y="5947779"/>
                </a:cubicBezTo>
                <a:cubicBezTo>
                  <a:pt x="593323" y="5911894"/>
                  <a:pt x="576507" y="5878614"/>
                  <a:pt x="572144" y="5837119"/>
                </a:cubicBezTo>
                <a:cubicBezTo>
                  <a:pt x="570393" y="5820061"/>
                  <a:pt x="551309" y="5801720"/>
                  <a:pt x="535849" y="5789550"/>
                </a:cubicBezTo>
                <a:cubicBezTo>
                  <a:pt x="505966" y="5766073"/>
                  <a:pt x="493620" y="5737740"/>
                  <a:pt x="495189" y="5700485"/>
                </a:cubicBezTo>
                <a:cubicBezTo>
                  <a:pt x="495787" y="5688187"/>
                  <a:pt x="488469" y="5675080"/>
                  <a:pt x="483167" y="5663132"/>
                </a:cubicBezTo>
                <a:cubicBezTo>
                  <a:pt x="478315" y="5651905"/>
                  <a:pt x="471809" y="5641405"/>
                  <a:pt x="464972" y="5631508"/>
                </a:cubicBezTo>
                <a:cubicBezTo>
                  <a:pt x="456621" y="5619645"/>
                  <a:pt x="449678" y="5604401"/>
                  <a:pt x="438035" y="5598387"/>
                </a:cubicBezTo>
                <a:cubicBezTo>
                  <a:pt x="401668" y="5579329"/>
                  <a:pt x="383369" y="5544462"/>
                  <a:pt x="372106" y="5511248"/>
                </a:cubicBezTo>
                <a:cubicBezTo>
                  <a:pt x="356996" y="5467291"/>
                  <a:pt x="346209" y="5418348"/>
                  <a:pt x="369471" y="5371457"/>
                </a:cubicBezTo>
                <a:cubicBezTo>
                  <a:pt x="383550" y="5343391"/>
                  <a:pt x="385210" y="5317603"/>
                  <a:pt x="361431" y="5291847"/>
                </a:cubicBezTo>
                <a:cubicBezTo>
                  <a:pt x="345107" y="5274398"/>
                  <a:pt x="348937" y="5236746"/>
                  <a:pt x="364192" y="5217372"/>
                </a:cubicBezTo>
                <a:cubicBezTo>
                  <a:pt x="369673" y="5210365"/>
                  <a:pt x="375137" y="5203170"/>
                  <a:pt x="384393" y="5191420"/>
                </a:cubicBezTo>
                <a:cubicBezTo>
                  <a:pt x="336126" y="5176127"/>
                  <a:pt x="328192" y="5135340"/>
                  <a:pt x="315081" y="5096554"/>
                </a:cubicBezTo>
                <a:cubicBezTo>
                  <a:pt x="306982" y="5072810"/>
                  <a:pt x="282541" y="5069113"/>
                  <a:pt x="260118" y="5066571"/>
                </a:cubicBezTo>
                <a:cubicBezTo>
                  <a:pt x="219739" y="5062225"/>
                  <a:pt x="200534" y="5044659"/>
                  <a:pt x="200101" y="5004334"/>
                </a:cubicBezTo>
                <a:cubicBezTo>
                  <a:pt x="199667" y="4959801"/>
                  <a:pt x="201887" y="4915027"/>
                  <a:pt x="205282" y="4870526"/>
                </a:cubicBezTo>
                <a:cubicBezTo>
                  <a:pt x="207493" y="4842394"/>
                  <a:pt x="216776" y="4816294"/>
                  <a:pt x="237135" y="4794155"/>
                </a:cubicBezTo>
                <a:cubicBezTo>
                  <a:pt x="256979" y="4772639"/>
                  <a:pt x="254096" y="4768311"/>
                  <a:pt x="234769" y="4747312"/>
                </a:cubicBezTo>
                <a:cubicBezTo>
                  <a:pt x="212248" y="4722779"/>
                  <a:pt x="191160" y="4697159"/>
                  <a:pt x="171312" y="4670469"/>
                </a:cubicBezTo>
                <a:cubicBezTo>
                  <a:pt x="164997" y="4662055"/>
                  <a:pt x="164007" y="4649137"/>
                  <a:pt x="161847" y="4638047"/>
                </a:cubicBezTo>
                <a:cubicBezTo>
                  <a:pt x="158025" y="4619266"/>
                  <a:pt x="152446" y="4600072"/>
                  <a:pt x="153024" y="4581273"/>
                </a:cubicBezTo>
                <a:cubicBezTo>
                  <a:pt x="153671" y="4563232"/>
                  <a:pt x="159836" y="4544876"/>
                  <a:pt x="166106" y="4527662"/>
                </a:cubicBezTo>
                <a:cubicBezTo>
                  <a:pt x="183711" y="4479566"/>
                  <a:pt x="206974" y="4434780"/>
                  <a:pt x="242952" y="4397249"/>
                </a:cubicBezTo>
                <a:cubicBezTo>
                  <a:pt x="247676" y="4392419"/>
                  <a:pt x="248776" y="4383519"/>
                  <a:pt x="249824" y="4376152"/>
                </a:cubicBezTo>
                <a:cubicBezTo>
                  <a:pt x="251596" y="4364130"/>
                  <a:pt x="253141" y="4351746"/>
                  <a:pt x="252430" y="4339758"/>
                </a:cubicBezTo>
                <a:cubicBezTo>
                  <a:pt x="249021" y="4281533"/>
                  <a:pt x="271420" y="4233574"/>
                  <a:pt x="310483" y="4192126"/>
                </a:cubicBezTo>
                <a:cubicBezTo>
                  <a:pt x="321638" y="4180203"/>
                  <a:pt x="322204" y="4171734"/>
                  <a:pt x="307088" y="4161254"/>
                </a:cubicBezTo>
                <a:cubicBezTo>
                  <a:pt x="289526" y="4149088"/>
                  <a:pt x="294190" y="4128957"/>
                  <a:pt x="296371" y="4110965"/>
                </a:cubicBezTo>
                <a:cubicBezTo>
                  <a:pt x="298501" y="4092407"/>
                  <a:pt x="300805" y="4073639"/>
                  <a:pt x="302936" y="4055080"/>
                </a:cubicBezTo>
                <a:cubicBezTo>
                  <a:pt x="304360" y="4041369"/>
                  <a:pt x="305423" y="4027880"/>
                  <a:pt x="307434" y="4014304"/>
                </a:cubicBezTo>
                <a:cubicBezTo>
                  <a:pt x="313711" y="3972028"/>
                  <a:pt x="307277" y="3935121"/>
                  <a:pt x="273285" y="3904367"/>
                </a:cubicBezTo>
                <a:cubicBezTo>
                  <a:pt x="247229" y="3880922"/>
                  <a:pt x="237210" y="3848744"/>
                  <a:pt x="241230" y="3813177"/>
                </a:cubicBezTo>
                <a:cubicBezTo>
                  <a:pt x="241779" y="3808726"/>
                  <a:pt x="245070" y="3802879"/>
                  <a:pt x="243276" y="3799981"/>
                </a:cubicBezTo>
                <a:cubicBezTo>
                  <a:pt x="216902" y="3756289"/>
                  <a:pt x="252672" y="3716481"/>
                  <a:pt x="251290" y="3674138"/>
                </a:cubicBezTo>
                <a:cubicBezTo>
                  <a:pt x="250727" y="3655443"/>
                  <a:pt x="263035" y="3635188"/>
                  <a:pt x="272701" y="3617470"/>
                </a:cubicBezTo>
                <a:cubicBezTo>
                  <a:pt x="285970" y="3593109"/>
                  <a:pt x="298896" y="3571267"/>
                  <a:pt x="289223" y="3540780"/>
                </a:cubicBezTo>
                <a:cubicBezTo>
                  <a:pt x="279361" y="3510308"/>
                  <a:pt x="289661" y="3480672"/>
                  <a:pt x="309536" y="3455326"/>
                </a:cubicBezTo>
                <a:cubicBezTo>
                  <a:pt x="324601" y="3435968"/>
                  <a:pt x="324333" y="3416286"/>
                  <a:pt x="317440" y="3393195"/>
                </a:cubicBezTo>
                <a:cubicBezTo>
                  <a:pt x="308872" y="3364327"/>
                  <a:pt x="305700" y="3333817"/>
                  <a:pt x="299375" y="3304362"/>
                </a:cubicBezTo>
                <a:cubicBezTo>
                  <a:pt x="298026" y="3297979"/>
                  <a:pt x="294625" y="3290066"/>
                  <a:pt x="289725" y="3286686"/>
                </a:cubicBezTo>
                <a:cubicBezTo>
                  <a:pt x="228943" y="3245373"/>
                  <a:pt x="222391" y="3179973"/>
                  <a:pt x="213841" y="3115712"/>
                </a:cubicBezTo>
                <a:cubicBezTo>
                  <a:pt x="208562" y="3076788"/>
                  <a:pt x="204974" y="3037516"/>
                  <a:pt x="202333" y="2998158"/>
                </a:cubicBezTo>
                <a:cubicBezTo>
                  <a:pt x="201311" y="2984859"/>
                  <a:pt x="203063" y="2970544"/>
                  <a:pt x="207679" y="2958260"/>
                </a:cubicBezTo>
                <a:cubicBezTo>
                  <a:pt x="217395" y="2932695"/>
                  <a:pt x="230888" y="2908699"/>
                  <a:pt x="240811" y="2883304"/>
                </a:cubicBezTo>
                <a:cubicBezTo>
                  <a:pt x="244723" y="2873766"/>
                  <a:pt x="243837" y="2861986"/>
                  <a:pt x="243624" y="2851292"/>
                </a:cubicBezTo>
                <a:cubicBezTo>
                  <a:pt x="243427" y="2832371"/>
                  <a:pt x="236967" y="2811919"/>
                  <a:pt x="242323" y="2795169"/>
                </a:cubicBezTo>
                <a:cubicBezTo>
                  <a:pt x="256133" y="2751630"/>
                  <a:pt x="248562" y="2712721"/>
                  <a:pt x="227468" y="2674477"/>
                </a:cubicBezTo>
                <a:cubicBezTo>
                  <a:pt x="197898" y="2620936"/>
                  <a:pt x="194974" y="2568022"/>
                  <a:pt x="229169" y="2515160"/>
                </a:cubicBezTo>
                <a:cubicBezTo>
                  <a:pt x="244595" y="2491368"/>
                  <a:pt x="234271" y="2470503"/>
                  <a:pt x="218516" y="2453005"/>
                </a:cubicBezTo>
                <a:cubicBezTo>
                  <a:pt x="200223" y="2432867"/>
                  <a:pt x="194125" y="2412190"/>
                  <a:pt x="203806" y="2386246"/>
                </a:cubicBezTo>
                <a:cubicBezTo>
                  <a:pt x="205960" y="2380500"/>
                  <a:pt x="203921" y="2372844"/>
                  <a:pt x="202383" y="2366479"/>
                </a:cubicBezTo>
                <a:cubicBezTo>
                  <a:pt x="194277" y="2330108"/>
                  <a:pt x="182927" y="2293842"/>
                  <a:pt x="213009" y="2260869"/>
                </a:cubicBezTo>
                <a:cubicBezTo>
                  <a:pt x="218923" y="2254397"/>
                  <a:pt x="220676" y="2244289"/>
                  <a:pt x="224312" y="2235920"/>
                </a:cubicBezTo>
                <a:cubicBezTo>
                  <a:pt x="239095" y="2200902"/>
                  <a:pt x="237508" y="2202386"/>
                  <a:pt x="213159" y="2174578"/>
                </a:cubicBezTo>
                <a:cubicBezTo>
                  <a:pt x="200355" y="2160060"/>
                  <a:pt x="186823" y="2139680"/>
                  <a:pt x="186125" y="2121572"/>
                </a:cubicBezTo>
                <a:cubicBezTo>
                  <a:pt x="181881" y="2012343"/>
                  <a:pt x="145114" y="1911445"/>
                  <a:pt x="109864" y="1810408"/>
                </a:cubicBezTo>
                <a:cubicBezTo>
                  <a:pt x="88103" y="1748120"/>
                  <a:pt x="81469" y="1685980"/>
                  <a:pt x="91769" y="1620762"/>
                </a:cubicBezTo>
                <a:cubicBezTo>
                  <a:pt x="99319" y="1573585"/>
                  <a:pt x="75980" y="1531718"/>
                  <a:pt x="58766" y="1489867"/>
                </a:cubicBezTo>
                <a:cubicBezTo>
                  <a:pt x="55296" y="1481193"/>
                  <a:pt x="44098" y="1473800"/>
                  <a:pt x="34747" y="1469871"/>
                </a:cubicBezTo>
                <a:cubicBezTo>
                  <a:pt x="1693" y="1455674"/>
                  <a:pt x="-5822" y="1427857"/>
                  <a:pt x="4009" y="1390995"/>
                </a:cubicBezTo>
                <a:cubicBezTo>
                  <a:pt x="11672" y="1361792"/>
                  <a:pt x="22973" y="1334742"/>
                  <a:pt x="45160" y="1309565"/>
                </a:cubicBezTo>
                <a:cubicBezTo>
                  <a:pt x="71154" y="1280027"/>
                  <a:pt x="101047" y="1249173"/>
                  <a:pt x="109185" y="1206343"/>
                </a:cubicBezTo>
                <a:cubicBezTo>
                  <a:pt x="112659" y="1187852"/>
                  <a:pt x="111997" y="1172227"/>
                  <a:pt x="104951" y="1153741"/>
                </a:cubicBezTo>
                <a:cubicBezTo>
                  <a:pt x="91344" y="1117871"/>
                  <a:pt x="80754" y="1081537"/>
                  <a:pt x="109281" y="1044112"/>
                </a:cubicBezTo>
                <a:cubicBezTo>
                  <a:pt x="125001" y="1023546"/>
                  <a:pt x="133854" y="996911"/>
                  <a:pt x="126699" y="966766"/>
                </a:cubicBezTo>
                <a:cubicBezTo>
                  <a:pt x="117713" y="929136"/>
                  <a:pt x="128390" y="893152"/>
                  <a:pt x="145915" y="858839"/>
                </a:cubicBezTo>
                <a:cubicBezTo>
                  <a:pt x="152256" y="846589"/>
                  <a:pt x="155129" y="831979"/>
                  <a:pt x="157503" y="818181"/>
                </a:cubicBezTo>
                <a:cubicBezTo>
                  <a:pt x="163007" y="786305"/>
                  <a:pt x="167546" y="754324"/>
                  <a:pt x="171498" y="722208"/>
                </a:cubicBezTo>
                <a:cubicBezTo>
                  <a:pt x="174831" y="695887"/>
                  <a:pt x="176631" y="669515"/>
                  <a:pt x="179187" y="643071"/>
                </a:cubicBezTo>
                <a:cubicBezTo>
                  <a:pt x="181898" y="614129"/>
                  <a:pt x="192167" y="590426"/>
                  <a:pt x="219739" y="576047"/>
                </a:cubicBezTo>
                <a:cubicBezTo>
                  <a:pt x="228499" y="571420"/>
                  <a:pt x="234877" y="561655"/>
                  <a:pt x="241807" y="553752"/>
                </a:cubicBezTo>
                <a:cubicBezTo>
                  <a:pt x="246840" y="548128"/>
                  <a:pt x="250390" y="540914"/>
                  <a:pt x="255648" y="535652"/>
                </a:cubicBezTo>
                <a:cubicBezTo>
                  <a:pt x="283353" y="508059"/>
                  <a:pt x="311279" y="480830"/>
                  <a:pt x="339002" y="453429"/>
                </a:cubicBezTo>
                <a:cubicBezTo>
                  <a:pt x="341623" y="450701"/>
                  <a:pt x="344794" y="447734"/>
                  <a:pt x="345828" y="444388"/>
                </a:cubicBezTo>
                <a:cubicBezTo>
                  <a:pt x="356625" y="409732"/>
                  <a:pt x="366629" y="374766"/>
                  <a:pt x="378222" y="340421"/>
                </a:cubicBezTo>
                <a:cubicBezTo>
                  <a:pt x="382751" y="327190"/>
                  <a:pt x="388574" y="313459"/>
                  <a:pt x="397572" y="303070"/>
                </a:cubicBezTo>
                <a:cubicBezTo>
                  <a:pt x="417983" y="279398"/>
                  <a:pt x="440464" y="257448"/>
                  <a:pt x="447297" y="225451"/>
                </a:cubicBezTo>
                <a:cubicBezTo>
                  <a:pt x="449308" y="216084"/>
                  <a:pt x="449839" y="205132"/>
                  <a:pt x="446575" y="196630"/>
                </a:cubicBezTo>
                <a:cubicBezTo>
                  <a:pt x="433090" y="162088"/>
                  <a:pt x="417206" y="128533"/>
                  <a:pt x="403168" y="94234"/>
                </a:cubicBezTo>
                <a:cubicBezTo>
                  <a:pt x="394482" y="72455"/>
                  <a:pt x="384657" y="52883"/>
                  <a:pt x="360144" y="44217"/>
                </a:cubicBezTo>
                <a:cubicBezTo>
                  <a:pt x="353229" y="41791"/>
                  <a:pt x="345238" y="33911"/>
                  <a:pt x="343268" y="27013"/>
                </a:cubicBez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67957E4-F168-4C9F-98D0-2E1865C9A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32037" y="1"/>
            <a:ext cx="1482665" cy="6857998"/>
          </a:xfrm>
          <a:custGeom>
            <a:avLst/>
            <a:gdLst>
              <a:gd name="connsiteX0" fmla="*/ 604365 w 1482665"/>
              <a:gd name="connsiteY0" fmla="*/ 0 h 6857998"/>
              <a:gd name="connsiteX1" fmla="*/ 609263 w 1482665"/>
              <a:gd name="connsiteY1" fmla="*/ 27013 h 6857998"/>
              <a:gd name="connsiteX2" fmla="*/ 626139 w 1482665"/>
              <a:gd name="connsiteY2" fmla="*/ 44217 h 6857998"/>
              <a:gd name="connsiteX3" fmla="*/ 669163 w 1482665"/>
              <a:gd name="connsiteY3" fmla="*/ 94234 h 6857998"/>
              <a:gd name="connsiteX4" fmla="*/ 712570 w 1482665"/>
              <a:gd name="connsiteY4" fmla="*/ 196630 h 6857998"/>
              <a:gd name="connsiteX5" fmla="*/ 713292 w 1482665"/>
              <a:gd name="connsiteY5" fmla="*/ 225451 h 6857998"/>
              <a:gd name="connsiteX6" fmla="*/ 663568 w 1482665"/>
              <a:gd name="connsiteY6" fmla="*/ 303070 h 6857998"/>
              <a:gd name="connsiteX7" fmla="*/ 644217 w 1482665"/>
              <a:gd name="connsiteY7" fmla="*/ 340422 h 6857998"/>
              <a:gd name="connsiteX8" fmla="*/ 611823 w 1482665"/>
              <a:gd name="connsiteY8" fmla="*/ 444389 h 6857998"/>
              <a:gd name="connsiteX9" fmla="*/ 604997 w 1482665"/>
              <a:gd name="connsiteY9" fmla="*/ 453430 h 6857998"/>
              <a:gd name="connsiteX10" fmla="*/ 521643 w 1482665"/>
              <a:gd name="connsiteY10" fmla="*/ 535653 h 6857998"/>
              <a:gd name="connsiteX11" fmla="*/ 507802 w 1482665"/>
              <a:gd name="connsiteY11" fmla="*/ 553752 h 6857998"/>
              <a:gd name="connsiteX12" fmla="*/ 485734 w 1482665"/>
              <a:gd name="connsiteY12" fmla="*/ 576048 h 6857998"/>
              <a:gd name="connsiteX13" fmla="*/ 445182 w 1482665"/>
              <a:gd name="connsiteY13" fmla="*/ 643072 h 6857998"/>
              <a:gd name="connsiteX14" fmla="*/ 437493 w 1482665"/>
              <a:gd name="connsiteY14" fmla="*/ 722208 h 6857998"/>
              <a:gd name="connsiteX15" fmla="*/ 423498 w 1482665"/>
              <a:gd name="connsiteY15" fmla="*/ 818181 h 6857998"/>
              <a:gd name="connsiteX16" fmla="*/ 411910 w 1482665"/>
              <a:gd name="connsiteY16" fmla="*/ 858840 h 6857998"/>
              <a:gd name="connsiteX17" fmla="*/ 392694 w 1482665"/>
              <a:gd name="connsiteY17" fmla="*/ 966766 h 6857998"/>
              <a:gd name="connsiteX18" fmla="*/ 375276 w 1482665"/>
              <a:gd name="connsiteY18" fmla="*/ 1044113 h 6857998"/>
              <a:gd name="connsiteX19" fmla="*/ 370946 w 1482665"/>
              <a:gd name="connsiteY19" fmla="*/ 1153742 h 6857998"/>
              <a:gd name="connsiteX20" fmla="*/ 375180 w 1482665"/>
              <a:gd name="connsiteY20" fmla="*/ 1206343 h 6857998"/>
              <a:gd name="connsiteX21" fmla="*/ 311155 w 1482665"/>
              <a:gd name="connsiteY21" fmla="*/ 1309565 h 6857998"/>
              <a:gd name="connsiteX22" fmla="*/ 270005 w 1482665"/>
              <a:gd name="connsiteY22" fmla="*/ 1390995 h 6857998"/>
              <a:gd name="connsiteX23" fmla="*/ 300742 w 1482665"/>
              <a:gd name="connsiteY23" fmla="*/ 1469872 h 6857998"/>
              <a:gd name="connsiteX24" fmla="*/ 324761 w 1482665"/>
              <a:gd name="connsiteY24" fmla="*/ 1489867 h 6857998"/>
              <a:gd name="connsiteX25" fmla="*/ 357764 w 1482665"/>
              <a:gd name="connsiteY25" fmla="*/ 1620763 h 6857998"/>
              <a:gd name="connsiteX26" fmla="*/ 375859 w 1482665"/>
              <a:gd name="connsiteY26" fmla="*/ 1810408 h 6857998"/>
              <a:gd name="connsiteX27" fmla="*/ 452120 w 1482665"/>
              <a:gd name="connsiteY27" fmla="*/ 2121573 h 6857998"/>
              <a:gd name="connsiteX28" fmla="*/ 479154 w 1482665"/>
              <a:gd name="connsiteY28" fmla="*/ 2174579 h 6857998"/>
              <a:gd name="connsiteX29" fmla="*/ 490307 w 1482665"/>
              <a:gd name="connsiteY29" fmla="*/ 2235921 h 6857998"/>
              <a:gd name="connsiteX30" fmla="*/ 479004 w 1482665"/>
              <a:gd name="connsiteY30" fmla="*/ 2260869 h 6857998"/>
              <a:gd name="connsiteX31" fmla="*/ 468379 w 1482665"/>
              <a:gd name="connsiteY31" fmla="*/ 2366479 h 6857998"/>
              <a:gd name="connsiteX32" fmla="*/ 469801 w 1482665"/>
              <a:gd name="connsiteY32" fmla="*/ 2386246 h 6857998"/>
              <a:gd name="connsiteX33" fmla="*/ 484511 w 1482665"/>
              <a:gd name="connsiteY33" fmla="*/ 2453006 h 6857998"/>
              <a:gd name="connsiteX34" fmla="*/ 495165 w 1482665"/>
              <a:gd name="connsiteY34" fmla="*/ 2515160 h 6857998"/>
              <a:gd name="connsiteX35" fmla="*/ 493463 w 1482665"/>
              <a:gd name="connsiteY35" fmla="*/ 2674477 h 6857998"/>
              <a:gd name="connsiteX36" fmla="*/ 508318 w 1482665"/>
              <a:gd name="connsiteY36" fmla="*/ 2795170 h 6857998"/>
              <a:gd name="connsiteX37" fmla="*/ 509620 w 1482665"/>
              <a:gd name="connsiteY37" fmla="*/ 2851292 h 6857998"/>
              <a:gd name="connsiteX38" fmla="*/ 506806 w 1482665"/>
              <a:gd name="connsiteY38" fmla="*/ 2883305 h 6857998"/>
              <a:gd name="connsiteX39" fmla="*/ 473674 w 1482665"/>
              <a:gd name="connsiteY39" fmla="*/ 2958260 h 6857998"/>
              <a:gd name="connsiteX40" fmla="*/ 468328 w 1482665"/>
              <a:gd name="connsiteY40" fmla="*/ 2998159 h 6857998"/>
              <a:gd name="connsiteX41" fmla="*/ 479836 w 1482665"/>
              <a:gd name="connsiteY41" fmla="*/ 3115713 h 6857998"/>
              <a:gd name="connsiteX42" fmla="*/ 555720 w 1482665"/>
              <a:gd name="connsiteY42" fmla="*/ 3286686 h 6857998"/>
              <a:gd name="connsiteX43" fmla="*/ 565371 w 1482665"/>
              <a:gd name="connsiteY43" fmla="*/ 3304362 h 6857998"/>
              <a:gd name="connsiteX44" fmla="*/ 583436 w 1482665"/>
              <a:gd name="connsiteY44" fmla="*/ 3393195 h 6857998"/>
              <a:gd name="connsiteX45" fmla="*/ 575531 w 1482665"/>
              <a:gd name="connsiteY45" fmla="*/ 3455326 h 6857998"/>
              <a:gd name="connsiteX46" fmla="*/ 554223 w 1482665"/>
              <a:gd name="connsiteY46" fmla="*/ 3496130 h 6857998"/>
              <a:gd name="connsiteX47" fmla="*/ 553961 w 1482665"/>
              <a:gd name="connsiteY47" fmla="*/ 3498197 h 6857998"/>
              <a:gd name="connsiteX48" fmla="*/ 553960 w 1482665"/>
              <a:gd name="connsiteY48" fmla="*/ 3498197 h 6857998"/>
              <a:gd name="connsiteX49" fmla="*/ 551436 w 1482665"/>
              <a:gd name="connsiteY49" fmla="*/ 3518135 h 6857998"/>
              <a:gd name="connsiteX50" fmla="*/ 555218 w 1482665"/>
              <a:gd name="connsiteY50" fmla="*/ 3540779 h 6857998"/>
              <a:gd name="connsiteX51" fmla="*/ 538695 w 1482665"/>
              <a:gd name="connsiteY51" fmla="*/ 3617469 h 6857998"/>
              <a:gd name="connsiteX52" fmla="*/ 517285 w 1482665"/>
              <a:gd name="connsiteY52" fmla="*/ 3674138 h 6857998"/>
              <a:gd name="connsiteX53" fmla="*/ 513668 w 1482665"/>
              <a:gd name="connsiteY53" fmla="*/ 3700065 h 6857998"/>
              <a:gd name="connsiteX54" fmla="*/ 513522 w 1482665"/>
              <a:gd name="connsiteY54" fmla="*/ 3700095 h 6857998"/>
              <a:gd name="connsiteX55" fmla="*/ 513667 w 1482665"/>
              <a:gd name="connsiteY55" fmla="*/ 3700066 h 6857998"/>
              <a:gd name="connsiteX56" fmla="*/ 512906 w 1482665"/>
              <a:gd name="connsiteY56" fmla="*/ 3705519 h 6857998"/>
              <a:gd name="connsiteX57" fmla="*/ 509270 w 1482665"/>
              <a:gd name="connsiteY57" fmla="*/ 3799980 h 6857998"/>
              <a:gd name="connsiteX58" fmla="*/ 507225 w 1482665"/>
              <a:gd name="connsiteY58" fmla="*/ 3813176 h 6857998"/>
              <a:gd name="connsiteX59" fmla="*/ 539280 w 1482665"/>
              <a:gd name="connsiteY59" fmla="*/ 3904366 h 6857998"/>
              <a:gd name="connsiteX60" fmla="*/ 573428 w 1482665"/>
              <a:gd name="connsiteY60" fmla="*/ 4014303 h 6857998"/>
              <a:gd name="connsiteX61" fmla="*/ 568930 w 1482665"/>
              <a:gd name="connsiteY61" fmla="*/ 4055079 h 6857998"/>
              <a:gd name="connsiteX62" fmla="*/ 562365 w 1482665"/>
              <a:gd name="connsiteY62" fmla="*/ 4110965 h 6857998"/>
              <a:gd name="connsiteX63" fmla="*/ 573083 w 1482665"/>
              <a:gd name="connsiteY63" fmla="*/ 4161253 h 6857998"/>
              <a:gd name="connsiteX64" fmla="*/ 576478 w 1482665"/>
              <a:gd name="connsiteY64" fmla="*/ 4192125 h 6857998"/>
              <a:gd name="connsiteX65" fmla="*/ 518425 w 1482665"/>
              <a:gd name="connsiteY65" fmla="*/ 4339756 h 6857998"/>
              <a:gd name="connsiteX66" fmla="*/ 515819 w 1482665"/>
              <a:gd name="connsiteY66" fmla="*/ 4376151 h 6857998"/>
              <a:gd name="connsiteX67" fmla="*/ 508946 w 1482665"/>
              <a:gd name="connsiteY67" fmla="*/ 4397248 h 6857998"/>
              <a:gd name="connsiteX68" fmla="*/ 432100 w 1482665"/>
              <a:gd name="connsiteY68" fmla="*/ 4527661 h 6857998"/>
              <a:gd name="connsiteX69" fmla="*/ 419018 w 1482665"/>
              <a:gd name="connsiteY69" fmla="*/ 4581271 h 6857998"/>
              <a:gd name="connsiteX70" fmla="*/ 427842 w 1482665"/>
              <a:gd name="connsiteY70" fmla="*/ 4638045 h 6857998"/>
              <a:gd name="connsiteX71" fmla="*/ 437307 w 1482665"/>
              <a:gd name="connsiteY71" fmla="*/ 4670468 h 6857998"/>
              <a:gd name="connsiteX72" fmla="*/ 500763 w 1482665"/>
              <a:gd name="connsiteY72" fmla="*/ 4747310 h 6857998"/>
              <a:gd name="connsiteX73" fmla="*/ 503130 w 1482665"/>
              <a:gd name="connsiteY73" fmla="*/ 4794154 h 6857998"/>
              <a:gd name="connsiteX74" fmla="*/ 471276 w 1482665"/>
              <a:gd name="connsiteY74" fmla="*/ 4870525 h 6857998"/>
              <a:gd name="connsiteX75" fmla="*/ 466095 w 1482665"/>
              <a:gd name="connsiteY75" fmla="*/ 5004333 h 6857998"/>
              <a:gd name="connsiteX76" fmla="*/ 526112 w 1482665"/>
              <a:gd name="connsiteY76" fmla="*/ 5066571 h 6857998"/>
              <a:gd name="connsiteX77" fmla="*/ 581076 w 1482665"/>
              <a:gd name="connsiteY77" fmla="*/ 5096554 h 6857998"/>
              <a:gd name="connsiteX78" fmla="*/ 650387 w 1482665"/>
              <a:gd name="connsiteY78" fmla="*/ 5191419 h 6857998"/>
              <a:gd name="connsiteX79" fmla="*/ 630186 w 1482665"/>
              <a:gd name="connsiteY79" fmla="*/ 5217371 h 6857998"/>
              <a:gd name="connsiteX80" fmla="*/ 627425 w 1482665"/>
              <a:gd name="connsiteY80" fmla="*/ 5291847 h 6857998"/>
              <a:gd name="connsiteX81" fmla="*/ 635466 w 1482665"/>
              <a:gd name="connsiteY81" fmla="*/ 5371456 h 6857998"/>
              <a:gd name="connsiteX82" fmla="*/ 638101 w 1482665"/>
              <a:gd name="connsiteY82" fmla="*/ 5511248 h 6857998"/>
              <a:gd name="connsiteX83" fmla="*/ 704029 w 1482665"/>
              <a:gd name="connsiteY83" fmla="*/ 5598387 h 6857998"/>
              <a:gd name="connsiteX84" fmla="*/ 730967 w 1482665"/>
              <a:gd name="connsiteY84" fmla="*/ 5631508 h 6857998"/>
              <a:gd name="connsiteX85" fmla="*/ 749162 w 1482665"/>
              <a:gd name="connsiteY85" fmla="*/ 5663130 h 6857998"/>
              <a:gd name="connsiteX86" fmla="*/ 761184 w 1482665"/>
              <a:gd name="connsiteY86" fmla="*/ 5700484 h 6857998"/>
              <a:gd name="connsiteX87" fmla="*/ 801844 w 1482665"/>
              <a:gd name="connsiteY87" fmla="*/ 5789549 h 6857998"/>
              <a:gd name="connsiteX88" fmla="*/ 838139 w 1482665"/>
              <a:gd name="connsiteY88" fmla="*/ 5837118 h 6857998"/>
              <a:gd name="connsiteX89" fmla="*/ 879049 w 1482665"/>
              <a:gd name="connsiteY89" fmla="*/ 5947777 h 6857998"/>
              <a:gd name="connsiteX90" fmla="*/ 913424 w 1482665"/>
              <a:gd name="connsiteY90" fmla="*/ 6022496 h 6857998"/>
              <a:gd name="connsiteX91" fmla="*/ 967911 w 1482665"/>
              <a:gd name="connsiteY91" fmla="*/ 6099584 h 6857998"/>
              <a:gd name="connsiteX92" fmla="*/ 976160 w 1482665"/>
              <a:gd name="connsiteY92" fmla="*/ 6110307 h 6857998"/>
              <a:gd name="connsiteX93" fmla="*/ 1009580 w 1482665"/>
              <a:gd name="connsiteY93" fmla="*/ 6134800 h 6857998"/>
              <a:gd name="connsiteX94" fmla="*/ 1119632 w 1482665"/>
              <a:gd name="connsiteY94" fmla="*/ 6164726 h 6857998"/>
              <a:gd name="connsiteX95" fmla="*/ 1142302 w 1482665"/>
              <a:gd name="connsiteY95" fmla="*/ 6174132 h 6857998"/>
              <a:gd name="connsiteX96" fmla="*/ 1224601 w 1482665"/>
              <a:gd name="connsiteY96" fmla="*/ 6270869 h 6857998"/>
              <a:gd name="connsiteX97" fmla="*/ 1221274 w 1482665"/>
              <a:gd name="connsiteY97" fmla="*/ 6309817 h 6857998"/>
              <a:gd name="connsiteX98" fmla="*/ 1201234 w 1482665"/>
              <a:gd name="connsiteY98" fmla="*/ 6354305 h 6857998"/>
              <a:gd name="connsiteX99" fmla="*/ 1203453 w 1482665"/>
              <a:gd name="connsiteY99" fmla="*/ 6447651 h 6857998"/>
              <a:gd name="connsiteX100" fmla="*/ 1218957 w 1482665"/>
              <a:gd name="connsiteY100" fmla="*/ 6481243 h 6857998"/>
              <a:gd name="connsiteX101" fmla="*/ 1257705 w 1482665"/>
              <a:gd name="connsiteY101" fmla="*/ 6538915 h 6857998"/>
              <a:gd name="connsiteX102" fmla="*/ 1313400 w 1482665"/>
              <a:gd name="connsiteY102" fmla="*/ 6581077 h 6857998"/>
              <a:gd name="connsiteX103" fmla="*/ 1404616 w 1482665"/>
              <a:gd name="connsiteY103" fmla="*/ 6641421 h 6857998"/>
              <a:gd name="connsiteX104" fmla="*/ 1449003 w 1482665"/>
              <a:gd name="connsiteY104" fmla="*/ 6769170 h 6857998"/>
              <a:gd name="connsiteX105" fmla="*/ 1464411 w 1482665"/>
              <a:gd name="connsiteY105" fmla="*/ 6818457 h 6857998"/>
              <a:gd name="connsiteX106" fmla="*/ 1482665 w 1482665"/>
              <a:gd name="connsiteY106" fmla="*/ 6857998 h 6857998"/>
              <a:gd name="connsiteX107" fmla="*/ 1000755 w 1482665"/>
              <a:gd name="connsiteY107" fmla="*/ 6857998 h 6857998"/>
              <a:gd name="connsiteX108" fmla="*/ 979250 w 1482665"/>
              <a:gd name="connsiteY108" fmla="*/ 6816111 h 6857998"/>
              <a:gd name="connsiteX109" fmla="*/ 956780 w 1482665"/>
              <a:gd name="connsiteY109" fmla="*/ 6748151 h 6857998"/>
              <a:gd name="connsiteX110" fmla="*/ 908453 w 1482665"/>
              <a:gd name="connsiteY110" fmla="*/ 6640082 h 6857998"/>
              <a:gd name="connsiteX111" fmla="*/ 822909 w 1482665"/>
              <a:gd name="connsiteY111" fmla="*/ 6428288 h 6857998"/>
              <a:gd name="connsiteX112" fmla="*/ 808485 w 1482665"/>
              <a:gd name="connsiteY112" fmla="*/ 6381398 h 6857998"/>
              <a:gd name="connsiteX113" fmla="*/ 755048 w 1482665"/>
              <a:gd name="connsiteY113" fmla="*/ 6263466 h 6857998"/>
              <a:gd name="connsiteX114" fmla="*/ 719917 w 1482665"/>
              <a:gd name="connsiteY114" fmla="*/ 6193026 h 6857998"/>
              <a:gd name="connsiteX115" fmla="*/ 698070 w 1482665"/>
              <a:gd name="connsiteY115" fmla="*/ 6133997 h 6857998"/>
              <a:gd name="connsiteX116" fmla="*/ 685592 w 1482665"/>
              <a:gd name="connsiteY116" fmla="*/ 6081192 h 6857998"/>
              <a:gd name="connsiteX117" fmla="*/ 635166 w 1482665"/>
              <a:gd name="connsiteY117" fmla="*/ 5943853 h 6857998"/>
              <a:gd name="connsiteX118" fmla="*/ 615235 w 1482665"/>
              <a:gd name="connsiteY118" fmla="*/ 5889051 h 6857998"/>
              <a:gd name="connsiteX119" fmla="*/ 551077 w 1482665"/>
              <a:gd name="connsiteY119" fmla="*/ 5747994 h 6857998"/>
              <a:gd name="connsiteX120" fmla="*/ 506212 w 1482665"/>
              <a:gd name="connsiteY120" fmla="*/ 5627557 h 6857998"/>
              <a:gd name="connsiteX121" fmla="*/ 485372 w 1482665"/>
              <a:gd name="connsiteY121" fmla="*/ 5577430 h 6857998"/>
              <a:gd name="connsiteX122" fmla="*/ 447647 w 1482665"/>
              <a:gd name="connsiteY122" fmla="*/ 5461888 h 6857998"/>
              <a:gd name="connsiteX123" fmla="*/ 422573 w 1482665"/>
              <a:gd name="connsiteY123" fmla="*/ 5396841 h 6857998"/>
              <a:gd name="connsiteX124" fmla="*/ 386243 w 1482665"/>
              <a:gd name="connsiteY124" fmla="*/ 5235835 h 6857998"/>
              <a:gd name="connsiteX125" fmla="*/ 350188 w 1482665"/>
              <a:gd name="connsiteY125" fmla="*/ 5069445 h 6857998"/>
              <a:gd name="connsiteX126" fmla="*/ 334916 w 1482665"/>
              <a:gd name="connsiteY126" fmla="*/ 4977679 h 6857998"/>
              <a:gd name="connsiteX127" fmla="*/ 316732 w 1482665"/>
              <a:gd name="connsiteY127" fmla="*/ 4898038 h 6857998"/>
              <a:gd name="connsiteX128" fmla="*/ 303487 w 1482665"/>
              <a:gd name="connsiteY128" fmla="*/ 4828467 h 6857998"/>
              <a:gd name="connsiteX129" fmla="*/ 279427 w 1482665"/>
              <a:gd name="connsiteY129" fmla="*/ 4717991 h 6857998"/>
              <a:gd name="connsiteX130" fmla="*/ 271575 w 1482665"/>
              <a:gd name="connsiteY130" fmla="*/ 4671841 h 6857998"/>
              <a:gd name="connsiteX131" fmla="*/ 261746 w 1482665"/>
              <a:gd name="connsiteY131" fmla="*/ 4562167 h 6857998"/>
              <a:gd name="connsiteX132" fmla="*/ 260158 w 1482665"/>
              <a:gd name="connsiteY132" fmla="*/ 4523860 h 6857998"/>
              <a:gd name="connsiteX133" fmla="*/ 276972 w 1482665"/>
              <a:gd name="connsiteY133" fmla="*/ 4448290 h 6857998"/>
              <a:gd name="connsiteX134" fmla="*/ 277882 w 1482665"/>
              <a:gd name="connsiteY134" fmla="*/ 4439409 h 6857998"/>
              <a:gd name="connsiteX135" fmla="*/ 282776 w 1482665"/>
              <a:gd name="connsiteY135" fmla="*/ 4390368 h 6857998"/>
              <a:gd name="connsiteX136" fmla="*/ 283402 w 1482665"/>
              <a:gd name="connsiteY136" fmla="*/ 4363722 h 6857998"/>
              <a:gd name="connsiteX137" fmla="*/ 293599 w 1482665"/>
              <a:gd name="connsiteY137" fmla="*/ 4261782 h 6857998"/>
              <a:gd name="connsiteX138" fmla="*/ 297435 w 1482665"/>
              <a:gd name="connsiteY138" fmla="*/ 4203280 h 6857998"/>
              <a:gd name="connsiteX139" fmla="*/ 291841 w 1482665"/>
              <a:gd name="connsiteY139" fmla="*/ 4156730 h 6857998"/>
              <a:gd name="connsiteX140" fmla="*/ 282644 w 1482665"/>
              <a:gd name="connsiteY140" fmla="*/ 4074927 h 6857998"/>
              <a:gd name="connsiteX141" fmla="*/ 275888 w 1482665"/>
              <a:gd name="connsiteY141" fmla="*/ 4049146 h 6857998"/>
              <a:gd name="connsiteX142" fmla="*/ 277593 w 1482665"/>
              <a:gd name="connsiteY142" fmla="*/ 3929618 h 6857998"/>
              <a:gd name="connsiteX143" fmla="*/ 272369 w 1482665"/>
              <a:gd name="connsiteY143" fmla="*/ 3861992 h 6857998"/>
              <a:gd name="connsiteX144" fmla="*/ 280974 w 1482665"/>
              <a:gd name="connsiteY144" fmla="*/ 3784495 h 6857998"/>
              <a:gd name="connsiteX145" fmla="*/ 278188 w 1482665"/>
              <a:gd name="connsiteY145" fmla="*/ 3762368 h 6857998"/>
              <a:gd name="connsiteX146" fmla="*/ 274587 w 1482665"/>
              <a:gd name="connsiteY146" fmla="*/ 3737636 h 6857998"/>
              <a:gd name="connsiteX147" fmla="*/ 274110 w 1482665"/>
              <a:gd name="connsiteY147" fmla="*/ 3733149 h 6857998"/>
              <a:gd name="connsiteX148" fmla="*/ 307451 w 1482665"/>
              <a:gd name="connsiteY148" fmla="*/ 3729245 h 6857998"/>
              <a:gd name="connsiteX149" fmla="*/ 420781 w 1482665"/>
              <a:gd name="connsiteY149" fmla="*/ 3714526 h 6857998"/>
              <a:gd name="connsiteX150" fmla="*/ 307452 w 1482665"/>
              <a:gd name="connsiteY150" fmla="*/ 3729244 h 6857998"/>
              <a:gd name="connsiteX151" fmla="*/ 274111 w 1482665"/>
              <a:gd name="connsiteY151" fmla="*/ 3733148 h 6857998"/>
              <a:gd name="connsiteX152" fmla="*/ 266480 w 1482665"/>
              <a:gd name="connsiteY152" fmla="*/ 3661472 h 6857998"/>
              <a:gd name="connsiteX153" fmla="*/ 256559 w 1482665"/>
              <a:gd name="connsiteY153" fmla="*/ 3615703 h 6857998"/>
              <a:gd name="connsiteX154" fmla="*/ 251912 w 1482665"/>
              <a:gd name="connsiteY154" fmla="*/ 3527176 h 6857998"/>
              <a:gd name="connsiteX155" fmla="*/ 243998 w 1482665"/>
              <a:gd name="connsiteY155" fmla="*/ 3494992 h 6857998"/>
              <a:gd name="connsiteX156" fmla="*/ 237062 w 1482665"/>
              <a:gd name="connsiteY156" fmla="*/ 3424466 h 6857998"/>
              <a:gd name="connsiteX157" fmla="*/ 235887 w 1482665"/>
              <a:gd name="connsiteY157" fmla="*/ 3412521 h 6857998"/>
              <a:gd name="connsiteX158" fmla="*/ 231972 w 1482665"/>
              <a:gd name="connsiteY158" fmla="*/ 3338271 h 6857998"/>
              <a:gd name="connsiteX159" fmla="*/ 223937 w 1482665"/>
              <a:gd name="connsiteY159" fmla="*/ 3267077 h 6857998"/>
              <a:gd name="connsiteX160" fmla="*/ 213012 w 1482665"/>
              <a:gd name="connsiteY160" fmla="*/ 3216616 h 6857998"/>
              <a:gd name="connsiteX161" fmla="*/ 204156 w 1482665"/>
              <a:gd name="connsiteY161" fmla="*/ 3161566 h 6857998"/>
              <a:gd name="connsiteX162" fmla="*/ 167623 w 1482665"/>
              <a:gd name="connsiteY162" fmla="*/ 3010908 h 6857998"/>
              <a:gd name="connsiteX163" fmla="*/ 170542 w 1482665"/>
              <a:gd name="connsiteY163" fmla="*/ 2982138 h 6857998"/>
              <a:gd name="connsiteX164" fmla="*/ 160998 w 1482665"/>
              <a:gd name="connsiteY164" fmla="*/ 2821168 h 6857998"/>
              <a:gd name="connsiteX165" fmla="*/ 157427 w 1482665"/>
              <a:gd name="connsiteY165" fmla="*/ 2786297 h 6857998"/>
              <a:gd name="connsiteX166" fmla="*/ 171250 w 1482665"/>
              <a:gd name="connsiteY166" fmla="*/ 2690530 h 6857998"/>
              <a:gd name="connsiteX167" fmla="*/ 122562 w 1482665"/>
              <a:gd name="connsiteY167" fmla="*/ 2549209 h 6857998"/>
              <a:gd name="connsiteX168" fmla="*/ 65809 w 1482665"/>
              <a:gd name="connsiteY168" fmla="*/ 2417997 h 6857998"/>
              <a:gd name="connsiteX169" fmla="*/ 58557 w 1482665"/>
              <a:gd name="connsiteY169" fmla="*/ 2401444 h 6857998"/>
              <a:gd name="connsiteX170" fmla="*/ 44442 w 1482665"/>
              <a:gd name="connsiteY170" fmla="*/ 2353760 h 6857998"/>
              <a:gd name="connsiteX171" fmla="*/ 35533 w 1482665"/>
              <a:gd name="connsiteY171" fmla="*/ 2293932 h 6857998"/>
              <a:gd name="connsiteX172" fmla="*/ 20216 w 1482665"/>
              <a:gd name="connsiteY172" fmla="*/ 2218428 h 6857998"/>
              <a:gd name="connsiteX173" fmla="*/ 25068 w 1482665"/>
              <a:gd name="connsiteY173" fmla="*/ 2156387 h 6857998"/>
              <a:gd name="connsiteX174" fmla="*/ 32822 w 1482665"/>
              <a:gd name="connsiteY174" fmla="*/ 2069593 h 6857998"/>
              <a:gd name="connsiteX175" fmla="*/ 40270 w 1482665"/>
              <a:gd name="connsiteY175" fmla="*/ 1987801 h 6857998"/>
              <a:gd name="connsiteX176" fmla="*/ 20494 w 1482665"/>
              <a:gd name="connsiteY176" fmla="*/ 1963975 h 6857998"/>
              <a:gd name="connsiteX177" fmla="*/ 1728 w 1482665"/>
              <a:gd name="connsiteY177" fmla="*/ 1926090 h 6857998"/>
              <a:gd name="connsiteX178" fmla="*/ 15953 w 1482665"/>
              <a:gd name="connsiteY178" fmla="*/ 1880793 h 6857998"/>
              <a:gd name="connsiteX179" fmla="*/ 44378 w 1482665"/>
              <a:gd name="connsiteY179" fmla="*/ 1775275 h 6857998"/>
              <a:gd name="connsiteX180" fmla="*/ 40192 w 1482665"/>
              <a:gd name="connsiteY180" fmla="*/ 1710615 h 6857998"/>
              <a:gd name="connsiteX181" fmla="*/ 43506 w 1482665"/>
              <a:gd name="connsiteY181" fmla="*/ 1568941 h 6857998"/>
              <a:gd name="connsiteX182" fmla="*/ 58087 w 1482665"/>
              <a:gd name="connsiteY182" fmla="*/ 1475211 h 6857998"/>
              <a:gd name="connsiteX183" fmla="*/ 78062 w 1482665"/>
              <a:gd name="connsiteY183" fmla="*/ 1407007 h 6857998"/>
              <a:gd name="connsiteX184" fmla="*/ 103406 w 1482665"/>
              <a:gd name="connsiteY184" fmla="*/ 1309613 h 6857998"/>
              <a:gd name="connsiteX185" fmla="*/ 112398 w 1482665"/>
              <a:gd name="connsiteY185" fmla="*/ 1213333 h 6857998"/>
              <a:gd name="connsiteX186" fmla="*/ 128337 w 1482665"/>
              <a:gd name="connsiteY186" fmla="*/ 1142817 h 6857998"/>
              <a:gd name="connsiteX187" fmla="*/ 135869 w 1482665"/>
              <a:gd name="connsiteY187" fmla="*/ 1057764 h 6857998"/>
              <a:gd name="connsiteX188" fmla="*/ 130022 w 1482665"/>
              <a:gd name="connsiteY188" fmla="*/ 987518 h 6857998"/>
              <a:gd name="connsiteX189" fmla="*/ 117312 w 1482665"/>
              <a:gd name="connsiteY189" fmla="*/ 877725 h 6857998"/>
              <a:gd name="connsiteX190" fmla="*/ 150914 w 1482665"/>
              <a:gd name="connsiteY190" fmla="*/ 738832 h 6857998"/>
              <a:gd name="connsiteX191" fmla="*/ 156184 w 1482665"/>
              <a:gd name="connsiteY191" fmla="*/ 683447 h 6857998"/>
              <a:gd name="connsiteX192" fmla="*/ 156246 w 1482665"/>
              <a:gd name="connsiteY192" fmla="*/ 631789 h 6857998"/>
              <a:gd name="connsiteX193" fmla="*/ 176856 w 1482665"/>
              <a:gd name="connsiteY193" fmla="*/ 520291 h 6857998"/>
              <a:gd name="connsiteX194" fmla="*/ 182873 w 1482665"/>
              <a:gd name="connsiteY194" fmla="*/ 475169 h 6857998"/>
              <a:gd name="connsiteX195" fmla="*/ 177029 w 1482665"/>
              <a:gd name="connsiteY195" fmla="*/ 413338 h 6857998"/>
              <a:gd name="connsiteX196" fmla="*/ 180788 w 1482665"/>
              <a:gd name="connsiteY196" fmla="*/ 299554 h 6857998"/>
              <a:gd name="connsiteX197" fmla="*/ 211504 w 1482665"/>
              <a:gd name="connsiteY197" fmla="*/ 183499 h 6857998"/>
              <a:gd name="connsiteX198" fmla="*/ 203169 w 1482665"/>
              <a:gd name="connsiteY198" fmla="*/ 136243 h 6857998"/>
              <a:gd name="connsiteX199" fmla="*/ 202558 w 1482665"/>
              <a:gd name="connsiteY199" fmla="*/ 119082 h 6857998"/>
              <a:gd name="connsiteX200" fmla="*/ 217768 w 1482665"/>
              <a:gd name="connsiteY200" fmla="*/ 2930 h 6857998"/>
              <a:gd name="connsiteX201" fmla="*/ 217273 w 1482665"/>
              <a:gd name="connsiteY201" fmla="*/ 1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</a:cxnLst>
            <a:rect l="l" t="t" r="r" b="b"/>
            <a:pathLst>
              <a:path w="1482665" h="6857998">
                <a:moveTo>
                  <a:pt x="604365" y="0"/>
                </a:moveTo>
                <a:lnTo>
                  <a:pt x="609263" y="27013"/>
                </a:lnTo>
                <a:cubicBezTo>
                  <a:pt x="611233" y="33911"/>
                  <a:pt x="619224" y="41791"/>
                  <a:pt x="626139" y="44217"/>
                </a:cubicBezTo>
                <a:cubicBezTo>
                  <a:pt x="650652" y="52883"/>
                  <a:pt x="660477" y="72456"/>
                  <a:pt x="669163" y="94234"/>
                </a:cubicBezTo>
                <a:cubicBezTo>
                  <a:pt x="683201" y="128533"/>
                  <a:pt x="699085" y="162089"/>
                  <a:pt x="712570" y="196630"/>
                </a:cubicBezTo>
                <a:cubicBezTo>
                  <a:pt x="715834" y="205132"/>
                  <a:pt x="715304" y="216085"/>
                  <a:pt x="713292" y="225451"/>
                </a:cubicBezTo>
                <a:cubicBezTo>
                  <a:pt x="706459" y="257448"/>
                  <a:pt x="683978" y="279398"/>
                  <a:pt x="663568" y="303070"/>
                </a:cubicBezTo>
                <a:cubicBezTo>
                  <a:pt x="654569" y="313459"/>
                  <a:pt x="648747" y="327191"/>
                  <a:pt x="644217" y="340422"/>
                </a:cubicBezTo>
                <a:cubicBezTo>
                  <a:pt x="632624" y="374766"/>
                  <a:pt x="622620" y="409733"/>
                  <a:pt x="611823" y="444389"/>
                </a:cubicBezTo>
                <a:cubicBezTo>
                  <a:pt x="610789" y="447734"/>
                  <a:pt x="607618" y="450701"/>
                  <a:pt x="604997" y="453430"/>
                </a:cubicBezTo>
                <a:cubicBezTo>
                  <a:pt x="577274" y="480831"/>
                  <a:pt x="549348" y="508059"/>
                  <a:pt x="521643" y="535653"/>
                </a:cubicBezTo>
                <a:cubicBezTo>
                  <a:pt x="516385" y="540915"/>
                  <a:pt x="512835" y="548128"/>
                  <a:pt x="507802" y="553752"/>
                </a:cubicBezTo>
                <a:cubicBezTo>
                  <a:pt x="500873" y="561655"/>
                  <a:pt x="494494" y="571420"/>
                  <a:pt x="485734" y="576048"/>
                </a:cubicBezTo>
                <a:cubicBezTo>
                  <a:pt x="458163" y="590427"/>
                  <a:pt x="447893" y="614129"/>
                  <a:pt x="445182" y="643072"/>
                </a:cubicBezTo>
                <a:cubicBezTo>
                  <a:pt x="442626" y="669516"/>
                  <a:pt x="440826" y="695887"/>
                  <a:pt x="437493" y="722208"/>
                </a:cubicBezTo>
                <a:cubicBezTo>
                  <a:pt x="433541" y="754325"/>
                  <a:pt x="429002" y="786305"/>
                  <a:pt x="423498" y="818181"/>
                </a:cubicBezTo>
                <a:cubicBezTo>
                  <a:pt x="421124" y="831979"/>
                  <a:pt x="418251" y="846590"/>
                  <a:pt x="411910" y="858840"/>
                </a:cubicBezTo>
                <a:cubicBezTo>
                  <a:pt x="394385" y="893153"/>
                  <a:pt x="383708" y="929136"/>
                  <a:pt x="392694" y="966766"/>
                </a:cubicBezTo>
                <a:cubicBezTo>
                  <a:pt x="399849" y="996912"/>
                  <a:pt x="390997" y="1023546"/>
                  <a:pt x="375276" y="1044113"/>
                </a:cubicBezTo>
                <a:cubicBezTo>
                  <a:pt x="346749" y="1081537"/>
                  <a:pt x="357339" y="1117871"/>
                  <a:pt x="370946" y="1153742"/>
                </a:cubicBezTo>
                <a:cubicBezTo>
                  <a:pt x="377992" y="1172228"/>
                  <a:pt x="378654" y="1187852"/>
                  <a:pt x="375180" y="1206343"/>
                </a:cubicBezTo>
                <a:cubicBezTo>
                  <a:pt x="367043" y="1249174"/>
                  <a:pt x="337149" y="1280028"/>
                  <a:pt x="311155" y="1309565"/>
                </a:cubicBezTo>
                <a:cubicBezTo>
                  <a:pt x="288969" y="1334743"/>
                  <a:pt x="277667" y="1361792"/>
                  <a:pt x="270005" y="1390995"/>
                </a:cubicBezTo>
                <a:cubicBezTo>
                  <a:pt x="260173" y="1427857"/>
                  <a:pt x="267688" y="1455674"/>
                  <a:pt x="300742" y="1469872"/>
                </a:cubicBezTo>
                <a:cubicBezTo>
                  <a:pt x="310093" y="1473800"/>
                  <a:pt x="321291" y="1481193"/>
                  <a:pt x="324761" y="1489867"/>
                </a:cubicBezTo>
                <a:cubicBezTo>
                  <a:pt x="341975" y="1531719"/>
                  <a:pt x="365314" y="1573586"/>
                  <a:pt x="357764" y="1620763"/>
                </a:cubicBezTo>
                <a:cubicBezTo>
                  <a:pt x="347465" y="1685981"/>
                  <a:pt x="354098" y="1748120"/>
                  <a:pt x="375859" y="1810408"/>
                </a:cubicBezTo>
                <a:cubicBezTo>
                  <a:pt x="411109" y="1911446"/>
                  <a:pt x="447876" y="2012343"/>
                  <a:pt x="452120" y="2121573"/>
                </a:cubicBezTo>
                <a:cubicBezTo>
                  <a:pt x="452818" y="2139681"/>
                  <a:pt x="466350" y="2160060"/>
                  <a:pt x="479154" y="2174579"/>
                </a:cubicBezTo>
                <a:cubicBezTo>
                  <a:pt x="503504" y="2202386"/>
                  <a:pt x="505090" y="2200902"/>
                  <a:pt x="490307" y="2235921"/>
                </a:cubicBezTo>
                <a:cubicBezTo>
                  <a:pt x="486671" y="2244289"/>
                  <a:pt x="484918" y="2254397"/>
                  <a:pt x="479004" y="2260869"/>
                </a:cubicBezTo>
                <a:cubicBezTo>
                  <a:pt x="448923" y="2293842"/>
                  <a:pt x="460272" y="2330108"/>
                  <a:pt x="468379" y="2366479"/>
                </a:cubicBezTo>
                <a:cubicBezTo>
                  <a:pt x="469916" y="2372845"/>
                  <a:pt x="471955" y="2380500"/>
                  <a:pt x="469801" y="2386246"/>
                </a:cubicBezTo>
                <a:cubicBezTo>
                  <a:pt x="460121" y="2412190"/>
                  <a:pt x="466218" y="2432868"/>
                  <a:pt x="484511" y="2453006"/>
                </a:cubicBezTo>
                <a:cubicBezTo>
                  <a:pt x="500266" y="2470503"/>
                  <a:pt x="510590" y="2491368"/>
                  <a:pt x="495165" y="2515160"/>
                </a:cubicBezTo>
                <a:cubicBezTo>
                  <a:pt x="460969" y="2568022"/>
                  <a:pt x="463893" y="2620936"/>
                  <a:pt x="493463" y="2674477"/>
                </a:cubicBezTo>
                <a:cubicBezTo>
                  <a:pt x="514557" y="2712722"/>
                  <a:pt x="522129" y="2751630"/>
                  <a:pt x="508318" y="2795170"/>
                </a:cubicBezTo>
                <a:cubicBezTo>
                  <a:pt x="502962" y="2811920"/>
                  <a:pt x="509422" y="2832371"/>
                  <a:pt x="509620" y="2851292"/>
                </a:cubicBezTo>
                <a:cubicBezTo>
                  <a:pt x="509832" y="2861986"/>
                  <a:pt x="510718" y="2873767"/>
                  <a:pt x="506806" y="2883305"/>
                </a:cubicBezTo>
                <a:cubicBezTo>
                  <a:pt x="496883" y="2908699"/>
                  <a:pt x="483390" y="2932696"/>
                  <a:pt x="473674" y="2958260"/>
                </a:cubicBezTo>
                <a:cubicBezTo>
                  <a:pt x="469058" y="2970544"/>
                  <a:pt x="467306" y="2984860"/>
                  <a:pt x="468328" y="2998159"/>
                </a:cubicBezTo>
                <a:cubicBezTo>
                  <a:pt x="470969" y="3037516"/>
                  <a:pt x="474558" y="3076788"/>
                  <a:pt x="479836" y="3115713"/>
                </a:cubicBezTo>
                <a:cubicBezTo>
                  <a:pt x="488387" y="3179974"/>
                  <a:pt x="494938" y="3245373"/>
                  <a:pt x="555720" y="3286686"/>
                </a:cubicBezTo>
                <a:cubicBezTo>
                  <a:pt x="560620" y="3290067"/>
                  <a:pt x="564022" y="3297980"/>
                  <a:pt x="565371" y="3304362"/>
                </a:cubicBezTo>
                <a:cubicBezTo>
                  <a:pt x="571696" y="3333817"/>
                  <a:pt x="574867" y="3364327"/>
                  <a:pt x="583436" y="3393195"/>
                </a:cubicBezTo>
                <a:cubicBezTo>
                  <a:pt x="590328" y="3416286"/>
                  <a:pt x="590596" y="3435968"/>
                  <a:pt x="575531" y="3455326"/>
                </a:cubicBezTo>
                <a:cubicBezTo>
                  <a:pt x="565593" y="3467999"/>
                  <a:pt x="558050" y="3481744"/>
                  <a:pt x="554223" y="3496130"/>
                </a:cubicBezTo>
                <a:lnTo>
                  <a:pt x="553961" y="3498197"/>
                </a:lnTo>
                <a:lnTo>
                  <a:pt x="553960" y="3498197"/>
                </a:lnTo>
                <a:lnTo>
                  <a:pt x="551436" y="3518135"/>
                </a:lnTo>
                <a:cubicBezTo>
                  <a:pt x="551548" y="3525595"/>
                  <a:pt x="552752" y="3533161"/>
                  <a:pt x="555218" y="3540779"/>
                </a:cubicBezTo>
                <a:cubicBezTo>
                  <a:pt x="564891" y="3571265"/>
                  <a:pt x="551966" y="3593108"/>
                  <a:pt x="538695" y="3617469"/>
                </a:cubicBezTo>
                <a:cubicBezTo>
                  <a:pt x="529031" y="3635186"/>
                  <a:pt x="516723" y="3655441"/>
                  <a:pt x="517285" y="3674138"/>
                </a:cubicBezTo>
                <a:lnTo>
                  <a:pt x="513668" y="3700065"/>
                </a:lnTo>
                <a:lnTo>
                  <a:pt x="513522" y="3700095"/>
                </a:lnTo>
                <a:lnTo>
                  <a:pt x="513667" y="3700066"/>
                </a:lnTo>
                <a:lnTo>
                  <a:pt x="512906" y="3705519"/>
                </a:lnTo>
                <a:cubicBezTo>
                  <a:pt x="504666" y="3736627"/>
                  <a:pt x="489490" y="3767211"/>
                  <a:pt x="509270" y="3799980"/>
                </a:cubicBezTo>
                <a:cubicBezTo>
                  <a:pt x="511065" y="3802878"/>
                  <a:pt x="507773" y="3808725"/>
                  <a:pt x="507225" y="3813176"/>
                </a:cubicBezTo>
                <a:cubicBezTo>
                  <a:pt x="503204" y="3848743"/>
                  <a:pt x="513224" y="3880922"/>
                  <a:pt x="539280" y="3904366"/>
                </a:cubicBezTo>
                <a:cubicBezTo>
                  <a:pt x="573271" y="3935120"/>
                  <a:pt x="579705" y="3972027"/>
                  <a:pt x="573428" y="4014303"/>
                </a:cubicBezTo>
                <a:cubicBezTo>
                  <a:pt x="571417" y="4027879"/>
                  <a:pt x="570355" y="4041368"/>
                  <a:pt x="568930" y="4055079"/>
                </a:cubicBezTo>
                <a:cubicBezTo>
                  <a:pt x="566799" y="4073638"/>
                  <a:pt x="564496" y="4092406"/>
                  <a:pt x="562365" y="4110965"/>
                </a:cubicBezTo>
                <a:cubicBezTo>
                  <a:pt x="560185" y="4128956"/>
                  <a:pt x="555521" y="4149087"/>
                  <a:pt x="573083" y="4161253"/>
                </a:cubicBezTo>
                <a:cubicBezTo>
                  <a:pt x="588198" y="4171733"/>
                  <a:pt x="587633" y="4180202"/>
                  <a:pt x="576478" y="4192125"/>
                </a:cubicBezTo>
                <a:cubicBezTo>
                  <a:pt x="537414" y="4233572"/>
                  <a:pt x="515015" y="4281532"/>
                  <a:pt x="518425" y="4339756"/>
                </a:cubicBezTo>
                <a:cubicBezTo>
                  <a:pt x="519135" y="4351745"/>
                  <a:pt x="517590" y="4364130"/>
                  <a:pt x="515819" y="4376151"/>
                </a:cubicBezTo>
                <a:cubicBezTo>
                  <a:pt x="514770" y="4383518"/>
                  <a:pt x="513670" y="4392418"/>
                  <a:pt x="508946" y="4397248"/>
                </a:cubicBezTo>
                <a:cubicBezTo>
                  <a:pt x="472969" y="4434779"/>
                  <a:pt x="449705" y="4479566"/>
                  <a:pt x="432100" y="4527661"/>
                </a:cubicBezTo>
                <a:cubicBezTo>
                  <a:pt x="425830" y="4544875"/>
                  <a:pt x="419665" y="4563232"/>
                  <a:pt x="419018" y="4581271"/>
                </a:cubicBezTo>
                <a:cubicBezTo>
                  <a:pt x="418440" y="4600071"/>
                  <a:pt x="424020" y="4619266"/>
                  <a:pt x="427842" y="4638045"/>
                </a:cubicBezTo>
                <a:cubicBezTo>
                  <a:pt x="430001" y="4649136"/>
                  <a:pt x="430992" y="4662053"/>
                  <a:pt x="437307" y="4670468"/>
                </a:cubicBezTo>
                <a:cubicBezTo>
                  <a:pt x="457155" y="4697159"/>
                  <a:pt x="478242" y="4722778"/>
                  <a:pt x="500763" y="4747310"/>
                </a:cubicBezTo>
                <a:cubicBezTo>
                  <a:pt x="520091" y="4768310"/>
                  <a:pt x="522973" y="4772639"/>
                  <a:pt x="503130" y="4794154"/>
                </a:cubicBezTo>
                <a:cubicBezTo>
                  <a:pt x="482771" y="4816293"/>
                  <a:pt x="473487" y="4842394"/>
                  <a:pt x="471276" y="4870525"/>
                </a:cubicBezTo>
                <a:cubicBezTo>
                  <a:pt x="467881" y="4915026"/>
                  <a:pt x="465662" y="4959799"/>
                  <a:pt x="466095" y="5004333"/>
                </a:cubicBezTo>
                <a:cubicBezTo>
                  <a:pt x="466529" y="5044659"/>
                  <a:pt x="485734" y="5062225"/>
                  <a:pt x="526112" y="5066571"/>
                </a:cubicBezTo>
                <a:cubicBezTo>
                  <a:pt x="548535" y="5069112"/>
                  <a:pt x="572977" y="5072810"/>
                  <a:pt x="581076" y="5096554"/>
                </a:cubicBezTo>
                <a:cubicBezTo>
                  <a:pt x="594186" y="5135338"/>
                  <a:pt x="602121" y="5176127"/>
                  <a:pt x="650387" y="5191419"/>
                </a:cubicBezTo>
                <a:cubicBezTo>
                  <a:pt x="641132" y="5203168"/>
                  <a:pt x="635667" y="5210364"/>
                  <a:pt x="630186" y="5217371"/>
                </a:cubicBezTo>
                <a:cubicBezTo>
                  <a:pt x="614931" y="5236746"/>
                  <a:pt x="611101" y="5274397"/>
                  <a:pt x="627425" y="5291847"/>
                </a:cubicBezTo>
                <a:cubicBezTo>
                  <a:pt x="651204" y="5317603"/>
                  <a:pt x="649544" y="5343389"/>
                  <a:pt x="635466" y="5371456"/>
                </a:cubicBezTo>
                <a:cubicBezTo>
                  <a:pt x="612203" y="5418347"/>
                  <a:pt x="622990" y="5467290"/>
                  <a:pt x="638101" y="5511248"/>
                </a:cubicBezTo>
                <a:cubicBezTo>
                  <a:pt x="649363" y="5544462"/>
                  <a:pt x="667662" y="5579328"/>
                  <a:pt x="704029" y="5598387"/>
                </a:cubicBezTo>
                <a:cubicBezTo>
                  <a:pt x="715672" y="5604399"/>
                  <a:pt x="722615" y="5619644"/>
                  <a:pt x="730967" y="5631508"/>
                </a:cubicBezTo>
                <a:cubicBezTo>
                  <a:pt x="737804" y="5641405"/>
                  <a:pt x="744309" y="5651903"/>
                  <a:pt x="749162" y="5663130"/>
                </a:cubicBezTo>
                <a:cubicBezTo>
                  <a:pt x="754463" y="5675079"/>
                  <a:pt x="761782" y="5688186"/>
                  <a:pt x="761184" y="5700484"/>
                </a:cubicBezTo>
                <a:cubicBezTo>
                  <a:pt x="759614" y="5737740"/>
                  <a:pt x="771960" y="5766072"/>
                  <a:pt x="801844" y="5789549"/>
                </a:cubicBezTo>
                <a:cubicBezTo>
                  <a:pt x="817303" y="5801719"/>
                  <a:pt x="836388" y="5820061"/>
                  <a:pt x="838139" y="5837118"/>
                </a:cubicBezTo>
                <a:cubicBezTo>
                  <a:pt x="842502" y="5878614"/>
                  <a:pt x="859317" y="5911893"/>
                  <a:pt x="879049" y="5947777"/>
                </a:cubicBezTo>
                <a:cubicBezTo>
                  <a:pt x="891685" y="5970916"/>
                  <a:pt x="901390" y="5997576"/>
                  <a:pt x="913424" y="6022496"/>
                </a:cubicBezTo>
                <a:cubicBezTo>
                  <a:pt x="927563" y="6051619"/>
                  <a:pt x="934736" y="6084059"/>
                  <a:pt x="967911" y="6099584"/>
                </a:cubicBezTo>
                <a:cubicBezTo>
                  <a:pt x="971515" y="6101356"/>
                  <a:pt x="972656" y="6107567"/>
                  <a:pt x="976160" y="6110307"/>
                </a:cubicBezTo>
                <a:cubicBezTo>
                  <a:pt x="986909" y="6119081"/>
                  <a:pt x="997159" y="6130771"/>
                  <a:pt x="1009580" y="6134800"/>
                </a:cubicBezTo>
                <a:cubicBezTo>
                  <a:pt x="1045840" y="6146407"/>
                  <a:pt x="1082944" y="6154685"/>
                  <a:pt x="1119632" y="6164726"/>
                </a:cubicBezTo>
                <a:cubicBezTo>
                  <a:pt x="1127482" y="6166877"/>
                  <a:pt x="1137401" y="6168649"/>
                  <a:pt x="1142302" y="6174132"/>
                </a:cubicBezTo>
                <a:cubicBezTo>
                  <a:pt x="1170448" y="6205802"/>
                  <a:pt x="1197698" y="6238132"/>
                  <a:pt x="1224601" y="6270869"/>
                </a:cubicBezTo>
                <a:cubicBezTo>
                  <a:pt x="1235371" y="6284042"/>
                  <a:pt x="1231132" y="6296289"/>
                  <a:pt x="1221274" y="6309817"/>
                </a:cubicBezTo>
                <a:cubicBezTo>
                  <a:pt x="1211948" y="6322912"/>
                  <a:pt x="1202505" y="6338888"/>
                  <a:pt x="1201234" y="6354305"/>
                </a:cubicBezTo>
                <a:cubicBezTo>
                  <a:pt x="1198888" y="6385130"/>
                  <a:pt x="1200626" y="6416726"/>
                  <a:pt x="1203453" y="6447651"/>
                </a:cubicBezTo>
                <a:cubicBezTo>
                  <a:pt x="1204511" y="6459223"/>
                  <a:pt x="1212466" y="6470931"/>
                  <a:pt x="1218957" y="6481243"/>
                </a:cubicBezTo>
                <a:cubicBezTo>
                  <a:pt x="1231263" y="6500776"/>
                  <a:pt x="1247036" y="6518465"/>
                  <a:pt x="1257705" y="6538915"/>
                </a:cubicBezTo>
                <a:cubicBezTo>
                  <a:pt x="1270012" y="6562662"/>
                  <a:pt x="1287492" y="6575985"/>
                  <a:pt x="1313400" y="6581077"/>
                </a:cubicBezTo>
                <a:cubicBezTo>
                  <a:pt x="1351968" y="6588650"/>
                  <a:pt x="1380543" y="6612439"/>
                  <a:pt x="1404616" y="6641421"/>
                </a:cubicBezTo>
                <a:cubicBezTo>
                  <a:pt x="1435335" y="6678212"/>
                  <a:pt x="1438290" y="6725193"/>
                  <a:pt x="1449003" y="6769170"/>
                </a:cubicBezTo>
                <a:cubicBezTo>
                  <a:pt x="1453029" y="6786020"/>
                  <a:pt x="1456729" y="6803471"/>
                  <a:pt x="1464411" y="6818457"/>
                </a:cubicBezTo>
                <a:lnTo>
                  <a:pt x="1482665" y="6857998"/>
                </a:lnTo>
                <a:lnTo>
                  <a:pt x="1000755" y="6857998"/>
                </a:lnTo>
                <a:lnTo>
                  <a:pt x="979250" y="6816111"/>
                </a:lnTo>
                <a:cubicBezTo>
                  <a:pt x="970168" y="6794177"/>
                  <a:pt x="965863" y="6770086"/>
                  <a:pt x="956780" y="6748151"/>
                </a:cubicBezTo>
                <a:cubicBezTo>
                  <a:pt x="941775" y="6711644"/>
                  <a:pt x="923647" y="6676570"/>
                  <a:pt x="908453" y="6640082"/>
                </a:cubicBezTo>
                <a:cubicBezTo>
                  <a:pt x="879255" y="6569674"/>
                  <a:pt x="850985" y="6498989"/>
                  <a:pt x="822909" y="6428288"/>
                </a:cubicBezTo>
                <a:cubicBezTo>
                  <a:pt x="816934" y="6413148"/>
                  <a:pt x="814822" y="6396314"/>
                  <a:pt x="808485" y="6381398"/>
                </a:cubicBezTo>
                <a:cubicBezTo>
                  <a:pt x="791477" y="6341822"/>
                  <a:pt x="773350" y="6302540"/>
                  <a:pt x="755048" y="6263466"/>
                </a:cubicBezTo>
                <a:cubicBezTo>
                  <a:pt x="743894" y="6239807"/>
                  <a:pt x="730707" y="6216908"/>
                  <a:pt x="719917" y="6193026"/>
                </a:cubicBezTo>
                <a:cubicBezTo>
                  <a:pt x="711284" y="6173919"/>
                  <a:pt x="704118" y="6154105"/>
                  <a:pt x="698070" y="6133997"/>
                </a:cubicBezTo>
                <a:cubicBezTo>
                  <a:pt x="692853" y="6116682"/>
                  <a:pt x="691551" y="6098246"/>
                  <a:pt x="685592" y="6081192"/>
                </a:cubicBezTo>
                <a:cubicBezTo>
                  <a:pt x="669514" y="6035024"/>
                  <a:pt x="651968" y="5989570"/>
                  <a:pt x="635166" y="5943853"/>
                </a:cubicBezTo>
                <a:cubicBezTo>
                  <a:pt x="628516" y="5925524"/>
                  <a:pt x="623160" y="5906692"/>
                  <a:pt x="615235" y="5889051"/>
                </a:cubicBezTo>
                <a:cubicBezTo>
                  <a:pt x="594274" y="5841801"/>
                  <a:pt x="571108" y="5795521"/>
                  <a:pt x="551077" y="5747994"/>
                </a:cubicBezTo>
                <a:cubicBezTo>
                  <a:pt x="534467" y="5708575"/>
                  <a:pt x="521357" y="5667688"/>
                  <a:pt x="506212" y="5627557"/>
                </a:cubicBezTo>
                <a:cubicBezTo>
                  <a:pt x="499682" y="5610555"/>
                  <a:pt x="491139" y="5594502"/>
                  <a:pt x="485372" y="5577430"/>
                </a:cubicBezTo>
                <a:cubicBezTo>
                  <a:pt x="472314" y="5539214"/>
                  <a:pt x="460723" y="5500292"/>
                  <a:pt x="447647" y="5461888"/>
                </a:cubicBezTo>
                <a:cubicBezTo>
                  <a:pt x="440100" y="5440003"/>
                  <a:pt x="428258" y="5419278"/>
                  <a:pt x="422573" y="5396841"/>
                </a:cubicBezTo>
                <a:cubicBezTo>
                  <a:pt x="409095" y="5343553"/>
                  <a:pt x="398049" y="5289660"/>
                  <a:pt x="386243" y="5235835"/>
                </a:cubicBezTo>
                <a:cubicBezTo>
                  <a:pt x="374093" y="5180322"/>
                  <a:pt x="361580" y="5125031"/>
                  <a:pt x="350188" y="5069445"/>
                </a:cubicBezTo>
                <a:cubicBezTo>
                  <a:pt x="344154" y="5039006"/>
                  <a:pt x="340760" y="5008134"/>
                  <a:pt x="334916" y="4977679"/>
                </a:cubicBezTo>
                <a:cubicBezTo>
                  <a:pt x="329796" y="4950982"/>
                  <a:pt x="322420" y="4924682"/>
                  <a:pt x="316732" y="4898038"/>
                </a:cubicBezTo>
                <a:cubicBezTo>
                  <a:pt x="311944" y="4874947"/>
                  <a:pt x="308277" y="4851558"/>
                  <a:pt x="303487" y="4828467"/>
                </a:cubicBezTo>
                <a:cubicBezTo>
                  <a:pt x="295710" y="4791492"/>
                  <a:pt x="287380" y="4754757"/>
                  <a:pt x="279427" y="4717991"/>
                </a:cubicBezTo>
                <a:cubicBezTo>
                  <a:pt x="276299" y="4702591"/>
                  <a:pt x="270066" y="4686707"/>
                  <a:pt x="271575" y="4671841"/>
                </a:cubicBezTo>
                <a:cubicBezTo>
                  <a:pt x="275423" y="4634375"/>
                  <a:pt x="270023" y="4598330"/>
                  <a:pt x="261746" y="4562167"/>
                </a:cubicBezTo>
                <a:cubicBezTo>
                  <a:pt x="258892" y="4549802"/>
                  <a:pt x="258043" y="4536297"/>
                  <a:pt x="260158" y="4523860"/>
                </a:cubicBezTo>
                <a:cubicBezTo>
                  <a:pt x="264337" y="4498417"/>
                  <a:pt x="271242" y="4473492"/>
                  <a:pt x="276972" y="4448290"/>
                </a:cubicBezTo>
                <a:cubicBezTo>
                  <a:pt x="277678" y="4445546"/>
                  <a:pt x="277574" y="4442304"/>
                  <a:pt x="277882" y="4439409"/>
                </a:cubicBezTo>
                <a:cubicBezTo>
                  <a:pt x="279636" y="4422985"/>
                  <a:pt x="281404" y="4406757"/>
                  <a:pt x="282776" y="4390368"/>
                </a:cubicBezTo>
                <a:cubicBezTo>
                  <a:pt x="283496" y="4381505"/>
                  <a:pt x="282871" y="4372570"/>
                  <a:pt x="283402" y="4363722"/>
                </a:cubicBezTo>
                <a:cubicBezTo>
                  <a:pt x="285628" y="4329468"/>
                  <a:pt x="273313" y="4293097"/>
                  <a:pt x="293599" y="4261782"/>
                </a:cubicBezTo>
                <a:cubicBezTo>
                  <a:pt x="306663" y="4241459"/>
                  <a:pt x="301566" y="4223369"/>
                  <a:pt x="297435" y="4203280"/>
                </a:cubicBezTo>
                <a:cubicBezTo>
                  <a:pt x="294324" y="4188066"/>
                  <a:pt x="293454" y="4172267"/>
                  <a:pt x="291841" y="4156730"/>
                </a:cubicBezTo>
                <a:cubicBezTo>
                  <a:pt x="288777" y="4129463"/>
                  <a:pt x="286090" y="4102160"/>
                  <a:pt x="282644" y="4074927"/>
                </a:cubicBezTo>
                <a:cubicBezTo>
                  <a:pt x="281468" y="4066234"/>
                  <a:pt x="275910" y="4057753"/>
                  <a:pt x="275888" y="4049146"/>
                </a:cubicBezTo>
                <a:cubicBezTo>
                  <a:pt x="275887" y="4009354"/>
                  <a:pt x="277975" y="3969373"/>
                  <a:pt x="277593" y="3929618"/>
                </a:cubicBezTo>
                <a:cubicBezTo>
                  <a:pt x="277443" y="3907060"/>
                  <a:pt x="271742" y="3884432"/>
                  <a:pt x="272369" y="3861992"/>
                </a:cubicBezTo>
                <a:cubicBezTo>
                  <a:pt x="273065" y="3836105"/>
                  <a:pt x="278553" y="3810351"/>
                  <a:pt x="280974" y="3784495"/>
                </a:cubicBezTo>
                <a:cubicBezTo>
                  <a:pt x="281660" y="3777354"/>
                  <a:pt x="279243" y="3769733"/>
                  <a:pt x="278188" y="3762368"/>
                </a:cubicBezTo>
                <a:cubicBezTo>
                  <a:pt x="277045" y="3754055"/>
                  <a:pt x="275539" y="3745966"/>
                  <a:pt x="274587" y="3737636"/>
                </a:cubicBezTo>
                <a:lnTo>
                  <a:pt x="274110" y="3733149"/>
                </a:lnTo>
                <a:lnTo>
                  <a:pt x="307451" y="3729245"/>
                </a:lnTo>
                <a:lnTo>
                  <a:pt x="420781" y="3714526"/>
                </a:lnTo>
                <a:lnTo>
                  <a:pt x="307452" y="3729244"/>
                </a:lnTo>
                <a:lnTo>
                  <a:pt x="274111" y="3733148"/>
                </a:lnTo>
                <a:lnTo>
                  <a:pt x="266480" y="3661472"/>
                </a:lnTo>
                <a:cubicBezTo>
                  <a:pt x="264299" y="3645987"/>
                  <a:pt x="255031" y="3630383"/>
                  <a:pt x="256559" y="3615703"/>
                </a:cubicBezTo>
                <a:cubicBezTo>
                  <a:pt x="259373" y="3585795"/>
                  <a:pt x="244356" y="3557516"/>
                  <a:pt x="251912" y="3527176"/>
                </a:cubicBezTo>
                <a:cubicBezTo>
                  <a:pt x="254116" y="3517788"/>
                  <a:pt x="245382" y="3505962"/>
                  <a:pt x="243998" y="3494992"/>
                </a:cubicBezTo>
                <a:lnTo>
                  <a:pt x="237062" y="3424466"/>
                </a:lnTo>
                <a:lnTo>
                  <a:pt x="235887" y="3412521"/>
                </a:lnTo>
                <a:cubicBezTo>
                  <a:pt x="233822" y="3387840"/>
                  <a:pt x="228827" y="3362470"/>
                  <a:pt x="231972" y="3338271"/>
                </a:cubicBezTo>
                <a:cubicBezTo>
                  <a:pt x="235392" y="3312898"/>
                  <a:pt x="232587" y="3290581"/>
                  <a:pt x="223937" y="3267077"/>
                </a:cubicBezTo>
                <a:cubicBezTo>
                  <a:pt x="218064" y="3250969"/>
                  <a:pt x="215900" y="3233567"/>
                  <a:pt x="213012" y="3216616"/>
                </a:cubicBezTo>
                <a:cubicBezTo>
                  <a:pt x="209813" y="3198353"/>
                  <a:pt x="211941" y="3177689"/>
                  <a:pt x="204156" y="3161566"/>
                </a:cubicBezTo>
                <a:cubicBezTo>
                  <a:pt x="181020" y="3113557"/>
                  <a:pt x="172373" y="3062888"/>
                  <a:pt x="167623" y="3010908"/>
                </a:cubicBezTo>
                <a:cubicBezTo>
                  <a:pt x="166756" y="3001420"/>
                  <a:pt x="168527" y="2991502"/>
                  <a:pt x="170542" y="2982138"/>
                </a:cubicBezTo>
                <a:cubicBezTo>
                  <a:pt x="182762" y="2927454"/>
                  <a:pt x="176374" y="2874284"/>
                  <a:pt x="160998" y="2821168"/>
                </a:cubicBezTo>
                <a:cubicBezTo>
                  <a:pt x="157698" y="2810183"/>
                  <a:pt x="156174" y="2797697"/>
                  <a:pt x="157427" y="2786297"/>
                </a:cubicBezTo>
                <a:cubicBezTo>
                  <a:pt x="161189" y="2754195"/>
                  <a:pt x="169403" y="2722645"/>
                  <a:pt x="171250" y="2690530"/>
                </a:cubicBezTo>
                <a:cubicBezTo>
                  <a:pt x="174243" y="2637459"/>
                  <a:pt x="143920" y="2594508"/>
                  <a:pt x="122562" y="2549209"/>
                </a:cubicBezTo>
                <a:cubicBezTo>
                  <a:pt x="102363" y="2506099"/>
                  <a:pt x="62470" y="2471484"/>
                  <a:pt x="65809" y="2417997"/>
                </a:cubicBezTo>
                <a:cubicBezTo>
                  <a:pt x="66082" y="2412617"/>
                  <a:pt x="60422" y="2407204"/>
                  <a:pt x="58557" y="2401444"/>
                </a:cubicBezTo>
                <a:cubicBezTo>
                  <a:pt x="53477" y="2385647"/>
                  <a:pt x="47642" y="2369921"/>
                  <a:pt x="44442" y="2353760"/>
                </a:cubicBezTo>
                <a:cubicBezTo>
                  <a:pt x="40346" y="2334048"/>
                  <a:pt x="39250" y="2313680"/>
                  <a:pt x="35533" y="2293932"/>
                </a:cubicBezTo>
                <a:cubicBezTo>
                  <a:pt x="30915" y="2268528"/>
                  <a:pt x="22539" y="2243852"/>
                  <a:pt x="20216" y="2218428"/>
                </a:cubicBezTo>
                <a:cubicBezTo>
                  <a:pt x="18344" y="2197940"/>
                  <a:pt x="23508" y="2176998"/>
                  <a:pt x="25068" y="2156387"/>
                </a:cubicBezTo>
                <a:cubicBezTo>
                  <a:pt x="27193" y="2127307"/>
                  <a:pt x="22986" y="2095935"/>
                  <a:pt x="32822" y="2069593"/>
                </a:cubicBezTo>
                <a:cubicBezTo>
                  <a:pt x="43261" y="2041475"/>
                  <a:pt x="46802" y="2015326"/>
                  <a:pt x="40270" y="1987801"/>
                </a:cubicBezTo>
                <a:cubicBezTo>
                  <a:pt x="38092" y="1978626"/>
                  <a:pt x="29031" y="1967402"/>
                  <a:pt x="20494" y="1963975"/>
                </a:cubicBezTo>
                <a:cubicBezTo>
                  <a:pt x="1431" y="1956341"/>
                  <a:pt x="-2957" y="1943928"/>
                  <a:pt x="1728" y="1926090"/>
                </a:cubicBezTo>
                <a:cubicBezTo>
                  <a:pt x="5670" y="1910617"/>
                  <a:pt x="6643" y="1891972"/>
                  <a:pt x="15953" y="1880793"/>
                </a:cubicBezTo>
                <a:cubicBezTo>
                  <a:pt x="42326" y="1849112"/>
                  <a:pt x="39894" y="1812030"/>
                  <a:pt x="44378" y="1775275"/>
                </a:cubicBezTo>
                <a:cubicBezTo>
                  <a:pt x="47111" y="1752836"/>
                  <a:pt x="45428" y="1732327"/>
                  <a:pt x="40192" y="1710615"/>
                </a:cubicBezTo>
                <a:cubicBezTo>
                  <a:pt x="28614" y="1663468"/>
                  <a:pt x="34611" y="1616049"/>
                  <a:pt x="43506" y="1568941"/>
                </a:cubicBezTo>
                <a:cubicBezTo>
                  <a:pt x="49458" y="1537788"/>
                  <a:pt x="51927" y="1506189"/>
                  <a:pt x="58087" y="1475211"/>
                </a:cubicBezTo>
                <a:cubicBezTo>
                  <a:pt x="62855" y="1452010"/>
                  <a:pt x="68949" y="1428691"/>
                  <a:pt x="78062" y="1407007"/>
                </a:cubicBezTo>
                <a:cubicBezTo>
                  <a:pt x="91450" y="1375554"/>
                  <a:pt x="113342" y="1347158"/>
                  <a:pt x="103406" y="1309613"/>
                </a:cubicBezTo>
                <a:cubicBezTo>
                  <a:pt x="94647" y="1276551"/>
                  <a:pt x="103823" y="1245107"/>
                  <a:pt x="112398" y="1213333"/>
                </a:cubicBezTo>
                <a:cubicBezTo>
                  <a:pt x="118682" y="1189993"/>
                  <a:pt x="125158" y="1166639"/>
                  <a:pt x="128337" y="1142817"/>
                </a:cubicBezTo>
                <a:cubicBezTo>
                  <a:pt x="132066" y="1114546"/>
                  <a:pt x="126549" y="1083485"/>
                  <a:pt x="135869" y="1057764"/>
                </a:cubicBezTo>
                <a:cubicBezTo>
                  <a:pt x="145653" y="1030852"/>
                  <a:pt x="135536" y="1010162"/>
                  <a:pt x="130022" y="987518"/>
                </a:cubicBezTo>
                <a:cubicBezTo>
                  <a:pt x="121364" y="951388"/>
                  <a:pt x="108170" y="915863"/>
                  <a:pt x="117312" y="877725"/>
                </a:cubicBezTo>
                <a:cubicBezTo>
                  <a:pt x="128381" y="831376"/>
                  <a:pt x="140621" y="785301"/>
                  <a:pt x="150914" y="738832"/>
                </a:cubicBezTo>
                <a:cubicBezTo>
                  <a:pt x="154823" y="720874"/>
                  <a:pt x="155382" y="701887"/>
                  <a:pt x="156184" y="683447"/>
                </a:cubicBezTo>
                <a:cubicBezTo>
                  <a:pt x="156694" y="665994"/>
                  <a:pt x="149492" y="645801"/>
                  <a:pt x="156246" y="631789"/>
                </a:cubicBezTo>
                <a:cubicBezTo>
                  <a:pt x="173615" y="595769"/>
                  <a:pt x="180461" y="559754"/>
                  <a:pt x="176856" y="520291"/>
                </a:cubicBezTo>
                <a:cubicBezTo>
                  <a:pt x="175502" y="505492"/>
                  <a:pt x="182724" y="490294"/>
                  <a:pt x="182873" y="475169"/>
                </a:cubicBezTo>
                <a:cubicBezTo>
                  <a:pt x="182896" y="454505"/>
                  <a:pt x="185870" y="430512"/>
                  <a:pt x="177029" y="413338"/>
                </a:cubicBezTo>
                <a:cubicBezTo>
                  <a:pt x="156124" y="372972"/>
                  <a:pt x="167251" y="337714"/>
                  <a:pt x="180788" y="299554"/>
                </a:cubicBezTo>
                <a:cubicBezTo>
                  <a:pt x="194189" y="261982"/>
                  <a:pt x="204001" y="222826"/>
                  <a:pt x="211504" y="183499"/>
                </a:cubicBezTo>
                <a:cubicBezTo>
                  <a:pt x="214170" y="168715"/>
                  <a:pt x="205952" y="152060"/>
                  <a:pt x="203169" y="136243"/>
                </a:cubicBezTo>
                <a:cubicBezTo>
                  <a:pt x="202268" y="130586"/>
                  <a:pt x="201126" y="124377"/>
                  <a:pt x="202558" y="119082"/>
                </a:cubicBezTo>
                <a:cubicBezTo>
                  <a:pt x="212824" y="80698"/>
                  <a:pt x="220596" y="42109"/>
                  <a:pt x="217768" y="2930"/>
                </a:cubicBezTo>
                <a:lnTo>
                  <a:pt x="21727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E83D9A9-D471-4D7B-B201-DE182EF2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32037" y="1"/>
            <a:ext cx="1482665" cy="6857998"/>
          </a:xfrm>
          <a:custGeom>
            <a:avLst/>
            <a:gdLst>
              <a:gd name="connsiteX0" fmla="*/ 604365 w 1482665"/>
              <a:gd name="connsiteY0" fmla="*/ 0 h 6857998"/>
              <a:gd name="connsiteX1" fmla="*/ 609263 w 1482665"/>
              <a:gd name="connsiteY1" fmla="*/ 27013 h 6857998"/>
              <a:gd name="connsiteX2" fmla="*/ 626139 w 1482665"/>
              <a:gd name="connsiteY2" fmla="*/ 44217 h 6857998"/>
              <a:gd name="connsiteX3" fmla="*/ 669163 w 1482665"/>
              <a:gd name="connsiteY3" fmla="*/ 94234 h 6857998"/>
              <a:gd name="connsiteX4" fmla="*/ 712570 w 1482665"/>
              <a:gd name="connsiteY4" fmla="*/ 196630 h 6857998"/>
              <a:gd name="connsiteX5" fmla="*/ 713292 w 1482665"/>
              <a:gd name="connsiteY5" fmla="*/ 225451 h 6857998"/>
              <a:gd name="connsiteX6" fmla="*/ 663568 w 1482665"/>
              <a:gd name="connsiteY6" fmla="*/ 303070 h 6857998"/>
              <a:gd name="connsiteX7" fmla="*/ 644217 w 1482665"/>
              <a:gd name="connsiteY7" fmla="*/ 340422 h 6857998"/>
              <a:gd name="connsiteX8" fmla="*/ 611823 w 1482665"/>
              <a:gd name="connsiteY8" fmla="*/ 444389 h 6857998"/>
              <a:gd name="connsiteX9" fmla="*/ 604997 w 1482665"/>
              <a:gd name="connsiteY9" fmla="*/ 453430 h 6857998"/>
              <a:gd name="connsiteX10" fmla="*/ 521643 w 1482665"/>
              <a:gd name="connsiteY10" fmla="*/ 535653 h 6857998"/>
              <a:gd name="connsiteX11" fmla="*/ 507802 w 1482665"/>
              <a:gd name="connsiteY11" fmla="*/ 553752 h 6857998"/>
              <a:gd name="connsiteX12" fmla="*/ 485734 w 1482665"/>
              <a:gd name="connsiteY12" fmla="*/ 576048 h 6857998"/>
              <a:gd name="connsiteX13" fmla="*/ 445182 w 1482665"/>
              <a:gd name="connsiteY13" fmla="*/ 643072 h 6857998"/>
              <a:gd name="connsiteX14" fmla="*/ 437493 w 1482665"/>
              <a:gd name="connsiteY14" fmla="*/ 722208 h 6857998"/>
              <a:gd name="connsiteX15" fmla="*/ 423498 w 1482665"/>
              <a:gd name="connsiteY15" fmla="*/ 818181 h 6857998"/>
              <a:gd name="connsiteX16" fmla="*/ 411910 w 1482665"/>
              <a:gd name="connsiteY16" fmla="*/ 858840 h 6857998"/>
              <a:gd name="connsiteX17" fmla="*/ 392694 w 1482665"/>
              <a:gd name="connsiteY17" fmla="*/ 966766 h 6857998"/>
              <a:gd name="connsiteX18" fmla="*/ 375276 w 1482665"/>
              <a:gd name="connsiteY18" fmla="*/ 1044113 h 6857998"/>
              <a:gd name="connsiteX19" fmla="*/ 370946 w 1482665"/>
              <a:gd name="connsiteY19" fmla="*/ 1153742 h 6857998"/>
              <a:gd name="connsiteX20" fmla="*/ 375180 w 1482665"/>
              <a:gd name="connsiteY20" fmla="*/ 1206343 h 6857998"/>
              <a:gd name="connsiteX21" fmla="*/ 311155 w 1482665"/>
              <a:gd name="connsiteY21" fmla="*/ 1309565 h 6857998"/>
              <a:gd name="connsiteX22" fmla="*/ 270005 w 1482665"/>
              <a:gd name="connsiteY22" fmla="*/ 1390995 h 6857998"/>
              <a:gd name="connsiteX23" fmla="*/ 300742 w 1482665"/>
              <a:gd name="connsiteY23" fmla="*/ 1469872 h 6857998"/>
              <a:gd name="connsiteX24" fmla="*/ 324761 w 1482665"/>
              <a:gd name="connsiteY24" fmla="*/ 1489867 h 6857998"/>
              <a:gd name="connsiteX25" fmla="*/ 357764 w 1482665"/>
              <a:gd name="connsiteY25" fmla="*/ 1620763 h 6857998"/>
              <a:gd name="connsiteX26" fmla="*/ 375859 w 1482665"/>
              <a:gd name="connsiteY26" fmla="*/ 1810408 h 6857998"/>
              <a:gd name="connsiteX27" fmla="*/ 452120 w 1482665"/>
              <a:gd name="connsiteY27" fmla="*/ 2121573 h 6857998"/>
              <a:gd name="connsiteX28" fmla="*/ 479154 w 1482665"/>
              <a:gd name="connsiteY28" fmla="*/ 2174579 h 6857998"/>
              <a:gd name="connsiteX29" fmla="*/ 490307 w 1482665"/>
              <a:gd name="connsiteY29" fmla="*/ 2235921 h 6857998"/>
              <a:gd name="connsiteX30" fmla="*/ 479004 w 1482665"/>
              <a:gd name="connsiteY30" fmla="*/ 2260869 h 6857998"/>
              <a:gd name="connsiteX31" fmla="*/ 468379 w 1482665"/>
              <a:gd name="connsiteY31" fmla="*/ 2366479 h 6857998"/>
              <a:gd name="connsiteX32" fmla="*/ 469801 w 1482665"/>
              <a:gd name="connsiteY32" fmla="*/ 2386246 h 6857998"/>
              <a:gd name="connsiteX33" fmla="*/ 484511 w 1482665"/>
              <a:gd name="connsiteY33" fmla="*/ 2453006 h 6857998"/>
              <a:gd name="connsiteX34" fmla="*/ 495165 w 1482665"/>
              <a:gd name="connsiteY34" fmla="*/ 2515160 h 6857998"/>
              <a:gd name="connsiteX35" fmla="*/ 493463 w 1482665"/>
              <a:gd name="connsiteY35" fmla="*/ 2674477 h 6857998"/>
              <a:gd name="connsiteX36" fmla="*/ 508318 w 1482665"/>
              <a:gd name="connsiteY36" fmla="*/ 2795170 h 6857998"/>
              <a:gd name="connsiteX37" fmla="*/ 509620 w 1482665"/>
              <a:gd name="connsiteY37" fmla="*/ 2851292 h 6857998"/>
              <a:gd name="connsiteX38" fmla="*/ 506806 w 1482665"/>
              <a:gd name="connsiteY38" fmla="*/ 2883305 h 6857998"/>
              <a:gd name="connsiteX39" fmla="*/ 473674 w 1482665"/>
              <a:gd name="connsiteY39" fmla="*/ 2958260 h 6857998"/>
              <a:gd name="connsiteX40" fmla="*/ 468328 w 1482665"/>
              <a:gd name="connsiteY40" fmla="*/ 2998159 h 6857998"/>
              <a:gd name="connsiteX41" fmla="*/ 479836 w 1482665"/>
              <a:gd name="connsiteY41" fmla="*/ 3115713 h 6857998"/>
              <a:gd name="connsiteX42" fmla="*/ 555720 w 1482665"/>
              <a:gd name="connsiteY42" fmla="*/ 3286686 h 6857998"/>
              <a:gd name="connsiteX43" fmla="*/ 565371 w 1482665"/>
              <a:gd name="connsiteY43" fmla="*/ 3304362 h 6857998"/>
              <a:gd name="connsiteX44" fmla="*/ 583436 w 1482665"/>
              <a:gd name="connsiteY44" fmla="*/ 3393195 h 6857998"/>
              <a:gd name="connsiteX45" fmla="*/ 575531 w 1482665"/>
              <a:gd name="connsiteY45" fmla="*/ 3455326 h 6857998"/>
              <a:gd name="connsiteX46" fmla="*/ 554223 w 1482665"/>
              <a:gd name="connsiteY46" fmla="*/ 3496130 h 6857998"/>
              <a:gd name="connsiteX47" fmla="*/ 553961 w 1482665"/>
              <a:gd name="connsiteY47" fmla="*/ 3498197 h 6857998"/>
              <a:gd name="connsiteX48" fmla="*/ 553960 w 1482665"/>
              <a:gd name="connsiteY48" fmla="*/ 3498197 h 6857998"/>
              <a:gd name="connsiteX49" fmla="*/ 551436 w 1482665"/>
              <a:gd name="connsiteY49" fmla="*/ 3518135 h 6857998"/>
              <a:gd name="connsiteX50" fmla="*/ 555218 w 1482665"/>
              <a:gd name="connsiteY50" fmla="*/ 3540779 h 6857998"/>
              <a:gd name="connsiteX51" fmla="*/ 538695 w 1482665"/>
              <a:gd name="connsiteY51" fmla="*/ 3617469 h 6857998"/>
              <a:gd name="connsiteX52" fmla="*/ 517285 w 1482665"/>
              <a:gd name="connsiteY52" fmla="*/ 3674138 h 6857998"/>
              <a:gd name="connsiteX53" fmla="*/ 513668 w 1482665"/>
              <a:gd name="connsiteY53" fmla="*/ 3700065 h 6857998"/>
              <a:gd name="connsiteX54" fmla="*/ 513522 w 1482665"/>
              <a:gd name="connsiteY54" fmla="*/ 3700095 h 6857998"/>
              <a:gd name="connsiteX55" fmla="*/ 513667 w 1482665"/>
              <a:gd name="connsiteY55" fmla="*/ 3700066 h 6857998"/>
              <a:gd name="connsiteX56" fmla="*/ 512906 w 1482665"/>
              <a:gd name="connsiteY56" fmla="*/ 3705519 h 6857998"/>
              <a:gd name="connsiteX57" fmla="*/ 509270 w 1482665"/>
              <a:gd name="connsiteY57" fmla="*/ 3799980 h 6857998"/>
              <a:gd name="connsiteX58" fmla="*/ 507225 w 1482665"/>
              <a:gd name="connsiteY58" fmla="*/ 3813176 h 6857998"/>
              <a:gd name="connsiteX59" fmla="*/ 539280 w 1482665"/>
              <a:gd name="connsiteY59" fmla="*/ 3904366 h 6857998"/>
              <a:gd name="connsiteX60" fmla="*/ 573428 w 1482665"/>
              <a:gd name="connsiteY60" fmla="*/ 4014303 h 6857998"/>
              <a:gd name="connsiteX61" fmla="*/ 568930 w 1482665"/>
              <a:gd name="connsiteY61" fmla="*/ 4055079 h 6857998"/>
              <a:gd name="connsiteX62" fmla="*/ 562365 w 1482665"/>
              <a:gd name="connsiteY62" fmla="*/ 4110965 h 6857998"/>
              <a:gd name="connsiteX63" fmla="*/ 573083 w 1482665"/>
              <a:gd name="connsiteY63" fmla="*/ 4161253 h 6857998"/>
              <a:gd name="connsiteX64" fmla="*/ 576478 w 1482665"/>
              <a:gd name="connsiteY64" fmla="*/ 4192125 h 6857998"/>
              <a:gd name="connsiteX65" fmla="*/ 518425 w 1482665"/>
              <a:gd name="connsiteY65" fmla="*/ 4339756 h 6857998"/>
              <a:gd name="connsiteX66" fmla="*/ 515819 w 1482665"/>
              <a:gd name="connsiteY66" fmla="*/ 4376151 h 6857998"/>
              <a:gd name="connsiteX67" fmla="*/ 508946 w 1482665"/>
              <a:gd name="connsiteY67" fmla="*/ 4397248 h 6857998"/>
              <a:gd name="connsiteX68" fmla="*/ 432100 w 1482665"/>
              <a:gd name="connsiteY68" fmla="*/ 4527661 h 6857998"/>
              <a:gd name="connsiteX69" fmla="*/ 419018 w 1482665"/>
              <a:gd name="connsiteY69" fmla="*/ 4581271 h 6857998"/>
              <a:gd name="connsiteX70" fmla="*/ 427842 w 1482665"/>
              <a:gd name="connsiteY70" fmla="*/ 4638045 h 6857998"/>
              <a:gd name="connsiteX71" fmla="*/ 437307 w 1482665"/>
              <a:gd name="connsiteY71" fmla="*/ 4670468 h 6857998"/>
              <a:gd name="connsiteX72" fmla="*/ 500763 w 1482665"/>
              <a:gd name="connsiteY72" fmla="*/ 4747310 h 6857998"/>
              <a:gd name="connsiteX73" fmla="*/ 503130 w 1482665"/>
              <a:gd name="connsiteY73" fmla="*/ 4794154 h 6857998"/>
              <a:gd name="connsiteX74" fmla="*/ 471276 w 1482665"/>
              <a:gd name="connsiteY74" fmla="*/ 4870525 h 6857998"/>
              <a:gd name="connsiteX75" fmla="*/ 466095 w 1482665"/>
              <a:gd name="connsiteY75" fmla="*/ 5004333 h 6857998"/>
              <a:gd name="connsiteX76" fmla="*/ 526112 w 1482665"/>
              <a:gd name="connsiteY76" fmla="*/ 5066571 h 6857998"/>
              <a:gd name="connsiteX77" fmla="*/ 581076 w 1482665"/>
              <a:gd name="connsiteY77" fmla="*/ 5096554 h 6857998"/>
              <a:gd name="connsiteX78" fmla="*/ 650387 w 1482665"/>
              <a:gd name="connsiteY78" fmla="*/ 5191419 h 6857998"/>
              <a:gd name="connsiteX79" fmla="*/ 630186 w 1482665"/>
              <a:gd name="connsiteY79" fmla="*/ 5217371 h 6857998"/>
              <a:gd name="connsiteX80" fmla="*/ 627425 w 1482665"/>
              <a:gd name="connsiteY80" fmla="*/ 5291847 h 6857998"/>
              <a:gd name="connsiteX81" fmla="*/ 635466 w 1482665"/>
              <a:gd name="connsiteY81" fmla="*/ 5371456 h 6857998"/>
              <a:gd name="connsiteX82" fmla="*/ 638101 w 1482665"/>
              <a:gd name="connsiteY82" fmla="*/ 5511248 h 6857998"/>
              <a:gd name="connsiteX83" fmla="*/ 704029 w 1482665"/>
              <a:gd name="connsiteY83" fmla="*/ 5598387 h 6857998"/>
              <a:gd name="connsiteX84" fmla="*/ 730967 w 1482665"/>
              <a:gd name="connsiteY84" fmla="*/ 5631508 h 6857998"/>
              <a:gd name="connsiteX85" fmla="*/ 749162 w 1482665"/>
              <a:gd name="connsiteY85" fmla="*/ 5663130 h 6857998"/>
              <a:gd name="connsiteX86" fmla="*/ 761184 w 1482665"/>
              <a:gd name="connsiteY86" fmla="*/ 5700484 h 6857998"/>
              <a:gd name="connsiteX87" fmla="*/ 801844 w 1482665"/>
              <a:gd name="connsiteY87" fmla="*/ 5789549 h 6857998"/>
              <a:gd name="connsiteX88" fmla="*/ 838139 w 1482665"/>
              <a:gd name="connsiteY88" fmla="*/ 5837118 h 6857998"/>
              <a:gd name="connsiteX89" fmla="*/ 879049 w 1482665"/>
              <a:gd name="connsiteY89" fmla="*/ 5947777 h 6857998"/>
              <a:gd name="connsiteX90" fmla="*/ 913424 w 1482665"/>
              <a:gd name="connsiteY90" fmla="*/ 6022496 h 6857998"/>
              <a:gd name="connsiteX91" fmla="*/ 967911 w 1482665"/>
              <a:gd name="connsiteY91" fmla="*/ 6099584 h 6857998"/>
              <a:gd name="connsiteX92" fmla="*/ 976160 w 1482665"/>
              <a:gd name="connsiteY92" fmla="*/ 6110307 h 6857998"/>
              <a:gd name="connsiteX93" fmla="*/ 1009580 w 1482665"/>
              <a:gd name="connsiteY93" fmla="*/ 6134800 h 6857998"/>
              <a:gd name="connsiteX94" fmla="*/ 1119632 w 1482665"/>
              <a:gd name="connsiteY94" fmla="*/ 6164726 h 6857998"/>
              <a:gd name="connsiteX95" fmla="*/ 1142302 w 1482665"/>
              <a:gd name="connsiteY95" fmla="*/ 6174132 h 6857998"/>
              <a:gd name="connsiteX96" fmla="*/ 1224601 w 1482665"/>
              <a:gd name="connsiteY96" fmla="*/ 6270869 h 6857998"/>
              <a:gd name="connsiteX97" fmla="*/ 1221274 w 1482665"/>
              <a:gd name="connsiteY97" fmla="*/ 6309817 h 6857998"/>
              <a:gd name="connsiteX98" fmla="*/ 1201234 w 1482665"/>
              <a:gd name="connsiteY98" fmla="*/ 6354305 h 6857998"/>
              <a:gd name="connsiteX99" fmla="*/ 1203453 w 1482665"/>
              <a:gd name="connsiteY99" fmla="*/ 6447651 h 6857998"/>
              <a:gd name="connsiteX100" fmla="*/ 1218957 w 1482665"/>
              <a:gd name="connsiteY100" fmla="*/ 6481243 h 6857998"/>
              <a:gd name="connsiteX101" fmla="*/ 1257705 w 1482665"/>
              <a:gd name="connsiteY101" fmla="*/ 6538915 h 6857998"/>
              <a:gd name="connsiteX102" fmla="*/ 1313400 w 1482665"/>
              <a:gd name="connsiteY102" fmla="*/ 6581077 h 6857998"/>
              <a:gd name="connsiteX103" fmla="*/ 1404616 w 1482665"/>
              <a:gd name="connsiteY103" fmla="*/ 6641421 h 6857998"/>
              <a:gd name="connsiteX104" fmla="*/ 1449003 w 1482665"/>
              <a:gd name="connsiteY104" fmla="*/ 6769170 h 6857998"/>
              <a:gd name="connsiteX105" fmla="*/ 1464411 w 1482665"/>
              <a:gd name="connsiteY105" fmla="*/ 6818457 h 6857998"/>
              <a:gd name="connsiteX106" fmla="*/ 1482665 w 1482665"/>
              <a:gd name="connsiteY106" fmla="*/ 6857998 h 6857998"/>
              <a:gd name="connsiteX107" fmla="*/ 1000755 w 1482665"/>
              <a:gd name="connsiteY107" fmla="*/ 6857998 h 6857998"/>
              <a:gd name="connsiteX108" fmla="*/ 979250 w 1482665"/>
              <a:gd name="connsiteY108" fmla="*/ 6816111 h 6857998"/>
              <a:gd name="connsiteX109" fmla="*/ 956780 w 1482665"/>
              <a:gd name="connsiteY109" fmla="*/ 6748151 h 6857998"/>
              <a:gd name="connsiteX110" fmla="*/ 908453 w 1482665"/>
              <a:gd name="connsiteY110" fmla="*/ 6640082 h 6857998"/>
              <a:gd name="connsiteX111" fmla="*/ 822909 w 1482665"/>
              <a:gd name="connsiteY111" fmla="*/ 6428288 h 6857998"/>
              <a:gd name="connsiteX112" fmla="*/ 808485 w 1482665"/>
              <a:gd name="connsiteY112" fmla="*/ 6381398 h 6857998"/>
              <a:gd name="connsiteX113" fmla="*/ 755048 w 1482665"/>
              <a:gd name="connsiteY113" fmla="*/ 6263466 h 6857998"/>
              <a:gd name="connsiteX114" fmla="*/ 719917 w 1482665"/>
              <a:gd name="connsiteY114" fmla="*/ 6193026 h 6857998"/>
              <a:gd name="connsiteX115" fmla="*/ 698070 w 1482665"/>
              <a:gd name="connsiteY115" fmla="*/ 6133997 h 6857998"/>
              <a:gd name="connsiteX116" fmla="*/ 685592 w 1482665"/>
              <a:gd name="connsiteY116" fmla="*/ 6081192 h 6857998"/>
              <a:gd name="connsiteX117" fmla="*/ 635166 w 1482665"/>
              <a:gd name="connsiteY117" fmla="*/ 5943853 h 6857998"/>
              <a:gd name="connsiteX118" fmla="*/ 615235 w 1482665"/>
              <a:gd name="connsiteY118" fmla="*/ 5889051 h 6857998"/>
              <a:gd name="connsiteX119" fmla="*/ 551077 w 1482665"/>
              <a:gd name="connsiteY119" fmla="*/ 5747994 h 6857998"/>
              <a:gd name="connsiteX120" fmla="*/ 506212 w 1482665"/>
              <a:gd name="connsiteY120" fmla="*/ 5627557 h 6857998"/>
              <a:gd name="connsiteX121" fmla="*/ 485372 w 1482665"/>
              <a:gd name="connsiteY121" fmla="*/ 5577430 h 6857998"/>
              <a:gd name="connsiteX122" fmla="*/ 447647 w 1482665"/>
              <a:gd name="connsiteY122" fmla="*/ 5461888 h 6857998"/>
              <a:gd name="connsiteX123" fmla="*/ 422573 w 1482665"/>
              <a:gd name="connsiteY123" fmla="*/ 5396841 h 6857998"/>
              <a:gd name="connsiteX124" fmla="*/ 386243 w 1482665"/>
              <a:gd name="connsiteY124" fmla="*/ 5235835 h 6857998"/>
              <a:gd name="connsiteX125" fmla="*/ 350188 w 1482665"/>
              <a:gd name="connsiteY125" fmla="*/ 5069445 h 6857998"/>
              <a:gd name="connsiteX126" fmla="*/ 334916 w 1482665"/>
              <a:gd name="connsiteY126" fmla="*/ 4977679 h 6857998"/>
              <a:gd name="connsiteX127" fmla="*/ 316732 w 1482665"/>
              <a:gd name="connsiteY127" fmla="*/ 4898038 h 6857998"/>
              <a:gd name="connsiteX128" fmla="*/ 303487 w 1482665"/>
              <a:gd name="connsiteY128" fmla="*/ 4828467 h 6857998"/>
              <a:gd name="connsiteX129" fmla="*/ 279427 w 1482665"/>
              <a:gd name="connsiteY129" fmla="*/ 4717991 h 6857998"/>
              <a:gd name="connsiteX130" fmla="*/ 271575 w 1482665"/>
              <a:gd name="connsiteY130" fmla="*/ 4671841 h 6857998"/>
              <a:gd name="connsiteX131" fmla="*/ 261746 w 1482665"/>
              <a:gd name="connsiteY131" fmla="*/ 4562167 h 6857998"/>
              <a:gd name="connsiteX132" fmla="*/ 260158 w 1482665"/>
              <a:gd name="connsiteY132" fmla="*/ 4523860 h 6857998"/>
              <a:gd name="connsiteX133" fmla="*/ 276972 w 1482665"/>
              <a:gd name="connsiteY133" fmla="*/ 4448290 h 6857998"/>
              <a:gd name="connsiteX134" fmla="*/ 277882 w 1482665"/>
              <a:gd name="connsiteY134" fmla="*/ 4439409 h 6857998"/>
              <a:gd name="connsiteX135" fmla="*/ 282776 w 1482665"/>
              <a:gd name="connsiteY135" fmla="*/ 4390368 h 6857998"/>
              <a:gd name="connsiteX136" fmla="*/ 283402 w 1482665"/>
              <a:gd name="connsiteY136" fmla="*/ 4363722 h 6857998"/>
              <a:gd name="connsiteX137" fmla="*/ 293599 w 1482665"/>
              <a:gd name="connsiteY137" fmla="*/ 4261782 h 6857998"/>
              <a:gd name="connsiteX138" fmla="*/ 297435 w 1482665"/>
              <a:gd name="connsiteY138" fmla="*/ 4203280 h 6857998"/>
              <a:gd name="connsiteX139" fmla="*/ 291841 w 1482665"/>
              <a:gd name="connsiteY139" fmla="*/ 4156730 h 6857998"/>
              <a:gd name="connsiteX140" fmla="*/ 282644 w 1482665"/>
              <a:gd name="connsiteY140" fmla="*/ 4074927 h 6857998"/>
              <a:gd name="connsiteX141" fmla="*/ 275888 w 1482665"/>
              <a:gd name="connsiteY141" fmla="*/ 4049146 h 6857998"/>
              <a:gd name="connsiteX142" fmla="*/ 277593 w 1482665"/>
              <a:gd name="connsiteY142" fmla="*/ 3929618 h 6857998"/>
              <a:gd name="connsiteX143" fmla="*/ 272369 w 1482665"/>
              <a:gd name="connsiteY143" fmla="*/ 3861992 h 6857998"/>
              <a:gd name="connsiteX144" fmla="*/ 280974 w 1482665"/>
              <a:gd name="connsiteY144" fmla="*/ 3784495 h 6857998"/>
              <a:gd name="connsiteX145" fmla="*/ 278188 w 1482665"/>
              <a:gd name="connsiteY145" fmla="*/ 3762368 h 6857998"/>
              <a:gd name="connsiteX146" fmla="*/ 274587 w 1482665"/>
              <a:gd name="connsiteY146" fmla="*/ 3737636 h 6857998"/>
              <a:gd name="connsiteX147" fmla="*/ 274110 w 1482665"/>
              <a:gd name="connsiteY147" fmla="*/ 3733149 h 6857998"/>
              <a:gd name="connsiteX148" fmla="*/ 307451 w 1482665"/>
              <a:gd name="connsiteY148" fmla="*/ 3729245 h 6857998"/>
              <a:gd name="connsiteX149" fmla="*/ 420781 w 1482665"/>
              <a:gd name="connsiteY149" fmla="*/ 3714526 h 6857998"/>
              <a:gd name="connsiteX150" fmla="*/ 307452 w 1482665"/>
              <a:gd name="connsiteY150" fmla="*/ 3729244 h 6857998"/>
              <a:gd name="connsiteX151" fmla="*/ 274111 w 1482665"/>
              <a:gd name="connsiteY151" fmla="*/ 3733148 h 6857998"/>
              <a:gd name="connsiteX152" fmla="*/ 266480 w 1482665"/>
              <a:gd name="connsiteY152" fmla="*/ 3661472 h 6857998"/>
              <a:gd name="connsiteX153" fmla="*/ 256559 w 1482665"/>
              <a:gd name="connsiteY153" fmla="*/ 3615703 h 6857998"/>
              <a:gd name="connsiteX154" fmla="*/ 251912 w 1482665"/>
              <a:gd name="connsiteY154" fmla="*/ 3527176 h 6857998"/>
              <a:gd name="connsiteX155" fmla="*/ 243998 w 1482665"/>
              <a:gd name="connsiteY155" fmla="*/ 3494992 h 6857998"/>
              <a:gd name="connsiteX156" fmla="*/ 237062 w 1482665"/>
              <a:gd name="connsiteY156" fmla="*/ 3424466 h 6857998"/>
              <a:gd name="connsiteX157" fmla="*/ 235887 w 1482665"/>
              <a:gd name="connsiteY157" fmla="*/ 3412521 h 6857998"/>
              <a:gd name="connsiteX158" fmla="*/ 231972 w 1482665"/>
              <a:gd name="connsiteY158" fmla="*/ 3338271 h 6857998"/>
              <a:gd name="connsiteX159" fmla="*/ 223937 w 1482665"/>
              <a:gd name="connsiteY159" fmla="*/ 3267077 h 6857998"/>
              <a:gd name="connsiteX160" fmla="*/ 213012 w 1482665"/>
              <a:gd name="connsiteY160" fmla="*/ 3216616 h 6857998"/>
              <a:gd name="connsiteX161" fmla="*/ 204156 w 1482665"/>
              <a:gd name="connsiteY161" fmla="*/ 3161566 h 6857998"/>
              <a:gd name="connsiteX162" fmla="*/ 167623 w 1482665"/>
              <a:gd name="connsiteY162" fmla="*/ 3010908 h 6857998"/>
              <a:gd name="connsiteX163" fmla="*/ 170542 w 1482665"/>
              <a:gd name="connsiteY163" fmla="*/ 2982138 h 6857998"/>
              <a:gd name="connsiteX164" fmla="*/ 160998 w 1482665"/>
              <a:gd name="connsiteY164" fmla="*/ 2821168 h 6857998"/>
              <a:gd name="connsiteX165" fmla="*/ 157427 w 1482665"/>
              <a:gd name="connsiteY165" fmla="*/ 2786297 h 6857998"/>
              <a:gd name="connsiteX166" fmla="*/ 171250 w 1482665"/>
              <a:gd name="connsiteY166" fmla="*/ 2690530 h 6857998"/>
              <a:gd name="connsiteX167" fmla="*/ 122562 w 1482665"/>
              <a:gd name="connsiteY167" fmla="*/ 2549209 h 6857998"/>
              <a:gd name="connsiteX168" fmla="*/ 65809 w 1482665"/>
              <a:gd name="connsiteY168" fmla="*/ 2417997 h 6857998"/>
              <a:gd name="connsiteX169" fmla="*/ 58557 w 1482665"/>
              <a:gd name="connsiteY169" fmla="*/ 2401444 h 6857998"/>
              <a:gd name="connsiteX170" fmla="*/ 44442 w 1482665"/>
              <a:gd name="connsiteY170" fmla="*/ 2353760 h 6857998"/>
              <a:gd name="connsiteX171" fmla="*/ 35533 w 1482665"/>
              <a:gd name="connsiteY171" fmla="*/ 2293932 h 6857998"/>
              <a:gd name="connsiteX172" fmla="*/ 20216 w 1482665"/>
              <a:gd name="connsiteY172" fmla="*/ 2218428 h 6857998"/>
              <a:gd name="connsiteX173" fmla="*/ 25068 w 1482665"/>
              <a:gd name="connsiteY173" fmla="*/ 2156387 h 6857998"/>
              <a:gd name="connsiteX174" fmla="*/ 32822 w 1482665"/>
              <a:gd name="connsiteY174" fmla="*/ 2069593 h 6857998"/>
              <a:gd name="connsiteX175" fmla="*/ 40270 w 1482665"/>
              <a:gd name="connsiteY175" fmla="*/ 1987801 h 6857998"/>
              <a:gd name="connsiteX176" fmla="*/ 20494 w 1482665"/>
              <a:gd name="connsiteY176" fmla="*/ 1963975 h 6857998"/>
              <a:gd name="connsiteX177" fmla="*/ 1728 w 1482665"/>
              <a:gd name="connsiteY177" fmla="*/ 1926090 h 6857998"/>
              <a:gd name="connsiteX178" fmla="*/ 15953 w 1482665"/>
              <a:gd name="connsiteY178" fmla="*/ 1880793 h 6857998"/>
              <a:gd name="connsiteX179" fmla="*/ 44378 w 1482665"/>
              <a:gd name="connsiteY179" fmla="*/ 1775275 h 6857998"/>
              <a:gd name="connsiteX180" fmla="*/ 40192 w 1482665"/>
              <a:gd name="connsiteY180" fmla="*/ 1710615 h 6857998"/>
              <a:gd name="connsiteX181" fmla="*/ 43506 w 1482665"/>
              <a:gd name="connsiteY181" fmla="*/ 1568941 h 6857998"/>
              <a:gd name="connsiteX182" fmla="*/ 58087 w 1482665"/>
              <a:gd name="connsiteY182" fmla="*/ 1475211 h 6857998"/>
              <a:gd name="connsiteX183" fmla="*/ 78062 w 1482665"/>
              <a:gd name="connsiteY183" fmla="*/ 1407007 h 6857998"/>
              <a:gd name="connsiteX184" fmla="*/ 103406 w 1482665"/>
              <a:gd name="connsiteY184" fmla="*/ 1309613 h 6857998"/>
              <a:gd name="connsiteX185" fmla="*/ 112398 w 1482665"/>
              <a:gd name="connsiteY185" fmla="*/ 1213333 h 6857998"/>
              <a:gd name="connsiteX186" fmla="*/ 128337 w 1482665"/>
              <a:gd name="connsiteY186" fmla="*/ 1142817 h 6857998"/>
              <a:gd name="connsiteX187" fmla="*/ 135869 w 1482665"/>
              <a:gd name="connsiteY187" fmla="*/ 1057764 h 6857998"/>
              <a:gd name="connsiteX188" fmla="*/ 130022 w 1482665"/>
              <a:gd name="connsiteY188" fmla="*/ 987518 h 6857998"/>
              <a:gd name="connsiteX189" fmla="*/ 117312 w 1482665"/>
              <a:gd name="connsiteY189" fmla="*/ 877725 h 6857998"/>
              <a:gd name="connsiteX190" fmla="*/ 150914 w 1482665"/>
              <a:gd name="connsiteY190" fmla="*/ 738832 h 6857998"/>
              <a:gd name="connsiteX191" fmla="*/ 156184 w 1482665"/>
              <a:gd name="connsiteY191" fmla="*/ 683447 h 6857998"/>
              <a:gd name="connsiteX192" fmla="*/ 156246 w 1482665"/>
              <a:gd name="connsiteY192" fmla="*/ 631789 h 6857998"/>
              <a:gd name="connsiteX193" fmla="*/ 176856 w 1482665"/>
              <a:gd name="connsiteY193" fmla="*/ 520291 h 6857998"/>
              <a:gd name="connsiteX194" fmla="*/ 182873 w 1482665"/>
              <a:gd name="connsiteY194" fmla="*/ 475169 h 6857998"/>
              <a:gd name="connsiteX195" fmla="*/ 177029 w 1482665"/>
              <a:gd name="connsiteY195" fmla="*/ 413338 h 6857998"/>
              <a:gd name="connsiteX196" fmla="*/ 180788 w 1482665"/>
              <a:gd name="connsiteY196" fmla="*/ 299554 h 6857998"/>
              <a:gd name="connsiteX197" fmla="*/ 211504 w 1482665"/>
              <a:gd name="connsiteY197" fmla="*/ 183499 h 6857998"/>
              <a:gd name="connsiteX198" fmla="*/ 203169 w 1482665"/>
              <a:gd name="connsiteY198" fmla="*/ 136243 h 6857998"/>
              <a:gd name="connsiteX199" fmla="*/ 202558 w 1482665"/>
              <a:gd name="connsiteY199" fmla="*/ 119082 h 6857998"/>
              <a:gd name="connsiteX200" fmla="*/ 217768 w 1482665"/>
              <a:gd name="connsiteY200" fmla="*/ 2930 h 6857998"/>
              <a:gd name="connsiteX201" fmla="*/ 217273 w 1482665"/>
              <a:gd name="connsiteY201" fmla="*/ 1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</a:cxnLst>
            <a:rect l="l" t="t" r="r" b="b"/>
            <a:pathLst>
              <a:path w="1482665" h="6857998">
                <a:moveTo>
                  <a:pt x="604365" y="0"/>
                </a:moveTo>
                <a:lnTo>
                  <a:pt x="609263" y="27013"/>
                </a:lnTo>
                <a:cubicBezTo>
                  <a:pt x="611233" y="33911"/>
                  <a:pt x="619224" y="41791"/>
                  <a:pt x="626139" y="44217"/>
                </a:cubicBezTo>
                <a:cubicBezTo>
                  <a:pt x="650652" y="52883"/>
                  <a:pt x="660477" y="72456"/>
                  <a:pt x="669163" y="94234"/>
                </a:cubicBezTo>
                <a:cubicBezTo>
                  <a:pt x="683201" y="128533"/>
                  <a:pt x="699085" y="162089"/>
                  <a:pt x="712570" y="196630"/>
                </a:cubicBezTo>
                <a:cubicBezTo>
                  <a:pt x="715834" y="205132"/>
                  <a:pt x="715304" y="216085"/>
                  <a:pt x="713292" y="225451"/>
                </a:cubicBezTo>
                <a:cubicBezTo>
                  <a:pt x="706459" y="257448"/>
                  <a:pt x="683978" y="279398"/>
                  <a:pt x="663568" y="303070"/>
                </a:cubicBezTo>
                <a:cubicBezTo>
                  <a:pt x="654569" y="313459"/>
                  <a:pt x="648747" y="327191"/>
                  <a:pt x="644217" y="340422"/>
                </a:cubicBezTo>
                <a:cubicBezTo>
                  <a:pt x="632624" y="374766"/>
                  <a:pt x="622620" y="409733"/>
                  <a:pt x="611823" y="444389"/>
                </a:cubicBezTo>
                <a:cubicBezTo>
                  <a:pt x="610789" y="447734"/>
                  <a:pt x="607618" y="450701"/>
                  <a:pt x="604997" y="453430"/>
                </a:cubicBezTo>
                <a:cubicBezTo>
                  <a:pt x="577274" y="480831"/>
                  <a:pt x="549348" y="508059"/>
                  <a:pt x="521643" y="535653"/>
                </a:cubicBezTo>
                <a:cubicBezTo>
                  <a:pt x="516385" y="540915"/>
                  <a:pt x="512835" y="548128"/>
                  <a:pt x="507802" y="553752"/>
                </a:cubicBezTo>
                <a:cubicBezTo>
                  <a:pt x="500873" y="561655"/>
                  <a:pt x="494494" y="571420"/>
                  <a:pt x="485734" y="576048"/>
                </a:cubicBezTo>
                <a:cubicBezTo>
                  <a:pt x="458163" y="590427"/>
                  <a:pt x="447893" y="614129"/>
                  <a:pt x="445182" y="643072"/>
                </a:cubicBezTo>
                <a:cubicBezTo>
                  <a:pt x="442626" y="669516"/>
                  <a:pt x="440826" y="695887"/>
                  <a:pt x="437493" y="722208"/>
                </a:cubicBezTo>
                <a:cubicBezTo>
                  <a:pt x="433541" y="754325"/>
                  <a:pt x="429002" y="786305"/>
                  <a:pt x="423498" y="818181"/>
                </a:cubicBezTo>
                <a:cubicBezTo>
                  <a:pt x="421124" y="831979"/>
                  <a:pt x="418251" y="846590"/>
                  <a:pt x="411910" y="858840"/>
                </a:cubicBezTo>
                <a:cubicBezTo>
                  <a:pt x="394385" y="893153"/>
                  <a:pt x="383708" y="929136"/>
                  <a:pt x="392694" y="966766"/>
                </a:cubicBezTo>
                <a:cubicBezTo>
                  <a:pt x="399849" y="996912"/>
                  <a:pt x="390997" y="1023546"/>
                  <a:pt x="375276" y="1044113"/>
                </a:cubicBezTo>
                <a:cubicBezTo>
                  <a:pt x="346749" y="1081537"/>
                  <a:pt x="357339" y="1117871"/>
                  <a:pt x="370946" y="1153742"/>
                </a:cubicBezTo>
                <a:cubicBezTo>
                  <a:pt x="377992" y="1172228"/>
                  <a:pt x="378654" y="1187852"/>
                  <a:pt x="375180" y="1206343"/>
                </a:cubicBezTo>
                <a:cubicBezTo>
                  <a:pt x="367043" y="1249174"/>
                  <a:pt x="337149" y="1280028"/>
                  <a:pt x="311155" y="1309565"/>
                </a:cubicBezTo>
                <a:cubicBezTo>
                  <a:pt x="288969" y="1334743"/>
                  <a:pt x="277667" y="1361792"/>
                  <a:pt x="270005" y="1390995"/>
                </a:cubicBezTo>
                <a:cubicBezTo>
                  <a:pt x="260173" y="1427857"/>
                  <a:pt x="267688" y="1455674"/>
                  <a:pt x="300742" y="1469872"/>
                </a:cubicBezTo>
                <a:cubicBezTo>
                  <a:pt x="310093" y="1473800"/>
                  <a:pt x="321291" y="1481193"/>
                  <a:pt x="324761" y="1489867"/>
                </a:cubicBezTo>
                <a:cubicBezTo>
                  <a:pt x="341975" y="1531719"/>
                  <a:pt x="365314" y="1573586"/>
                  <a:pt x="357764" y="1620763"/>
                </a:cubicBezTo>
                <a:cubicBezTo>
                  <a:pt x="347465" y="1685981"/>
                  <a:pt x="354098" y="1748120"/>
                  <a:pt x="375859" y="1810408"/>
                </a:cubicBezTo>
                <a:cubicBezTo>
                  <a:pt x="411109" y="1911446"/>
                  <a:pt x="447876" y="2012343"/>
                  <a:pt x="452120" y="2121573"/>
                </a:cubicBezTo>
                <a:cubicBezTo>
                  <a:pt x="452818" y="2139681"/>
                  <a:pt x="466350" y="2160060"/>
                  <a:pt x="479154" y="2174579"/>
                </a:cubicBezTo>
                <a:cubicBezTo>
                  <a:pt x="503504" y="2202386"/>
                  <a:pt x="505090" y="2200902"/>
                  <a:pt x="490307" y="2235921"/>
                </a:cubicBezTo>
                <a:cubicBezTo>
                  <a:pt x="486671" y="2244289"/>
                  <a:pt x="484918" y="2254397"/>
                  <a:pt x="479004" y="2260869"/>
                </a:cubicBezTo>
                <a:cubicBezTo>
                  <a:pt x="448923" y="2293842"/>
                  <a:pt x="460272" y="2330108"/>
                  <a:pt x="468379" y="2366479"/>
                </a:cubicBezTo>
                <a:cubicBezTo>
                  <a:pt x="469916" y="2372845"/>
                  <a:pt x="471955" y="2380500"/>
                  <a:pt x="469801" y="2386246"/>
                </a:cubicBezTo>
                <a:cubicBezTo>
                  <a:pt x="460121" y="2412190"/>
                  <a:pt x="466218" y="2432868"/>
                  <a:pt x="484511" y="2453006"/>
                </a:cubicBezTo>
                <a:cubicBezTo>
                  <a:pt x="500266" y="2470503"/>
                  <a:pt x="510590" y="2491368"/>
                  <a:pt x="495165" y="2515160"/>
                </a:cubicBezTo>
                <a:cubicBezTo>
                  <a:pt x="460969" y="2568022"/>
                  <a:pt x="463893" y="2620936"/>
                  <a:pt x="493463" y="2674477"/>
                </a:cubicBezTo>
                <a:cubicBezTo>
                  <a:pt x="514557" y="2712722"/>
                  <a:pt x="522129" y="2751630"/>
                  <a:pt x="508318" y="2795170"/>
                </a:cubicBezTo>
                <a:cubicBezTo>
                  <a:pt x="502962" y="2811920"/>
                  <a:pt x="509422" y="2832371"/>
                  <a:pt x="509620" y="2851292"/>
                </a:cubicBezTo>
                <a:cubicBezTo>
                  <a:pt x="509832" y="2861986"/>
                  <a:pt x="510718" y="2873767"/>
                  <a:pt x="506806" y="2883305"/>
                </a:cubicBezTo>
                <a:cubicBezTo>
                  <a:pt x="496883" y="2908699"/>
                  <a:pt x="483390" y="2932696"/>
                  <a:pt x="473674" y="2958260"/>
                </a:cubicBezTo>
                <a:cubicBezTo>
                  <a:pt x="469058" y="2970544"/>
                  <a:pt x="467306" y="2984860"/>
                  <a:pt x="468328" y="2998159"/>
                </a:cubicBezTo>
                <a:cubicBezTo>
                  <a:pt x="470969" y="3037516"/>
                  <a:pt x="474558" y="3076788"/>
                  <a:pt x="479836" y="3115713"/>
                </a:cubicBezTo>
                <a:cubicBezTo>
                  <a:pt x="488387" y="3179974"/>
                  <a:pt x="494938" y="3245373"/>
                  <a:pt x="555720" y="3286686"/>
                </a:cubicBezTo>
                <a:cubicBezTo>
                  <a:pt x="560620" y="3290067"/>
                  <a:pt x="564022" y="3297980"/>
                  <a:pt x="565371" y="3304362"/>
                </a:cubicBezTo>
                <a:cubicBezTo>
                  <a:pt x="571696" y="3333817"/>
                  <a:pt x="574867" y="3364327"/>
                  <a:pt x="583436" y="3393195"/>
                </a:cubicBezTo>
                <a:cubicBezTo>
                  <a:pt x="590328" y="3416286"/>
                  <a:pt x="590596" y="3435968"/>
                  <a:pt x="575531" y="3455326"/>
                </a:cubicBezTo>
                <a:cubicBezTo>
                  <a:pt x="565593" y="3467999"/>
                  <a:pt x="558050" y="3481744"/>
                  <a:pt x="554223" y="3496130"/>
                </a:cubicBezTo>
                <a:lnTo>
                  <a:pt x="553961" y="3498197"/>
                </a:lnTo>
                <a:lnTo>
                  <a:pt x="553960" y="3498197"/>
                </a:lnTo>
                <a:lnTo>
                  <a:pt x="551436" y="3518135"/>
                </a:lnTo>
                <a:cubicBezTo>
                  <a:pt x="551548" y="3525595"/>
                  <a:pt x="552752" y="3533161"/>
                  <a:pt x="555218" y="3540779"/>
                </a:cubicBezTo>
                <a:cubicBezTo>
                  <a:pt x="564891" y="3571265"/>
                  <a:pt x="551966" y="3593108"/>
                  <a:pt x="538695" y="3617469"/>
                </a:cubicBezTo>
                <a:cubicBezTo>
                  <a:pt x="529031" y="3635186"/>
                  <a:pt x="516723" y="3655441"/>
                  <a:pt x="517285" y="3674138"/>
                </a:cubicBezTo>
                <a:lnTo>
                  <a:pt x="513668" y="3700065"/>
                </a:lnTo>
                <a:lnTo>
                  <a:pt x="513522" y="3700095"/>
                </a:lnTo>
                <a:lnTo>
                  <a:pt x="513667" y="3700066"/>
                </a:lnTo>
                <a:lnTo>
                  <a:pt x="512906" y="3705519"/>
                </a:lnTo>
                <a:cubicBezTo>
                  <a:pt x="504666" y="3736627"/>
                  <a:pt x="489490" y="3767211"/>
                  <a:pt x="509270" y="3799980"/>
                </a:cubicBezTo>
                <a:cubicBezTo>
                  <a:pt x="511065" y="3802878"/>
                  <a:pt x="507773" y="3808725"/>
                  <a:pt x="507225" y="3813176"/>
                </a:cubicBezTo>
                <a:cubicBezTo>
                  <a:pt x="503204" y="3848743"/>
                  <a:pt x="513224" y="3880922"/>
                  <a:pt x="539280" y="3904366"/>
                </a:cubicBezTo>
                <a:cubicBezTo>
                  <a:pt x="573271" y="3935120"/>
                  <a:pt x="579705" y="3972027"/>
                  <a:pt x="573428" y="4014303"/>
                </a:cubicBezTo>
                <a:cubicBezTo>
                  <a:pt x="571417" y="4027879"/>
                  <a:pt x="570355" y="4041368"/>
                  <a:pt x="568930" y="4055079"/>
                </a:cubicBezTo>
                <a:cubicBezTo>
                  <a:pt x="566799" y="4073638"/>
                  <a:pt x="564496" y="4092406"/>
                  <a:pt x="562365" y="4110965"/>
                </a:cubicBezTo>
                <a:cubicBezTo>
                  <a:pt x="560185" y="4128956"/>
                  <a:pt x="555521" y="4149087"/>
                  <a:pt x="573083" y="4161253"/>
                </a:cubicBezTo>
                <a:cubicBezTo>
                  <a:pt x="588198" y="4171733"/>
                  <a:pt x="587633" y="4180202"/>
                  <a:pt x="576478" y="4192125"/>
                </a:cubicBezTo>
                <a:cubicBezTo>
                  <a:pt x="537414" y="4233572"/>
                  <a:pt x="515015" y="4281532"/>
                  <a:pt x="518425" y="4339756"/>
                </a:cubicBezTo>
                <a:cubicBezTo>
                  <a:pt x="519135" y="4351745"/>
                  <a:pt x="517590" y="4364130"/>
                  <a:pt x="515819" y="4376151"/>
                </a:cubicBezTo>
                <a:cubicBezTo>
                  <a:pt x="514770" y="4383518"/>
                  <a:pt x="513670" y="4392418"/>
                  <a:pt x="508946" y="4397248"/>
                </a:cubicBezTo>
                <a:cubicBezTo>
                  <a:pt x="472969" y="4434779"/>
                  <a:pt x="449705" y="4479566"/>
                  <a:pt x="432100" y="4527661"/>
                </a:cubicBezTo>
                <a:cubicBezTo>
                  <a:pt x="425830" y="4544875"/>
                  <a:pt x="419665" y="4563232"/>
                  <a:pt x="419018" y="4581271"/>
                </a:cubicBezTo>
                <a:cubicBezTo>
                  <a:pt x="418440" y="4600071"/>
                  <a:pt x="424020" y="4619266"/>
                  <a:pt x="427842" y="4638045"/>
                </a:cubicBezTo>
                <a:cubicBezTo>
                  <a:pt x="430001" y="4649136"/>
                  <a:pt x="430992" y="4662053"/>
                  <a:pt x="437307" y="4670468"/>
                </a:cubicBezTo>
                <a:cubicBezTo>
                  <a:pt x="457155" y="4697159"/>
                  <a:pt x="478242" y="4722778"/>
                  <a:pt x="500763" y="4747310"/>
                </a:cubicBezTo>
                <a:cubicBezTo>
                  <a:pt x="520091" y="4768310"/>
                  <a:pt x="522973" y="4772639"/>
                  <a:pt x="503130" y="4794154"/>
                </a:cubicBezTo>
                <a:cubicBezTo>
                  <a:pt x="482771" y="4816293"/>
                  <a:pt x="473487" y="4842394"/>
                  <a:pt x="471276" y="4870525"/>
                </a:cubicBezTo>
                <a:cubicBezTo>
                  <a:pt x="467881" y="4915026"/>
                  <a:pt x="465662" y="4959799"/>
                  <a:pt x="466095" y="5004333"/>
                </a:cubicBezTo>
                <a:cubicBezTo>
                  <a:pt x="466529" y="5044659"/>
                  <a:pt x="485734" y="5062225"/>
                  <a:pt x="526112" y="5066571"/>
                </a:cubicBezTo>
                <a:cubicBezTo>
                  <a:pt x="548535" y="5069112"/>
                  <a:pt x="572977" y="5072810"/>
                  <a:pt x="581076" y="5096554"/>
                </a:cubicBezTo>
                <a:cubicBezTo>
                  <a:pt x="594186" y="5135338"/>
                  <a:pt x="602121" y="5176127"/>
                  <a:pt x="650387" y="5191419"/>
                </a:cubicBezTo>
                <a:cubicBezTo>
                  <a:pt x="641132" y="5203168"/>
                  <a:pt x="635667" y="5210364"/>
                  <a:pt x="630186" y="5217371"/>
                </a:cubicBezTo>
                <a:cubicBezTo>
                  <a:pt x="614931" y="5236746"/>
                  <a:pt x="611101" y="5274397"/>
                  <a:pt x="627425" y="5291847"/>
                </a:cubicBezTo>
                <a:cubicBezTo>
                  <a:pt x="651204" y="5317603"/>
                  <a:pt x="649544" y="5343389"/>
                  <a:pt x="635466" y="5371456"/>
                </a:cubicBezTo>
                <a:cubicBezTo>
                  <a:pt x="612203" y="5418347"/>
                  <a:pt x="622990" y="5467290"/>
                  <a:pt x="638101" y="5511248"/>
                </a:cubicBezTo>
                <a:cubicBezTo>
                  <a:pt x="649363" y="5544462"/>
                  <a:pt x="667662" y="5579328"/>
                  <a:pt x="704029" y="5598387"/>
                </a:cubicBezTo>
                <a:cubicBezTo>
                  <a:pt x="715672" y="5604399"/>
                  <a:pt x="722615" y="5619644"/>
                  <a:pt x="730967" y="5631508"/>
                </a:cubicBezTo>
                <a:cubicBezTo>
                  <a:pt x="737804" y="5641405"/>
                  <a:pt x="744309" y="5651903"/>
                  <a:pt x="749162" y="5663130"/>
                </a:cubicBezTo>
                <a:cubicBezTo>
                  <a:pt x="754463" y="5675079"/>
                  <a:pt x="761782" y="5688186"/>
                  <a:pt x="761184" y="5700484"/>
                </a:cubicBezTo>
                <a:cubicBezTo>
                  <a:pt x="759614" y="5737740"/>
                  <a:pt x="771960" y="5766072"/>
                  <a:pt x="801844" y="5789549"/>
                </a:cubicBezTo>
                <a:cubicBezTo>
                  <a:pt x="817303" y="5801719"/>
                  <a:pt x="836388" y="5820061"/>
                  <a:pt x="838139" y="5837118"/>
                </a:cubicBezTo>
                <a:cubicBezTo>
                  <a:pt x="842502" y="5878614"/>
                  <a:pt x="859317" y="5911893"/>
                  <a:pt x="879049" y="5947777"/>
                </a:cubicBezTo>
                <a:cubicBezTo>
                  <a:pt x="891685" y="5970916"/>
                  <a:pt x="901390" y="5997576"/>
                  <a:pt x="913424" y="6022496"/>
                </a:cubicBezTo>
                <a:cubicBezTo>
                  <a:pt x="927563" y="6051619"/>
                  <a:pt x="934736" y="6084059"/>
                  <a:pt x="967911" y="6099584"/>
                </a:cubicBezTo>
                <a:cubicBezTo>
                  <a:pt x="971515" y="6101356"/>
                  <a:pt x="972656" y="6107567"/>
                  <a:pt x="976160" y="6110307"/>
                </a:cubicBezTo>
                <a:cubicBezTo>
                  <a:pt x="986909" y="6119081"/>
                  <a:pt x="997159" y="6130771"/>
                  <a:pt x="1009580" y="6134800"/>
                </a:cubicBezTo>
                <a:cubicBezTo>
                  <a:pt x="1045840" y="6146407"/>
                  <a:pt x="1082944" y="6154685"/>
                  <a:pt x="1119632" y="6164726"/>
                </a:cubicBezTo>
                <a:cubicBezTo>
                  <a:pt x="1127482" y="6166877"/>
                  <a:pt x="1137401" y="6168649"/>
                  <a:pt x="1142302" y="6174132"/>
                </a:cubicBezTo>
                <a:cubicBezTo>
                  <a:pt x="1170448" y="6205802"/>
                  <a:pt x="1197698" y="6238132"/>
                  <a:pt x="1224601" y="6270869"/>
                </a:cubicBezTo>
                <a:cubicBezTo>
                  <a:pt x="1235371" y="6284042"/>
                  <a:pt x="1231132" y="6296289"/>
                  <a:pt x="1221274" y="6309817"/>
                </a:cubicBezTo>
                <a:cubicBezTo>
                  <a:pt x="1211948" y="6322912"/>
                  <a:pt x="1202505" y="6338888"/>
                  <a:pt x="1201234" y="6354305"/>
                </a:cubicBezTo>
                <a:cubicBezTo>
                  <a:pt x="1198888" y="6385130"/>
                  <a:pt x="1200626" y="6416726"/>
                  <a:pt x="1203453" y="6447651"/>
                </a:cubicBezTo>
                <a:cubicBezTo>
                  <a:pt x="1204511" y="6459223"/>
                  <a:pt x="1212466" y="6470931"/>
                  <a:pt x="1218957" y="6481243"/>
                </a:cubicBezTo>
                <a:cubicBezTo>
                  <a:pt x="1231263" y="6500776"/>
                  <a:pt x="1247036" y="6518465"/>
                  <a:pt x="1257705" y="6538915"/>
                </a:cubicBezTo>
                <a:cubicBezTo>
                  <a:pt x="1270012" y="6562662"/>
                  <a:pt x="1287492" y="6575985"/>
                  <a:pt x="1313400" y="6581077"/>
                </a:cubicBezTo>
                <a:cubicBezTo>
                  <a:pt x="1351968" y="6588650"/>
                  <a:pt x="1380543" y="6612439"/>
                  <a:pt x="1404616" y="6641421"/>
                </a:cubicBezTo>
                <a:cubicBezTo>
                  <a:pt x="1435335" y="6678212"/>
                  <a:pt x="1438290" y="6725193"/>
                  <a:pt x="1449003" y="6769170"/>
                </a:cubicBezTo>
                <a:cubicBezTo>
                  <a:pt x="1453029" y="6786020"/>
                  <a:pt x="1456729" y="6803471"/>
                  <a:pt x="1464411" y="6818457"/>
                </a:cubicBezTo>
                <a:lnTo>
                  <a:pt x="1482665" y="6857998"/>
                </a:lnTo>
                <a:lnTo>
                  <a:pt x="1000755" y="6857998"/>
                </a:lnTo>
                <a:lnTo>
                  <a:pt x="979250" y="6816111"/>
                </a:lnTo>
                <a:cubicBezTo>
                  <a:pt x="970168" y="6794177"/>
                  <a:pt x="965863" y="6770086"/>
                  <a:pt x="956780" y="6748151"/>
                </a:cubicBezTo>
                <a:cubicBezTo>
                  <a:pt x="941775" y="6711644"/>
                  <a:pt x="923647" y="6676570"/>
                  <a:pt x="908453" y="6640082"/>
                </a:cubicBezTo>
                <a:cubicBezTo>
                  <a:pt x="879255" y="6569674"/>
                  <a:pt x="850985" y="6498989"/>
                  <a:pt x="822909" y="6428288"/>
                </a:cubicBezTo>
                <a:cubicBezTo>
                  <a:pt x="816934" y="6413148"/>
                  <a:pt x="814822" y="6396314"/>
                  <a:pt x="808485" y="6381398"/>
                </a:cubicBezTo>
                <a:cubicBezTo>
                  <a:pt x="791477" y="6341822"/>
                  <a:pt x="773350" y="6302540"/>
                  <a:pt x="755048" y="6263466"/>
                </a:cubicBezTo>
                <a:cubicBezTo>
                  <a:pt x="743894" y="6239807"/>
                  <a:pt x="730707" y="6216908"/>
                  <a:pt x="719917" y="6193026"/>
                </a:cubicBezTo>
                <a:cubicBezTo>
                  <a:pt x="711284" y="6173919"/>
                  <a:pt x="704118" y="6154105"/>
                  <a:pt x="698070" y="6133997"/>
                </a:cubicBezTo>
                <a:cubicBezTo>
                  <a:pt x="692853" y="6116682"/>
                  <a:pt x="691551" y="6098246"/>
                  <a:pt x="685592" y="6081192"/>
                </a:cubicBezTo>
                <a:cubicBezTo>
                  <a:pt x="669514" y="6035024"/>
                  <a:pt x="651968" y="5989570"/>
                  <a:pt x="635166" y="5943853"/>
                </a:cubicBezTo>
                <a:cubicBezTo>
                  <a:pt x="628516" y="5925524"/>
                  <a:pt x="623160" y="5906692"/>
                  <a:pt x="615235" y="5889051"/>
                </a:cubicBezTo>
                <a:cubicBezTo>
                  <a:pt x="594274" y="5841801"/>
                  <a:pt x="571108" y="5795521"/>
                  <a:pt x="551077" y="5747994"/>
                </a:cubicBezTo>
                <a:cubicBezTo>
                  <a:pt x="534467" y="5708575"/>
                  <a:pt x="521357" y="5667688"/>
                  <a:pt x="506212" y="5627557"/>
                </a:cubicBezTo>
                <a:cubicBezTo>
                  <a:pt x="499682" y="5610555"/>
                  <a:pt x="491139" y="5594502"/>
                  <a:pt x="485372" y="5577430"/>
                </a:cubicBezTo>
                <a:cubicBezTo>
                  <a:pt x="472314" y="5539214"/>
                  <a:pt x="460723" y="5500292"/>
                  <a:pt x="447647" y="5461888"/>
                </a:cubicBezTo>
                <a:cubicBezTo>
                  <a:pt x="440100" y="5440003"/>
                  <a:pt x="428258" y="5419278"/>
                  <a:pt x="422573" y="5396841"/>
                </a:cubicBezTo>
                <a:cubicBezTo>
                  <a:pt x="409095" y="5343553"/>
                  <a:pt x="398049" y="5289660"/>
                  <a:pt x="386243" y="5235835"/>
                </a:cubicBezTo>
                <a:cubicBezTo>
                  <a:pt x="374093" y="5180322"/>
                  <a:pt x="361580" y="5125031"/>
                  <a:pt x="350188" y="5069445"/>
                </a:cubicBezTo>
                <a:cubicBezTo>
                  <a:pt x="344154" y="5039006"/>
                  <a:pt x="340760" y="5008134"/>
                  <a:pt x="334916" y="4977679"/>
                </a:cubicBezTo>
                <a:cubicBezTo>
                  <a:pt x="329796" y="4950982"/>
                  <a:pt x="322420" y="4924682"/>
                  <a:pt x="316732" y="4898038"/>
                </a:cubicBezTo>
                <a:cubicBezTo>
                  <a:pt x="311944" y="4874947"/>
                  <a:pt x="308277" y="4851558"/>
                  <a:pt x="303487" y="4828467"/>
                </a:cubicBezTo>
                <a:cubicBezTo>
                  <a:pt x="295710" y="4791492"/>
                  <a:pt x="287380" y="4754757"/>
                  <a:pt x="279427" y="4717991"/>
                </a:cubicBezTo>
                <a:cubicBezTo>
                  <a:pt x="276299" y="4702591"/>
                  <a:pt x="270066" y="4686707"/>
                  <a:pt x="271575" y="4671841"/>
                </a:cubicBezTo>
                <a:cubicBezTo>
                  <a:pt x="275423" y="4634375"/>
                  <a:pt x="270023" y="4598330"/>
                  <a:pt x="261746" y="4562167"/>
                </a:cubicBezTo>
                <a:cubicBezTo>
                  <a:pt x="258892" y="4549802"/>
                  <a:pt x="258043" y="4536297"/>
                  <a:pt x="260158" y="4523860"/>
                </a:cubicBezTo>
                <a:cubicBezTo>
                  <a:pt x="264337" y="4498417"/>
                  <a:pt x="271242" y="4473492"/>
                  <a:pt x="276972" y="4448290"/>
                </a:cubicBezTo>
                <a:cubicBezTo>
                  <a:pt x="277678" y="4445546"/>
                  <a:pt x="277574" y="4442304"/>
                  <a:pt x="277882" y="4439409"/>
                </a:cubicBezTo>
                <a:cubicBezTo>
                  <a:pt x="279636" y="4422985"/>
                  <a:pt x="281404" y="4406757"/>
                  <a:pt x="282776" y="4390368"/>
                </a:cubicBezTo>
                <a:cubicBezTo>
                  <a:pt x="283496" y="4381505"/>
                  <a:pt x="282871" y="4372570"/>
                  <a:pt x="283402" y="4363722"/>
                </a:cubicBezTo>
                <a:cubicBezTo>
                  <a:pt x="285628" y="4329468"/>
                  <a:pt x="273313" y="4293097"/>
                  <a:pt x="293599" y="4261782"/>
                </a:cubicBezTo>
                <a:cubicBezTo>
                  <a:pt x="306663" y="4241459"/>
                  <a:pt x="301566" y="4223369"/>
                  <a:pt x="297435" y="4203280"/>
                </a:cubicBezTo>
                <a:cubicBezTo>
                  <a:pt x="294324" y="4188066"/>
                  <a:pt x="293454" y="4172267"/>
                  <a:pt x="291841" y="4156730"/>
                </a:cubicBezTo>
                <a:cubicBezTo>
                  <a:pt x="288777" y="4129463"/>
                  <a:pt x="286090" y="4102160"/>
                  <a:pt x="282644" y="4074927"/>
                </a:cubicBezTo>
                <a:cubicBezTo>
                  <a:pt x="281468" y="4066234"/>
                  <a:pt x="275910" y="4057753"/>
                  <a:pt x="275888" y="4049146"/>
                </a:cubicBezTo>
                <a:cubicBezTo>
                  <a:pt x="275887" y="4009354"/>
                  <a:pt x="277975" y="3969373"/>
                  <a:pt x="277593" y="3929618"/>
                </a:cubicBezTo>
                <a:cubicBezTo>
                  <a:pt x="277443" y="3907060"/>
                  <a:pt x="271742" y="3884432"/>
                  <a:pt x="272369" y="3861992"/>
                </a:cubicBezTo>
                <a:cubicBezTo>
                  <a:pt x="273065" y="3836105"/>
                  <a:pt x="278553" y="3810351"/>
                  <a:pt x="280974" y="3784495"/>
                </a:cubicBezTo>
                <a:cubicBezTo>
                  <a:pt x="281660" y="3777354"/>
                  <a:pt x="279243" y="3769733"/>
                  <a:pt x="278188" y="3762368"/>
                </a:cubicBezTo>
                <a:cubicBezTo>
                  <a:pt x="277045" y="3754055"/>
                  <a:pt x="275539" y="3745966"/>
                  <a:pt x="274587" y="3737636"/>
                </a:cubicBezTo>
                <a:lnTo>
                  <a:pt x="274110" y="3733149"/>
                </a:lnTo>
                <a:lnTo>
                  <a:pt x="307451" y="3729245"/>
                </a:lnTo>
                <a:lnTo>
                  <a:pt x="420781" y="3714526"/>
                </a:lnTo>
                <a:lnTo>
                  <a:pt x="307452" y="3729244"/>
                </a:lnTo>
                <a:lnTo>
                  <a:pt x="274111" y="3733148"/>
                </a:lnTo>
                <a:lnTo>
                  <a:pt x="266480" y="3661472"/>
                </a:lnTo>
                <a:cubicBezTo>
                  <a:pt x="264299" y="3645987"/>
                  <a:pt x="255031" y="3630383"/>
                  <a:pt x="256559" y="3615703"/>
                </a:cubicBezTo>
                <a:cubicBezTo>
                  <a:pt x="259373" y="3585795"/>
                  <a:pt x="244356" y="3557516"/>
                  <a:pt x="251912" y="3527176"/>
                </a:cubicBezTo>
                <a:cubicBezTo>
                  <a:pt x="254116" y="3517788"/>
                  <a:pt x="245382" y="3505962"/>
                  <a:pt x="243998" y="3494992"/>
                </a:cubicBezTo>
                <a:lnTo>
                  <a:pt x="237062" y="3424466"/>
                </a:lnTo>
                <a:lnTo>
                  <a:pt x="235887" y="3412521"/>
                </a:lnTo>
                <a:cubicBezTo>
                  <a:pt x="233822" y="3387840"/>
                  <a:pt x="228827" y="3362470"/>
                  <a:pt x="231972" y="3338271"/>
                </a:cubicBezTo>
                <a:cubicBezTo>
                  <a:pt x="235392" y="3312898"/>
                  <a:pt x="232587" y="3290581"/>
                  <a:pt x="223937" y="3267077"/>
                </a:cubicBezTo>
                <a:cubicBezTo>
                  <a:pt x="218064" y="3250969"/>
                  <a:pt x="215900" y="3233567"/>
                  <a:pt x="213012" y="3216616"/>
                </a:cubicBezTo>
                <a:cubicBezTo>
                  <a:pt x="209813" y="3198353"/>
                  <a:pt x="211941" y="3177689"/>
                  <a:pt x="204156" y="3161566"/>
                </a:cubicBezTo>
                <a:cubicBezTo>
                  <a:pt x="181020" y="3113557"/>
                  <a:pt x="172373" y="3062888"/>
                  <a:pt x="167623" y="3010908"/>
                </a:cubicBezTo>
                <a:cubicBezTo>
                  <a:pt x="166756" y="3001420"/>
                  <a:pt x="168527" y="2991502"/>
                  <a:pt x="170542" y="2982138"/>
                </a:cubicBezTo>
                <a:cubicBezTo>
                  <a:pt x="182762" y="2927454"/>
                  <a:pt x="176374" y="2874284"/>
                  <a:pt x="160998" y="2821168"/>
                </a:cubicBezTo>
                <a:cubicBezTo>
                  <a:pt x="157698" y="2810183"/>
                  <a:pt x="156174" y="2797697"/>
                  <a:pt x="157427" y="2786297"/>
                </a:cubicBezTo>
                <a:cubicBezTo>
                  <a:pt x="161189" y="2754195"/>
                  <a:pt x="169403" y="2722645"/>
                  <a:pt x="171250" y="2690530"/>
                </a:cubicBezTo>
                <a:cubicBezTo>
                  <a:pt x="174243" y="2637459"/>
                  <a:pt x="143920" y="2594508"/>
                  <a:pt x="122562" y="2549209"/>
                </a:cubicBezTo>
                <a:cubicBezTo>
                  <a:pt x="102363" y="2506099"/>
                  <a:pt x="62470" y="2471484"/>
                  <a:pt x="65809" y="2417997"/>
                </a:cubicBezTo>
                <a:cubicBezTo>
                  <a:pt x="66082" y="2412617"/>
                  <a:pt x="60422" y="2407204"/>
                  <a:pt x="58557" y="2401444"/>
                </a:cubicBezTo>
                <a:cubicBezTo>
                  <a:pt x="53477" y="2385647"/>
                  <a:pt x="47642" y="2369921"/>
                  <a:pt x="44442" y="2353760"/>
                </a:cubicBezTo>
                <a:cubicBezTo>
                  <a:pt x="40346" y="2334048"/>
                  <a:pt x="39250" y="2313680"/>
                  <a:pt x="35533" y="2293932"/>
                </a:cubicBezTo>
                <a:cubicBezTo>
                  <a:pt x="30915" y="2268528"/>
                  <a:pt x="22539" y="2243852"/>
                  <a:pt x="20216" y="2218428"/>
                </a:cubicBezTo>
                <a:cubicBezTo>
                  <a:pt x="18344" y="2197940"/>
                  <a:pt x="23508" y="2176998"/>
                  <a:pt x="25068" y="2156387"/>
                </a:cubicBezTo>
                <a:cubicBezTo>
                  <a:pt x="27193" y="2127307"/>
                  <a:pt x="22986" y="2095935"/>
                  <a:pt x="32822" y="2069593"/>
                </a:cubicBezTo>
                <a:cubicBezTo>
                  <a:pt x="43261" y="2041475"/>
                  <a:pt x="46802" y="2015326"/>
                  <a:pt x="40270" y="1987801"/>
                </a:cubicBezTo>
                <a:cubicBezTo>
                  <a:pt x="38092" y="1978626"/>
                  <a:pt x="29031" y="1967402"/>
                  <a:pt x="20494" y="1963975"/>
                </a:cubicBezTo>
                <a:cubicBezTo>
                  <a:pt x="1431" y="1956341"/>
                  <a:pt x="-2957" y="1943928"/>
                  <a:pt x="1728" y="1926090"/>
                </a:cubicBezTo>
                <a:cubicBezTo>
                  <a:pt x="5670" y="1910617"/>
                  <a:pt x="6643" y="1891972"/>
                  <a:pt x="15953" y="1880793"/>
                </a:cubicBezTo>
                <a:cubicBezTo>
                  <a:pt x="42326" y="1849112"/>
                  <a:pt x="39894" y="1812030"/>
                  <a:pt x="44378" y="1775275"/>
                </a:cubicBezTo>
                <a:cubicBezTo>
                  <a:pt x="47111" y="1752836"/>
                  <a:pt x="45428" y="1732327"/>
                  <a:pt x="40192" y="1710615"/>
                </a:cubicBezTo>
                <a:cubicBezTo>
                  <a:pt x="28614" y="1663468"/>
                  <a:pt x="34611" y="1616049"/>
                  <a:pt x="43506" y="1568941"/>
                </a:cubicBezTo>
                <a:cubicBezTo>
                  <a:pt x="49458" y="1537788"/>
                  <a:pt x="51927" y="1506189"/>
                  <a:pt x="58087" y="1475211"/>
                </a:cubicBezTo>
                <a:cubicBezTo>
                  <a:pt x="62855" y="1452010"/>
                  <a:pt x="68949" y="1428691"/>
                  <a:pt x="78062" y="1407007"/>
                </a:cubicBezTo>
                <a:cubicBezTo>
                  <a:pt x="91450" y="1375554"/>
                  <a:pt x="113342" y="1347158"/>
                  <a:pt x="103406" y="1309613"/>
                </a:cubicBezTo>
                <a:cubicBezTo>
                  <a:pt x="94647" y="1276551"/>
                  <a:pt x="103823" y="1245107"/>
                  <a:pt x="112398" y="1213333"/>
                </a:cubicBezTo>
                <a:cubicBezTo>
                  <a:pt x="118682" y="1189993"/>
                  <a:pt x="125158" y="1166639"/>
                  <a:pt x="128337" y="1142817"/>
                </a:cubicBezTo>
                <a:cubicBezTo>
                  <a:pt x="132066" y="1114546"/>
                  <a:pt x="126549" y="1083485"/>
                  <a:pt x="135869" y="1057764"/>
                </a:cubicBezTo>
                <a:cubicBezTo>
                  <a:pt x="145653" y="1030852"/>
                  <a:pt x="135536" y="1010162"/>
                  <a:pt x="130022" y="987518"/>
                </a:cubicBezTo>
                <a:cubicBezTo>
                  <a:pt x="121364" y="951388"/>
                  <a:pt x="108170" y="915863"/>
                  <a:pt x="117312" y="877725"/>
                </a:cubicBezTo>
                <a:cubicBezTo>
                  <a:pt x="128381" y="831376"/>
                  <a:pt x="140621" y="785301"/>
                  <a:pt x="150914" y="738832"/>
                </a:cubicBezTo>
                <a:cubicBezTo>
                  <a:pt x="154823" y="720874"/>
                  <a:pt x="155382" y="701887"/>
                  <a:pt x="156184" y="683447"/>
                </a:cubicBezTo>
                <a:cubicBezTo>
                  <a:pt x="156694" y="665994"/>
                  <a:pt x="149492" y="645801"/>
                  <a:pt x="156246" y="631789"/>
                </a:cubicBezTo>
                <a:cubicBezTo>
                  <a:pt x="173615" y="595769"/>
                  <a:pt x="180461" y="559754"/>
                  <a:pt x="176856" y="520291"/>
                </a:cubicBezTo>
                <a:cubicBezTo>
                  <a:pt x="175502" y="505492"/>
                  <a:pt x="182724" y="490294"/>
                  <a:pt x="182873" y="475169"/>
                </a:cubicBezTo>
                <a:cubicBezTo>
                  <a:pt x="182896" y="454505"/>
                  <a:pt x="185870" y="430512"/>
                  <a:pt x="177029" y="413338"/>
                </a:cubicBezTo>
                <a:cubicBezTo>
                  <a:pt x="156124" y="372972"/>
                  <a:pt x="167251" y="337714"/>
                  <a:pt x="180788" y="299554"/>
                </a:cubicBezTo>
                <a:cubicBezTo>
                  <a:pt x="194189" y="261982"/>
                  <a:pt x="204001" y="222826"/>
                  <a:pt x="211504" y="183499"/>
                </a:cubicBezTo>
                <a:cubicBezTo>
                  <a:pt x="214170" y="168715"/>
                  <a:pt x="205952" y="152060"/>
                  <a:pt x="203169" y="136243"/>
                </a:cubicBezTo>
                <a:cubicBezTo>
                  <a:pt x="202268" y="130586"/>
                  <a:pt x="201126" y="124377"/>
                  <a:pt x="202558" y="119082"/>
                </a:cubicBezTo>
                <a:cubicBezTo>
                  <a:pt x="212824" y="80698"/>
                  <a:pt x="220596" y="42109"/>
                  <a:pt x="217768" y="2930"/>
                </a:cubicBezTo>
                <a:lnTo>
                  <a:pt x="217273" y="1"/>
                </a:lnTo>
                <a:close/>
              </a:path>
            </a:pathLst>
          </a:custGeom>
          <a:blipFill dpi="0" rotWithShape="1">
            <a:blip r:embed="rId3">
              <a:alphaModFix amt="5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38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B0479F5-59EA-43F3-BAFC-2606376EB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BB16139-136C-4242-BCBD-3B77ADDF7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6454" y="699247"/>
            <a:ext cx="5222260" cy="2051703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2000" dirty="0"/>
              <a:t>            11. KRAVÍ KOLO                </a:t>
            </a:r>
            <a:br>
              <a:rPr lang="en-US" sz="2000" dirty="0"/>
            </a:br>
            <a:r>
              <a:rPr lang="en-US" sz="2000" dirty="0">
                <a:ea typeface="+mj-lt"/>
                <a:cs typeface="+mj-lt"/>
              </a:rPr>
              <a:t>            HMOTNOST: 2950g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            ROZMĚRY: d 34cm/š 17cm/v 26cm 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            </a:t>
            </a:r>
            <a:endParaRPr lang="cs-CZ"/>
          </a:p>
          <a:p>
            <a:pPr algn="ctr"/>
            <a:endParaRPr lang="en-US" sz="4200"/>
          </a:p>
        </p:txBody>
      </p:sp>
      <p:pic>
        <p:nvPicPr>
          <p:cNvPr id="5" name="Obrázek 5" descr="Obsah obrázku zeď, patro, interiér&#10;&#10;Popis se vygeneroval automaticky.">
            <a:extLst>
              <a:ext uri="{FF2B5EF4-FFF2-40B4-BE49-F238E27FC236}">
                <a16:creationId xmlns:a16="http://schemas.microsoft.com/office/drawing/2014/main" id="{91251732-A267-4D09-886B-F479F87FF96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5" r="27218" b="-1"/>
          <a:stretch/>
        </p:blipFill>
        <p:spPr>
          <a:xfrm>
            <a:off x="20" y="10"/>
            <a:ext cx="4404098" cy="6857990"/>
          </a:xfrm>
          <a:custGeom>
            <a:avLst/>
            <a:gdLst/>
            <a:ahLst/>
            <a:cxnLst/>
            <a:rect l="l" t="t" r="r" b="b"/>
            <a:pathLst>
              <a:path w="4404118" h="6858000">
                <a:moveTo>
                  <a:pt x="2339583" y="0"/>
                </a:moveTo>
                <a:lnTo>
                  <a:pt x="2355830" y="61476"/>
                </a:lnTo>
                <a:cubicBezTo>
                  <a:pt x="2361586" y="83045"/>
                  <a:pt x="2368094" y="103971"/>
                  <a:pt x="2377524" y="122586"/>
                </a:cubicBezTo>
                <a:cubicBezTo>
                  <a:pt x="2392415" y="151907"/>
                  <a:pt x="2419460" y="173413"/>
                  <a:pt x="2444420" y="192440"/>
                </a:cubicBezTo>
                <a:cubicBezTo>
                  <a:pt x="2495529" y="231487"/>
                  <a:pt x="2527080" y="290106"/>
                  <a:pt x="2559207" y="349349"/>
                </a:cubicBezTo>
                <a:cubicBezTo>
                  <a:pt x="2571632" y="372606"/>
                  <a:pt x="2588563" y="392138"/>
                  <a:pt x="2602225" y="414481"/>
                </a:cubicBezTo>
                <a:cubicBezTo>
                  <a:pt x="2608496" y="424893"/>
                  <a:pt x="2614942" y="437236"/>
                  <a:pt x="2616684" y="450003"/>
                </a:cubicBezTo>
                <a:cubicBezTo>
                  <a:pt x="2622547" y="490034"/>
                  <a:pt x="2641148" y="514975"/>
                  <a:pt x="2669003" y="533869"/>
                </a:cubicBezTo>
                <a:cubicBezTo>
                  <a:pt x="2681901" y="542764"/>
                  <a:pt x="2691903" y="559689"/>
                  <a:pt x="2700535" y="575333"/>
                </a:cubicBezTo>
                <a:cubicBezTo>
                  <a:pt x="2729512" y="628690"/>
                  <a:pt x="2754821" y="684525"/>
                  <a:pt x="2807479" y="710990"/>
                </a:cubicBezTo>
                <a:cubicBezTo>
                  <a:pt x="2820500" y="717450"/>
                  <a:pt x="2830720" y="740669"/>
                  <a:pt x="2835001" y="758969"/>
                </a:cubicBezTo>
                <a:cubicBezTo>
                  <a:pt x="2842218" y="789390"/>
                  <a:pt x="2843647" y="820083"/>
                  <a:pt x="2870022" y="838495"/>
                </a:cubicBezTo>
                <a:cubicBezTo>
                  <a:pt x="2878885" y="844641"/>
                  <a:pt x="2881584" y="867894"/>
                  <a:pt x="2882402" y="884069"/>
                </a:cubicBezTo>
                <a:cubicBezTo>
                  <a:pt x="2885078" y="932638"/>
                  <a:pt x="2898165" y="960616"/>
                  <a:pt x="2936995" y="969072"/>
                </a:cubicBezTo>
                <a:cubicBezTo>
                  <a:pt x="3007357" y="984417"/>
                  <a:pt x="3043775" y="1046171"/>
                  <a:pt x="3076951" y="1112096"/>
                </a:cubicBezTo>
                <a:cubicBezTo>
                  <a:pt x="3100643" y="1158994"/>
                  <a:pt x="3117151" y="1211409"/>
                  <a:pt x="3141387" y="1257566"/>
                </a:cubicBezTo>
                <a:cubicBezTo>
                  <a:pt x="3153277" y="1279930"/>
                  <a:pt x="3173543" y="1297754"/>
                  <a:pt x="3193071" y="1311394"/>
                </a:cubicBezTo>
                <a:cubicBezTo>
                  <a:pt x="3224094" y="1332909"/>
                  <a:pt x="3241804" y="1362627"/>
                  <a:pt x="3250073" y="1405992"/>
                </a:cubicBezTo>
                <a:cubicBezTo>
                  <a:pt x="3257673" y="1446266"/>
                  <a:pt x="3273857" y="1483664"/>
                  <a:pt x="3283740" y="1523444"/>
                </a:cubicBezTo>
                <a:cubicBezTo>
                  <a:pt x="3293127" y="1560430"/>
                  <a:pt x="3298747" y="1599065"/>
                  <a:pt x="3306504" y="1636638"/>
                </a:cubicBezTo>
                <a:cubicBezTo>
                  <a:pt x="3311477" y="1661025"/>
                  <a:pt x="3314234" y="1687006"/>
                  <a:pt x="3323416" y="1708173"/>
                </a:cubicBezTo>
                <a:cubicBezTo>
                  <a:pt x="3340602" y="1747889"/>
                  <a:pt x="3341593" y="1786419"/>
                  <a:pt x="3330834" y="1831463"/>
                </a:cubicBezTo>
                <a:cubicBezTo>
                  <a:pt x="3323215" y="1863606"/>
                  <a:pt x="3323028" y="1899517"/>
                  <a:pt x="3325458" y="1932531"/>
                </a:cubicBezTo>
                <a:cubicBezTo>
                  <a:pt x="3328288" y="1972134"/>
                  <a:pt x="3328527" y="2009738"/>
                  <a:pt x="3320394" y="2050249"/>
                </a:cubicBezTo>
                <a:cubicBezTo>
                  <a:pt x="3309254" y="2105857"/>
                  <a:pt x="3314506" y="2159685"/>
                  <a:pt x="3338141" y="2210114"/>
                </a:cubicBezTo>
                <a:cubicBezTo>
                  <a:pt x="3363243" y="2264284"/>
                  <a:pt x="3384387" y="2321440"/>
                  <a:pt x="3404628" y="2378738"/>
                </a:cubicBezTo>
                <a:cubicBezTo>
                  <a:pt x="3410511" y="2395084"/>
                  <a:pt x="3411689" y="2418120"/>
                  <a:pt x="3407259" y="2435467"/>
                </a:cubicBezTo>
                <a:cubicBezTo>
                  <a:pt x="3392793" y="2491151"/>
                  <a:pt x="3380194" y="2549275"/>
                  <a:pt x="3356495" y="2599849"/>
                </a:cubicBezTo>
                <a:cubicBezTo>
                  <a:pt x="3320179" y="2677233"/>
                  <a:pt x="3293483" y="2755427"/>
                  <a:pt x="3294074" y="2842361"/>
                </a:cubicBezTo>
                <a:cubicBezTo>
                  <a:pt x="3294172" y="2865245"/>
                  <a:pt x="3302178" y="2890058"/>
                  <a:pt x="3312858" y="2908439"/>
                </a:cubicBezTo>
                <a:cubicBezTo>
                  <a:pt x="3331888" y="2941339"/>
                  <a:pt x="3348643" y="2973100"/>
                  <a:pt x="3351202" y="3016205"/>
                </a:cubicBezTo>
                <a:cubicBezTo>
                  <a:pt x="3353458" y="3055184"/>
                  <a:pt x="3399269" y="3091033"/>
                  <a:pt x="3438099" y="3085336"/>
                </a:cubicBezTo>
                <a:cubicBezTo>
                  <a:pt x="3481887" y="3078970"/>
                  <a:pt x="3514312" y="3095239"/>
                  <a:pt x="3539878" y="3136681"/>
                </a:cubicBezTo>
                <a:cubicBezTo>
                  <a:pt x="3550096" y="3153637"/>
                  <a:pt x="3567509" y="3163435"/>
                  <a:pt x="3579433" y="3179271"/>
                </a:cubicBezTo>
                <a:cubicBezTo>
                  <a:pt x="3589310" y="3192368"/>
                  <a:pt x="3599714" y="3207990"/>
                  <a:pt x="3603096" y="3224801"/>
                </a:cubicBezTo>
                <a:cubicBezTo>
                  <a:pt x="3609269" y="3254802"/>
                  <a:pt x="3620336" y="3275144"/>
                  <a:pt x="3643662" y="3288499"/>
                </a:cubicBezTo>
                <a:cubicBezTo>
                  <a:pt x="3677663" y="3307714"/>
                  <a:pt x="3709940" y="3331312"/>
                  <a:pt x="3743281" y="3352066"/>
                </a:cubicBezTo>
                <a:cubicBezTo>
                  <a:pt x="3762563" y="3364307"/>
                  <a:pt x="3771612" y="3383279"/>
                  <a:pt x="3773604" y="3409971"/>
                </a:cubicBezTo>
                <a:cubicBezTo>
                  <a:pt x="3774973" y="3425409"/>
                  <a:pt x="3774833" y="3445264"/>
                  <a:pt x="3782303" y="3455027"/>
                </a:cubicBezTo>
                <a:cubicBezTo>
                  <a:pt x="3823032" y="3508129"/>
                  <a:pt x="3817073" y="3575628"/>
                  <a:pt x="3816834" y="3641755"/>
                </a:cubicBezTo>
                <a:cubicBezTo>
                  <a:pt x="3816868" y="3649380"/>
                  <a:pt x="3816465" y="3656950"/>
                  <a:pt x="3815414" y="3664423"/>
                </a:cubicBezTo>
                <a:cubicBezTo>
                  <a:pt x="3801919" y="3755638"/>
                  <a:pt x="3815819" y="3842268"/>
                  <a:pt x="3831022" y="3929077"/>
                </a:cubicBezTo>
                <a:cubicBezTo>
                  <a:pt x="3835097" y="3951977"/>
                  <a:pt x="3833989" y="3977140"/>
                  <a:pt x="3833427" y="4001566"/>
                </a:cubicBezTo>
                <a:cubicBezTo>
                  <a:pt x="3832188" y="4065371"/>
                  <a:pt x="3821392" y="4131101"/>
                  <a:pt x="3844622" y="4190727"/>
                </a:cubicBezTo>
                <a:cubicBezTo>
                  <a:pt x="3862782" y="4237659"/>
                  <a:pt x="3887520" y="4278712"/>
                  <a:pt x="3928268" y="4300238"/>
                </a:cubicBezTo>
                <a:cubicBezTo>
                  <a:pt x="3955639" y="4314708"/>
                  <a:pt x="3971141" y="4338123"/>
                  <a:pt x="3977747" y="4374448"/>
                </a:cubicBezTo>
                <a:cubicBezTo>
                  <a:pt x="3983513" y="4405752"/>
                  <a:pt x="3995802" y="4434707"/>
                  <a:pt x="4003670" y="4465215"/>
                </a:cubicBezTo>
                <a:cubicBezTo>
                  <a:pt x="4007817" y="4481320"/>
                  <a:pt x="4013181" y="4499770"/>
                  <a:pt x="4010889" y="4516055"/>
                </a:cubicBezTo>
                <a:cubicBezTo>
                  <a:pt x="4004766" y="4559572"/>
                  <a:pt x="3997230" y="4603706"/>
                  <a:pt x="3985367" y="4645602"/>
                </a:cubicBezTo>
                <a:cubicBezTo>
                  <a:pt x="3979327" y="4666529"/>
                  <a:pt x="3964001" y="4685883"/>
                  <a:pt x="3949671" y="4701292"/>
                </a:cubicBezTo>
                <a:cubicBezTo>
                  <a:pt x="3934619" y="4717144"/>
                  <a:pt x="3926217" y="4732840"/>
                  <a:pt x="3934280" y="4754123"/>
                </a:cubicBezTo>
                <a:cubicBezTo>
                  <a:pt x="3954470" y="4807057"/>
                  <a:pt x="3975168" y="4859522"/>
                  <a:pt x="3997064" y="4911338"/>
                </a:cubicBezTo>
                <a:cubicBezTo>
                  <a:pt x="4000886" y="4920316"/>
                  <a:pt x="4011419" y="4925608"/>
                  <a:pt x="4019528" y="4930834"/>
                </a:cubicBezTo>
                <a:cubicBezTo>
                  <a:pt x="4057441" y="4955228"/>
                  <a:pt x="4096344" y="4977308"/>
                  <a:pt x="4133308" y="5003744"/>
                </a:cubicBezTo>
                <a:cubicBezTo>
                  <a:pt x="4145954" y="5012874"/>
                  <a:pt x="4153881" y="5031960"/>
                  <a:pt x="4163240" y="5047160"/>
                </a:cubicBezTo>
                <a:cubicBezTo>
                  <a:pt x="4166325" y="5051950"/>
                  <a:pt x="4165736" y="5060853"/>
                  <a:pt x="4169223" y="5064337"/>
                </a:cubicBezTo>
                <a:cubicBezTo>
                  <a:pt x="4201572" y="5095297"/>
                  <a:pt x="4199843" y="5142157"/>
                  <a:pt x="4206880" y="5186434"/>
                </a:cubicBezTo>
                <a:cubicBezTo>
                  <a:pt x="4212828" y="5224301"/>
                  <a:pt x="4215657" y="5263904"/>
                  <a:pt x="4222813" y="5299486"/>
                </a:cubicBezTo>
                <a:cubicBezTo>
                  <a:pt x="4234060" y="5354705"/>
                  <a:pt x="4242835" y="5405490"/>
                  <a:pt x="4235257" y="5464049"/>
                </a:cubicBezTo>
                <a:cubicBezTo>
                  <a:pt x="4232096" y="5488106"/>
                  <a:pt x="4247880" y="5518914"/>
                  <a:pt x="4261474" y="5540158"/>
                </a:cubicBezTo>
                <a:cubicBezTo>
                  <a:pt x="4287766" y="5581156"/>
                  <a:pt x="4293039" y="5623827"/>
                  <a:pt x="4280115" y="5674826"/>
                </a:cubicBezTo>
                <a:cubicBezTo>
                  <a:pt x="4275759" y="5691638"/>
                  <a:pt x="4279993" y="5711838"/>
                  <a:pt x="4282322" y="5729864"/>
                </a:cubicBezTo>
                <a:cubicBezTo>
                  <a:pt x="4284366" y="5746757"/>
                  <a:pt x="4288475" y="5763124"/>
                  <a:pt x="4293132" y="5778754"/>
                </a:cubicBezTo>
                <a:cubicBezTo>
                  <a:pt x="4298890" y="5797536"/>
                  <a:pt x="4302061" y="5820581"/>
                  <a:pt x="4313246" y="5832226"/>
                </a:cubicBezTo>
                <a:cubicBezTo>
                  <a:pt x="4348093" y="5868983"/>
                  <a:pt x="4358048" y="5922385"/>
                  <a:pt x="4360648" y="5971487"/>
                </a:cubicBezTo>
                <a:cubicBezTo>
                  <a:pt x="4364319" y="6036528"/>
                  <a:pt x="4361672" y="6107215"/>
                  <a:pt x="4321661" y="6165296"/>
                </a:cubicBezTo>
                <a:cubicBezTo>
                  <a:pt x="4297541" y="6200015"/>
                  <a:pt x="4287954" y="6235151"/>
                  <a:pt x="4306753" y="6277545"/>
                </a:cubicBezTo>
                <a:cubicBezTo>
                  <a:pt x="4319729" y="6306327"/>
                  <a:pt x="4304165" y="6357226"/>
                  <a:pt x="4281339" y="6379605"/>
                </a:cubicBezTo>
                <a:cubicBezTo>
                  <a:pt x="4273124" y="6387708"/>
                  <a:pt x="4264871" y="6396077"/>
                  <a:pt x="4251023" y="6409646"/>
                </a:cubicBezTo>
                <a:cubicBezTo>
                  <a:pt x="4300272" y="6444619"/>
                  <a:pt x="4296891" y="6503223"/>
                  <a:pt x="4299881" y="6560548"/>
                </a:cubicBezTo>
                <a:cubicBezTo>
                  <a:pt x="4301794" y="6595663"/>
                  <a:pt x="4327948" y="6607784"/>
                  <a:pt x="4352197" y="6617730"/>
                </a:cubicBezTo>
                <a:cubicBezTo>
                  <a:pt x="4395933" y="6635319"/>
                  <a:pt x="4412086" y="6665089"/>
                  <a:pt x="4400475" y="6720904"/>
                </a:cubicBezTo>
                <a:lnTo>
                  <a:pt x="4366138" y="6858000"/>
                </a:lnTo>
                <a:lnTo>
                  <a:pt x="0" y="6858000"/>
                </a:lnTo>
                <a:lnTo>
                  <a:pt x="1" y="0"/>
                </a:ln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9F7A657-A936-48EC-851D-106D4F1B42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9583" y="2"/>
            <a:ext cx="2227170" cy="6857999"/>
          </a:xfrm>
          <a:custGeom>
            <a:avLst/>
            <a:gdLst>
              <a:gd name="connsiteX0" fmla="*/ 1435747 w 2227170"/>
              <a:gd name="connsiteY0" fmla="*/ 3430628 h 6857999"/>
              <a:gd name="connsiteX1" fmla="*/ 1463355 w 2227170"/>
              <a:gd name="connsiteY1" fmla="*/ 3435416 h 6857999"/>
              <a:gd name="connsiteX2" fmla="*/ 1512522 w 2227170"/>
              <a:gd name="connsiteY2" fmla="*/ 3453342 h 6857999"/>
              <a:gd name="connsiteX3" fmla="*/ 1689926 w 2227170"/>
              <a:gd name="connsiteY3" fmla="*/ 3476521 h 6857999"/>
              <a:gd name="connsiteX4" fmla="*/ 1714445 w 2227170"/>
              <a:gd name="connsiteY4" fmla="*/ 3473345 h 6857999"/>
              <a:gd name="connsiteX5" fmla="*/ 1891867 w 2227170"/>
              <a:gd name="connsiteY5" fmla="*/ 3461357 h 6857999"/>
              <a:gd name="connsiteX6" fmla="*/ 1903897 w 2227170"/>
              <a:gd name="connsiteY6" fmla="*/ 3459899 h 6857999"/>
              <a:gd name="connsiteX7" fmla="*/ 1939997 w 2227170"/>
              <a:gd name="connsiteY7" fmla="*/ 3575905 h 6857999"/>
              <a:gd name="connsiteX8" fmla="*/ 1959353 w 2227170"/>
              <a:gd name="connsiteY8" fmla="*/ 3640463 h 6857999"/>
              <a:gd name="connsiteX9" fmla="*/ 1972749 w 2227170"/>
              <a:gd name="connsiteY9" fmla="*/ 3697872 h 6857999"/>
              <a:gd name="connsiteX10" fmla="*/ 1974716 w 2227170"/>
              <a:gd name="connsiteY10" fmla="*/ 3706299 h 6857999"/>
              <a:gd name="connsiteX11" fmla="*/ 2015942 w 2227170"/>
              <a:gd name="connsiteY11" fmla="*/ 3982180 h 6857999"/>
              <a:gd name="connsiteX12" fmla="*/ 2031892 w 2227170"/>
              <a:gd name="connsiteY12" fmla="*/ 4071548 h 6857999"/>
              <a:gd name="connsiteX13" fmla="*/ 2036571 w 2227170"/>
              <a:gd name="connsiteY13" fmla="*/ 4171852 h 6857999"/>
              <a:gd name="connsiteX14" fmla="*/ 2058065 w 2227170"/>
              <a:gd name="connsiteY14" fmla="*/ 4334965 h 6857999"/>
              <a:gd name="connsiteX15" fmla="*/ 2089962 w 2227170"/>
              <a:gd name="connsiteY15" fmla="*/ 4652006 h 6857999"/>
              <a:gd name="connsiteX16" fmla="*/ 2091986 w 2227170"/>
              <a:gd name="connsiteY16" fmla="*/ 4720900 h 6857999"/>
              <a:gd name="connsiteX17" fmla="*/ 2116222 w 2227170"/>
              <a:gd name="connsiteY17" fmla="*/ 4899103 h 6857999"/>
              <a:gd name="connsiteX18" fmla="*/ 2134280 w 2227170"/>
              <a:gd name="connsiteY18" fmla="*/ 5006463 h 6857999"/>
              <a:gd name="connsiteX19" fmla="*/ 2140946 w 2227170"/>
              <a:gd name="connsiteY19" fmla="*/ 5094252 h 6857999"/>
              <a:gd name="connsiteX20" fmla="*/ 2139028 w 2227170"/>
              <a:gd name="connsiteY20" fmla="*/ 5170758 h 6857999"/>
              <a:gd name="connsiteX21" fmla="*/ 2154083 w 2227170"/>
              <a:gd name="connsiteY21" fmla="*/ 5374894 h 6857999"/>
              <a:gd name="connsiteX22" fmla="*/ 2159878 w 2227170"/>
              <a:gd name="connsiteY22" fmla="*/ 5456299 h 6857999"/>
              <a:gd name="connsiteX23" fmla="*/ 2189136 w 2227170"/>
              <a:gd name="connsiteY23" fmla="*/ 5669510 h 6857999"/>
              <a:gd name="connsiteX24" fmla="*/ 2203058 w 2227170"/>
              <a:gd name="connsiteY24" fmla="*/ 5848712 h 6857999"/>
              <a:gd name="connsiteX25" fmla="*/ 2211270 w 2227170"/>
              <a:gd name="connsiteY25" fmla="*/ 5923918 h 6857999"/>
              <a:gd name="connsiteX26" fmla="*/ 2218696 w 2227170"/>
              <a:gd name="connsiteY26" fmla="*/ 6094309 h 6857999"/>
              <a:gd name="connsiteX27" fmla="*/ 2227155 w 2227170"/>
              <a:gd name="connsiteY27" fmla="*/ 6191335 h 6857999"/>
              <a:gd name="connsiteX28" fmla="*/ 2219390 w 2227170"/>
              <a:gd name="connsiteY28" fmla="*/ 6424114 h 6857999"/>
              <a:gd name="connsiteX29" fmla="*/ 2209703 w 2227170"/>
              <a:gd name="connsiteY29" fmla="*/ 6664246 h 6857999"/>
              <a:gd name="connsiteX30" fmla="*/ 2199216 w 2227170"/>
              <a:gd name="connsiteY30" fmla="*/ 6795360 h 6857999"/>
              <a:gd name="connsiteX31" fmla="*/ 2197257 w 2227170"/>
              <a:gd name="connsiteY31" fmla="*/ 6857999 h 6857999"/>
              <a:gd name="connsiteX32" fmla="*/ 2026554 w 2227170"/>
              <a:gd name="connsiteY32" fmla="*/ 6857999 h 6857999"/>
              <a:gd name="connsiteX33" fmla="*/ 2060891 w 2227170"/>
              <a:gd name="connsiteY33" fmla="*/ 6720903 h 6857999"/>
              <a:gd name="connsiteX34" fmla="*/ 2012613 w 2227170"/>
              <a:gd name="connsiteY34" fmla="*/ 6617730 h 6857999"/>
              <a:gd name="connsiteX35" fmla="*/ 1960297 w 2227170"/>
              <a:gd name="connsiteY35" fmla="*/ 6560549 h 6857999"/>
              <a:gd name="connsiteX36" fmla="*/ 1911439 w 2227170"/>
              <a:gd name="connsiteY36" fmla="*/ 6409646 h 6857999"/>
              <a:gd name="connsiteX37" fmla="*/ 1941755 w 2227170"/>
              <a:gd name="connsiteY37" fmla="*/ 6379605 h 6857999"/>
              <a:gd name="connsiteX38" fmla="*/ 1967169 w 2227170"/>
              <a:gd name="connsiteY38" fmla="*/ 6277544 h 6857999"/>
              <a:gd name="connsiteX39" fmla="*/ 1982077 w 2227170"/>
              <a:gd name="connsiteY39" fmla="*/ 6165295 h 6857999"/>
              <a:gd name="connsiteX40" fmla="*/ 2021065 w 2227170"/>
              <a:gd name="connsiteY40" fmla="*/ 5971487 h 6857999"/>
              <a:gd name="connsiteX41" fmla="*/ 1973662 w 2227170"/>
              <a:gd name="connsiteY41" fmla="*/ 5832226 h 6857999"/>
              <a:gd name="connsiteX42" fmla="*/ 1953549 w 2227170"/>
              <a:gd name="connsiteY42" fmla="*/ 5778754 h 6857999"/>
              <a:gd name="connsiteX43" fmla="*/ 1942739 w 2227170"/>
              <a:gd name="connsiteY43" fmla="*/ 5729863 h 6857999"/>
              <a:gd name="connsiteX44" fmla="*/ 1940531 w 2227170"/>
              <a:gd name="connsiteY44" fmla="*/ 5674826 h 6857999"/>
              <a:gd name="connsiteX45" fmla="*/ 1921890 w 2227170"/>
              <a:gd name="connsiteY45" fmla="*/ 5540158 h 6857999"/>
              <a:gd name="connsiteX46" fmla="*/ 1895673 w 2227170"/>
              <a:gd name="connsiteY46" fmla="*/ 5464049 h 6857999"/>
              <a:gd name="connsiteX47" fmla="*/ 1883229 w 2227170"/>
              <a:gd name="connsiteY47" fmla="*/ 5299486 h 6857999"/>
              <a:gd name="connsiteX48" fmla="*/ 1867297 w 2227170"/>
              <a:gd name="connsiteY48" fmla="*/ 5186434 h 6857999"/>
              <a:gd name="connsiteX49" fmla="*/ 1829639 w 2227170"/>
              <a:gd name="connsiteY49" fmla="*/ 5064337 h 6857999"/>
              <a:gd name="connsiteX50" fmla="*/ 1823656 w 2227170"/>
              <a:gd name="connsiteY50" fmla="*/ 5047159 h 6857999"/>
              <a:gd name="connsiteX51" fmla="*/ 1793723 w 2227170"/>
              <a:gd name="connsiteY51" fmla="*/ 5003744 h 6857999"/>
              <a:gd name="connsiteX52" fmla="*/ 1679944 w 2227170"/>
              <a:gd name="connsiteY52" fmla="*/ 4930834 h 6857999"/>
              <a:gd name="connsiteX53" fmla="*/ 1657480 w 2227170"/>
              <a:gd name="connsiteY53" fmla="*/ 4911337 h 6857999"/>
              <a:gd name="connsiteX54" fmla="*/ 1594697 w 2227170"/>
              <a:gd name="connsiteY54" fmla="*/ 4754123 h 6857999"/>
              <a:gd name="connsiteX55" fmla="*/ 1610087 w 2227170"/>
              <a:gd name="connsiteY55" fmla="*/ 4701292 h 6857999"/>
              <a:gd name="connsiteX56" fmla="*/ 1645783 w 2227170"/>
              <a:gd name="connsiteY56" fmla="*/ 4645602 h 6857999"/>
              <a:gd name="connsiteX57" fmla="*/ 1671304 w 2227170"/>
              <a:gd name="connsiteY57" fmla="*/ 4516054 h 6857999"/>
              <a:gd name="connsiteX58" fmla="*/ 1664087 w 2227170"/>
              <a:gd name="connsiteY58" fmla="*/ 4465215 h 6857999"/>
              <a:gd name="connsiteX59" fmla="*/ 1638164 w 2227170"/>
              <a:gd name="connsiteY59" fmla="*/ 4374448 h 6857999"/>
              <a:gd name="connsiteX60" fmla="*/ 1588685 w 2227170"/>
              <a:gd name="connsiteY60" fmla="*/ 4300238 h 6857999"/>
              <a:gd name="connsiteX61" fmla="*/ 1505039 w 2227170"/>
              <a:gd name="connsiteY61" fmla="*/ 4190727 h 6857999"/>
              <a:gd name="connsiteX62" fmla="*/ 1493843 w 2227170"/>
              <a:gd name="connsiteY62" fmla="*/ 4001566 h 6857999"/>
              <a:gd name="connsiteX63" fmla="*/ 1491439 w 2227170"/>
              <a:gd name="connsiteY63" fmla="*/ 3929077 h 6857999"/>
              <a:gd name="connsiteX64" fmla="*/ 1470437 w 2227170"/>
              <a:gd name="connsiteY64" fmla="*/ 3732048 h 6857999"/>
              <a:gd name="connsiteX65" fmla="*/ 1471926 w 2227170"/>
              <a:gd name="connsiteY65" fmla="*/ 3713390 h 6857999"/>
              <a:gd name="connsiteX66" fmla="*/ 1471925 w 2227170"/>
              <a:gd name="connsiteY66" fmla="*/ 3713390 h 6857999"/>
              <a:gd name="connsiteX67" fmla="*/ 1475829 w 2227170"/>
              <a:gd name="connsiteY67" fmla="*/ 3664425 h 6857999"/>
              <a:gd name="connsiteX68" fmla="*/ 1477249 w 2227170"/>
              <a:gd name="connsiteY68" fmla="*/ 3641757 h 6857999"/>
              <a:gd name="connsiteX69" fmla="*/ 1442718 w 2227170"/>
              <a:gd name="connsiteY69" fmla="*/ 3455028 h 6857999"/>
              <a:gd name="connsiteX70" fmla="*/ 1436081 w 2227170"/>
              <a:gd name="connsiteY70" fmla="*/ 3434627 h 6857999"/>
              <a:gd name="connsiteX71" fmla="*/ 0 w 2227170"/>
              <a:gd name="connsiteY71" fmla="*/ 0 h 6857999"/>
              <a:gd name="connsiteX72" fmla="*/ 480313 w 2227170"/>
              <a:gd name="connsiteY72" fmla="*/ 0 h 6857999"/>
              <a:gd name="connsiteX73" fmla="*/ 507191 w 2227170"/>
              <a:gd name="connsiteY73" fmla="*/ 126805 h 6857999"/>
              <a:gd name="connsiteX74" fmla="*/ 517515 w 2227170"/>
              <a:gd name="connsiteY74" fmla="*/ 185431 h 6857999"/>
              <a:gd name="connsiteX75" fmla="*/ 602322 w 2227170"/>
              <a:gd name="connsiteY75" fmla="*/ 432867 h 6857999"/>
              <a:gd name="connsiteX76" fmla="*/ 717957 w 2227170"/>
              <a:gd name="connsiteY76" fmla="*/ 662316 h 6857999"/>
              <a:gd name="connsiteX77" fmla="*/ 868507 w 2227170"/>
              <a:gd name="connsiteY77" fmla="*/ 840047 h 6857999"/>
              <a:gd name="connsiteX78" fmla="*/ 903438 w 2227170"/>
              <a:gd name="connsiteY78" fmla="*/ 888795 h 6857999"/>
              <a:gd name="connsiteX79" fmla="*/ 938295 w 2227170"/>
              <a:gd name="connsiteY79" fmla="*/ 1013493 h 6857999"/>
              <a:gd name="connsiteX80" fmla="*/ 962274 w 2227170"/>
              <a:gd name="connsiteY80" fmla="*/ 1122775 h 6857999"/>
              <a:gd name="connsiteX81" fmla="*/ 994395 w 2227170"/>
              <a:gd name="connsiteY81" fmla="*/ 1204073 h 6857999"/>
              <a:gd name="connsiteX82" fmla="*/ 1024698 w 2227170"/>
              <a:gd name="connsiteY82" fmla="*/ 1273134 h 6857999"/>
              <a:gd name="connsiteX83" fmla="*/ 1105920 w 2227170"/>
              <a:gd name="connsiteY83" fmla="*/ 1431309 h 6857999"/>
              <a:gd name="connsiteX84" fmla="*/ 1169137 w 2227170"/>
              <a:gd name="connsiteY84" fmla="*/ 1602741 h 6857999"/>
              <a:gd name="connsiteX85" fmla="*/ 1256045 w 2227170"/>
              <a:gd name="connsiteY85" fmla="*/ 1745656 h 6857999"/>
              <a:gd name="connsiteX86" fmla="*/ 1305410 w 2227170"/>
              <a:gd name="connsiteY86" fmla="*/ 1806507 h 6857999"/>
              <a:gd name="connsiteX87" fmla="*/ 1328595 w 2227170"/>
              <a:gd name="connsiteY87" fmla="*/ 1923029 h 6857999"/>
              <a:gd name="connsiteX88" fmla="*/ 1372362 w 2227170"/>
              <a:gd name="connsiteY88" fmla="*/ 2051976 h 6857999"/>
              <a:gd name="connsiteX89" fmla="*/ 1420614 w 2227170"/>
              <a:gd name="connsiteY89" fmla="*/ 2145889 h 6857999"/>
              <a:gd name="connsiteX90" fmla="*/ 1451666 w 2227170"/>
              <a:gd name="connsiteY90" fmla="*/ 2217503 h 6857999"/>
              <a:gd name="connsiteX91" fmla="*/ 1479100 w 2227170"/>
              <a:gd name="connsiteY91" fmla="*/ 2316384 h 6857999"/>
              <a:gd name="connsiteX92" fmla="*/ 1519073 w 2227170"/>
              <a:gd name="connsiteY92" fmla="*/ 2417297 h 6857999"/>
              <a:gd name="connsiteX93" fmla="*/ 1545426 w 2227170"/>
              <a:gd name="connsiteY93" fmla="*/ 2467287 h 6857999"/>
              <a:gd name="connsiteX94" fmla="*/ 1587486 w 2227170"/>
              <a:gd name="connsiteY94" fmla="*/ 2562780 h 6857999"/>
              <a:gd name="connsiteX95" fmla="*/ 1625487 w 2227170"/>
              <a:gd name="connsiteY95" fmla="*/ 2660424 h 6857999"/>
              <a:gd name="connsiteX96" fmla="*/ 1659666 w 2227170"/>
              <a:gd name="connsiteY96" fmla="*/ 2838661 h 6857999"/>
              <a:gd name="connsiteX97" fmla="*/ 1723303 w 2227170"/>
              <a:gd name="connsiteY97" fmla="*/ 3005526 h 6857999"/>
              <a:gd name="connsiteX98" fmla="*/ 1768467 w 2227170"/>
              <a:gd name="connsiteY98" fmla="*/ 3137119 h 6857999"/>
              <a:gd name="connsiteX99" fmla="*/ 1799379 w 2227170"/>
              <a:gd name="connsiteY99" fmla="*/ 3214434 h 6857999"/>
              <a:gd name="connsiteX100" fmla="*/ 1872393 w 2227170"/>
              <a:gd name="connsiteY100" fmla="*/ 3358657 h 6857999"/>
              <a:gd name="connsiteX101" fmla="*/ 1903898 w 2227170"/>
              <a:gd name="connsiteY101" fmla="*/ 3459898 h 6857999"/>
              <a:gd name="connsiteX102" fmla="*/ 1891868 w 2227170"/>
              <a:gd name="connsiteY102" fmla="*/ 3461356 h 6857999"/>
              <a:gd name="connsiteX103" fmla="*/ 1714447 w 2227170"/>
              <a:gd name="connsiteY103" fmla="*/ 3473344 h 6857999"/>
              <a:gd name="connsiteX104" fmla="*/ 1689927 w 2227170"/>
              <a:gd name="connsiteY104" fmla="*/ 3476520 h 6857999"/>
              <a:gd name="connsiteX105" fmla="*/ 1512523 w 2227170"/>
              <a:gd name="connsiteY105" fmla="*/ 3453342 h 6857999"/>
              <a:gd name="connsiteX106" fmla="*/ 1463356 w 2227170"/>
              <a:gd name="connsiteY106" fmla="*/ 3435415 h 6857999"/>
              <a:gd name="connsiteX107" fmla="*/ 1435748 w 2227170"/>
              <a:gd name="connsiteY107" fmla="*/ 3430627 h 6857999"/>
              <a:gd name="connsiteX108" fmla="*/ 1434021 w 2227170"/>
              <a:gd name="connsiteY108" fmla="*/ 3409971 h 6857999"/>
              <a:gd name="connsiteX109" fmla="*/ 1403697 w 2227170"/>
              <a:gd name="connsiteY109" fmla="*/ 3352066 h 6857999"/>
              <a:gd name="connsiteX110" fmla="*/ 1304079 w 2227170"/>
              <a:gd name="connsiteY110" fmla="*/ 3288499 h 6857999"/>
              <a:gd name="connsiteX111" fmla="*/ 1263513 w 2227170"/>
              <a:gd name="connsiteY111" fmla="*/ 3224801 h 6857999"/>
              <a:gd name="connsiteX112" fmla="*/ 1239849 w 2227170"/>
              <a:gd name="connsiteY112" fmla="*/ 3179271 h 6857999"/>
              <a:gd name="connsiteX113" fmla="*/ 1200295 w 2227170"/>
              <a:gd name="connsiteY113" fmla="*/ 3136681 h 6857999"/>
              <a:gd name="connsiteX114" fmla="*/ 1098516 w 2227170"/>
              <a:gd name="connsiteY114" fmla="*/ 3085335 h 6857999"/>
              <a:gd name="connsiteX115" fmla="*/ 1011619 w 2227170"/>
              <a:gd name="connsiteY115" fmla="*/ 3016205 h 6857999"/>
              <a:gd name="connsiteX116" fmla="*/ 973275 w 2227170"/>
              <a:gd name="connsiteY116" fmla="*/ 2908439 h 6857999"/>
              <a:gd name="connsiteX117" fmla="*/ 954491 w 2227170"/>
              <a:gd name="connsiteY117" fmla="*/ 2842361 h 6857999"/>
              <a:gd name="connsiteX118" fmla="*/ 1016911 w 2227170"/>
              <a:gd name="connsiteY118" fmla="*/ 2599848 h 6857999"/>
              <a:gd name="connsiteX119" fmla="*/ 1067676 w 2227170"/>
              <a:gd name="connsiteY119" fmla="*/ 2435466 h 6857999"/>
              <a:gd name="connsiteX120" fmla="*/ 1065045 w 2227170"/>
              <a:gd name="connsiteY120" fmla="*/ 2378738 h 6857999"/>
              <a:gd name="connsiteX121" fmla="*/ 998558 w 2227170"/>
              <a:gd name="connsiteY121" fmla="*/ 2210113 h 6857999"/>
              <a:gd name="connsiteX122" fmla="*/ 980810 w 2227170"/>
              <a:gd name="connsiteY122" fmla="*/ 2050248 h 6857999"/>
              <a:gd name="connsiteX123" fmla="*/ 985875 w 2227170"/>
              <a:gd name="connsiteY123" fmla="*/ 1932531 h 6857999"/>
              <a:gd name="connsiteX124" fmla="*/ 991251 w 2227170"/>
              <a:gd name="connsiteY124" fmla="*/ 1831462 h 6857999"/>
              <a:gd name="connsiteX125" fmla="*/ 983833 w 2227170"/>
              <a:gd name="connsiteY125" fmla="*/ 1708173 h 6857999"/>
              <a:gd name="connsiteX126" fmla="*/ 966921 w 2227170"/>
              <a:gd name="connsiteY126" fmla="*/ 1636638 h 6857999"/>
              <a:gd name="connsiteX127" fmla="*/ 944156 w 2227170"/>
              <a:gd name="connsiteY127" fmla="*/ 1523444 h 6857999"/>
              <a:gd name="connsiteX128" fmla="*/ 910490 w 2227170"/>
              <a:gd name="connsiteY128" fmla="*/ 1405991 h 6857999"/>
              <a:gd name="connsiteX129" fmla="*/ 853488 w 2227170"/>
              <a:gd name="connsiteY129" fmla="*/ 1311394 h 6857999"/>
              <a:gd name="connsiteX130" fmla="*/ 801804 w 2227170"/>
              <a:gd name="connsiteY130" fmla="*/ 1257566 h 6857999"/>
              <a:gd name="connsiteX131" fmla="*/ 737368 w 2227170"/>
              <a:gd name="connsiteY131" fmla="*/ 1112096 h 6857999"/>
              <a:gd name="connsiteX132" fmla="*/ 597412 w 2227170"/>
              <a:gd name="connsiteY132" fmla="*/ 969072 h 6857999"/>
              <a:gd name="connsiteX133" fmla="*/ 542819 w 2227170"/>
              <a:gd name="connsiteY133" fmla="*/ 884069 h 6857999"/>
              <a:gd name="connsiteX134" fmla="*/ 530439 w 2227170"/>
              <a:gd name="connsiteY134" fmla="*/ 838495 h 6857999"/>
              <a:gd name="connsiteX135" fmla="*/ 495418 w 2227170"/>
              <a:gd name="connsiteY135" fmla="*/ 758969 h 6857999"/>
              <a:gd name="connsiteX136" fmla="*/ 467896 w 2227170"/>
              <a:gd name="connsiteY136" fmla="*/ 710990 h 6857999"/>
              <a:gd name="connsiteX137" fmla="*/ 360952 w 2227170"/>
              <a:gd name="connsiteY137" fmla="*/ 575332 h 6857999"/>
              <a:gd name="connsiteX138" fmla="*/ 329420 w 2227170"/>
              <a:gd name="connsiteY138" fmla="*/ 533869 h 6857999"/>
              <a:gd name="connsiteX139" fmla="*/ 277101 w 2227170"/>
              <a:gd name="connsiteY139" fmla="*/ 450003 h 6857999"/>
              <a:gd name="connsiteX140" fmla="*/ 262642 w 2227170"/>
              <a:gd name="connsiteY140" fmla="*/ 414480 h 6857999"/>
              <a:gd name="connsiteX141" fmla="*/ 219625 w 2227170"/>
              <a:gd name="connsiteY141" fmla="*/ 349349 h 6857999"/>
              <a:gd name="connsiteX142" fmla="*/ 104836 w 2227170"/>
              <a:gd name="connsiteY142" fmla="*/ 192439 h 6857999"/>
              <a:gd name="connsiteX143" fmla="*/ 37941 w 2227170"/>
              <a:gd name="connsiteY143" fmla="*/ 122586 h 6857999"/>
              <a:gd name="connsiteX144" fmla="*/ 16247 w 2227170"/>
              <a:gd name="connsiteY144" fmla="*/ 6147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227170" h="6857999">
                <a:moveTo>
                  <a:pt x="1435747" y="3430628"/>
                </a:moveTo>
                <a:lnTo>
                  <a:pt x="1463355" y="3435416"/>
                </a:lnTo>
                <a:cubicBezTo>
                  <a:pt x="1480184" y="3439826"/>
                  <a:pt x="1496566" y="3445726"/>
                  <a:pt x="1512522" y="3453342"/>
                </a:cubicBezTo>
                <a:cubicBezTo>
                  <a:pt x="1561201" y="3476708"/>
                  <a:pt x="1623580" y="3483625"/>
                  <a:pt x="1689926" y="3476521"/>
                </a:cubicBezTo>
                <a:cubicBezTo>
                  <a:pt x="1698220" y="3475588"/>
                  <a:pt x="1708677" y="3471849"/>
                  <a:pt x="1714445" y="3473345"/>
                </a:cubicBezTo>
                <a:cubicBezTo>
                  <a:pt x="1779620" y="3489747"/>
                  <a:pt x="1834653" y="3472188"/>
                  <a:pt x="1891867" y="3461357"/>
                </a:cubicBezTo>
                <a:lnTo>
                  <a:pt x="1903897" y="3459899"/>
                </a:lnTo>
                <a:lnTo>
                  <a:pt x="1939997" y="3575905"/>
                </a:lnTo>
                <a:cubicBezTo>
                  <a:pt x="1946484" y="3597372"/>
                  <a:pt x="1953252" y="3618812"/>
                  <a:pt x="1959353" y="3640463"/>
                </a:cubicBezTo>
                <a:lnTo>
                  <a:pt x="1972749" y="3697872"/>
                </a:lnTo>
                <a:lnTo>
                  <a:pt x="1974716" y="3706299"/>
                </a:lnTo>
                <a:cubicBezTo>
                  <a:pt x="1990622" y="3797563"/>
                  <a:pt x="2002102" y="3890387"/>
                  <a:pt x="2015942" y="3982180"/>
                </a:cubicBezTo>
                <a:cubicBezTo>
                  <a:pt x="2020339" y="4012204"/>
                  <a:pt x="2028650" y="4041142"/>
                  <a:pt x="2031892" y="4071548"/>
                </a:cubicBezTo>
                <a:cubicBezTo>
                  <a:pt x="2035443" y="4104448"/>
                  <a:pt x="2033020" y="4138953"/>
                  <a:pt x="2036571" y="4171852"/>
                </a:cubicBezTo>
                <a:cubicBezTo>
                  <a:pt x="2042360" y="4226575"/>
                  <a:pt x="2052059" y="4280215"/>
                  <a:pt x="2058065" y="4334965"/>
                </a:cubicBezTo>
                <a:cubicBezTo>
                  <a:pt x="2069516" y="4440581"/>
                  <a:pt x="2079848" y="4546311"/>
                  <a:pt x="2089962" y="4652006"/>
                </a:cubicBezTo>
                <a:cubicBezTo>
                  <a:pt x="2092086" y="4674630"/>
                  <a:pt x="2089393" y="4698483"/>
                  <a:pt x="2091986" y="4720900"/>
                </a:cubicBezTo>
                <a:cubicBezTo>
                  <a:pt x="2099090" y="4780437"/>
                  <a:pt x="2107526" y="4839889"/>
                  <a:pt x="2116222" y="4899103"/>
                </a:cubicBezTo>
                <a:cubicBezTo>
                  <a:pt x="2121567" y="4934975"/>
                  <a:pt x="2129409" y="4970386"/>
                  <a:pt x="2134280" y="5006463"/>
                </a:cubicBezTo>
                <a:cubicBezTo>
                  <a:pt x="2138181" y="5035327"/>
                  <a:pt x="2140233" y="5064748"/>
                  <a:pt x="2140946" y="5094252"/>
                </a:cubicBezTo>
                <a:cubicBezTo>
                  <a:pt x="2141573" y="5119660"/>
                  <a:pt x="2137495" y="5145495"/>
                  <a:pt x="2139028" y="5170758"/>
                </a:cubicBezTo>
                <a:cubicBezTo>
                  <a:pt x="2143115" y="5239128"/>
                  <a:pt x="2149053" y="5306937"/>
                  <a:pt x="2154083" y="5374894"/>
                </a:cubicBezTo>
                <a:cubicBezTo>
                  <a:pt x="2156003" y="5402116"/>
                  <a:pt x="2156328" y="5429662"/>
                  <a:pt x="2159878" y="5456299"/>
                </a:cubicBezTo>
                <a:cubicBezTo>
                  <a:pt x="2169087" y="5527565"/>
                  <a:pt x="2181047" y="5598128"/>
                  <a:pt x="2189136" y="5669510"/>
                </a:cubicBezTo>
                <a:cubicBezTo>
                  <a:pt x="2195841" y="5728715"/>
                  <a:pt x="2198200" y="5788945"/>
                  <a:pt x="2203058" y="5848712"/>
                </a:cubicBezTo>
                <a:cubicBezTo>
                  <a:pt x="2205241" y="5874065"/>
                  <a:pt x="2209957" y="5898688"/>
                  <a:pt x="2211270" y="5923918"/>
                </a:cubicBezTo>
                <a:cubicBezTo>
                  <a:pt x="2214375" y="5980441"/>
                  <a:pt x="2215629" y="6037520"/>
                  <a:pt x="2218696" y="6094309"/>
                </a:cubicBezTo>
                <a:cubicBezTo>
                  <a:pt x="2220549" y="6126699"/>
                  <a:pt x="2227542" y="6158719"/>
                  <a:pt x="2227155" y="6191335"/>
                </a:cubicBezTo>
                <a:cubicBezTo>
                  <a:pt x="2226207" y="6268795"/>
                  <a:pt x="2222365" y="6346394"/>
                  <a:pt x="2219390" y="6424114"/>
                </a:cubicBezTo>
                <a:cubicBezTo>
                  <a:pt x="2216292" y="6504264"/>
                  <a:pt x="2213668" y="6584212"/>
                  <a:pt x="2209703" y="6664246"/>
                </a:cubicBezTo>
                <a:cubicBezTo>
                  <a:pt x="2207306" y="6708013"/>
                  <a:pt x="2201832" y="6751624"/>
                  <a:pt x="2199216" y="6795360"/>
                </a:cubicBezTo>
                <a:lnTo>
                  <a:pt x="2197257" y="6857999"/>
                </a:lnTo>
                <a:lnTo>
                  <a:pt x="2026554" y="6857999"/>
                </a:lnTo>
                <a:lnTo>
                  <a:pt x="2060891" y="6720903"/>
                </a:lnTo>
                <a:cubicBezTo>
                  <a:pt x="2072503" y="6665089"/>
                  <a:pt x="2056350" y="6635319"/>
                  <a:pt x="2012613" y="6617730"/>
                </a:cubicBezTo>
                <a:cubicBezTo>
                  <a:pt x="1988364" y="6607784"/>
                  <a:pt x="1962210" y="6595663"/>
                  <a:pt x="1960297" y="6560549"/>
                </a:cubicBezTo>
                <a:cubicBezTo>
                  <a:pt x="1957307" y="6503223"/>
                  <a:pt x="1960688" y="6444619"/>
                  <a:pt x="1911439" y="6409646"/>
                </a:cubicBezTo>
                <a:cubicBezTo>
                  <a:pt x="1925288" y="6396076"/>
                  <a:pt x="1933540" y="6387707"/>
                  <a:pt x="1941755" y="6379605"/>
                </a:cubicBezTo>
                <a:cubicBezTo>
                  <a:pt x="1964582" y="6357226"/>
                  <a:pt x="1980146" y="6306327"/>
                  <a:pt x="1967169" y="6277544"/>
                </a:cubicBezTo>
                <a:cubicBezTo>
                  <a:pt x="1948370" y="6235151"/>
                  <a:pt x="1957958" y="6200015"/>
                  <a:pt x="1982077" y="6165295"/>
                </a:cubicBezTo>
                <a:cubicBezTo>
                  <a:pt x="2022088" y="6107214"/>
                  <a:pt x="2024735" y="6036528"/>
                  <a:pt x="2021065" y="5971487"/>
                </a:cubicBezTo>
                <a:cubicBezTo>
                  <a:pt x="2018464" y="5922385"/>
                  <a:pt x="2008510" y="5868982"/>
                  <a:pt x="1973662" y="5832226"/>
                </a:cubicBezTo>
                <a:cubicBezTo>
                  <a:pt x="1962477" y="5820581"/>
                  <a:pt x="1959306" y="5797535"/>
                  <a:pt x="1953549" y="5778754"/>
                </a:cubicBezTo>
                <a:cubicBezTo>
                  <a:pt x="1948891" y="5763124"/>
                  <a:pt x="1944782" y="5746757"/>
                  <a:pt x="1942739" y="5729863"/>
                </a:cubicBezTo>
                <a:cubicBezTo>
                  <a:pt x="1940409" y="5711839"/>
                  <a:pt x="1936175" y="5691638"/>
                  <a:pt x="1940531" y="5674826"/>
                </a:cubicBezTo>
                <a:cubicBezTo>
                  <a:pt x="1953455" y="5623827"/>
                  <a:pt x="1948183" y="5581155"/>
                  <a:pt x="1921890" y="5540158"/>
                </a:cubicBezTo>
                <a:cubicBezTo>
                  <a:pt x="1908295" y="5518914"/>
                  <a:pt x="1892512" y="5488106"/>
                  <a:pt x="1895673" y="5464049"/>
                </a:cubicBezTo>
                <a:cubicBezTo>
                  <a:pt x="1903251" y="5405489"/>
                  <a:pt x="1894476" y="5354705"/>
                  <a:pt x="1883229" y="5299486"/>
                </a:cubicBezTo>
                <a:cubicBezTo>
                  <a:pt x="1876073" y="5263904"/>
                  <a:pt x="1873244" y="5224301"/>
                  <a:pt x="1867297" y="5186434"/>
                </a:cubicBezTo>
                <a:cubicBezTo>
                  <a:pt x="1860260" y="5142157"/>
                  <a:pt x="1861988" y="5095296"/>
                  <a:pt x="1829639" y="5064337"/>
                </a:cubicBezTo>
                <a:cubicBezTo>
                  <a:pt x="1826152" y="5060853"/>
                  <a:pt x="1826740" y="5051950"/>
                  <a:pt x="1823656" y="5047159"/>
                </a:cubicBezTo>
                <a:cubicBezTo>
                  <a:pt x="1814298" y="5031960"/>
                  <a:pt x="1806371" y="5012874"/>
                  <a:pt x="1793723" y="5003744"/>
                </a:cubicBezTo>
                <a:cubicBezTo>
                  <a:pt x="1756761" y="4977307"/>
                  <a:pt x="1717858" y="4955228"/>
                  <a:pt x="1679944" y="4930834"/>
                </a:cubicBezTo>
                <a:cubicBezTo>
                  <a:pt x="1671835" y="4925607"/>
                  <a:pt x="1661303" y="4920315"/>
                  <a:pt x="1657480" y="4911337"/>
                </a:cubicBezTo>
                <a:cubicBezTo>
                  <a:pt x="1635585" y="4859522"/>
                  <a:pt x="1614886" y="4807057"/>
                  <a:pt x="1594697" y="4754123"/>
                </a:cubicBezTo>
                <a:cubicBezTo>
                  <a:pt x="1586633" y="4732840"/>
                  <a:pt x="1595035" y="4717144"/>
                  <a:pt x="1610087" y="4701292"/>
                </a:cubicBezTo>
                <a:cubicBezTo>
                  <a:pt x="1624417" y="4685883"/>
                  <a:pt x="1639744" y="4666529"/>
                  <a:pt x="1645783" y="4645602"/>
                </a:cubicBezTo>
                <a:cubicBezTo>
                  <a:pt x="1657646" y="4603705"/>
                  <a:pt x="1665182" y="4559572"/>
                  <a:pt x="1671304" y="4516054"/>
                </a:cubicBezTo>
                <a:cubicBezTo>
                  <a:pt x="1673597" y="4499770"/>
                  <a:pt x="1668234" y="4481320"/>
                  <a:pt x="1664087" y="4465215"/>
                </a:cubicBezTo>
                <a:cubicBezTo>
                  <a:pt x="1656218" y="4434707"/>
                  <a:pt x="1643929" y="4405752"/>
                  <a:pt x="1638164" y="4374448"/>
                </a:cubicBezTo>
                <a:cubicBezTo>
                  <a:pt x="1631557" y="4338122"/>
                  <a:pt x="1616055" y="4314707"/>
                  <a:pt x="1588685" y="4300238"/>
                </a:cubicBezTo>
                <a:cubicBezTo>
                  <a:pt x="1547937" y="4278712"/>
                  <a:pt x="1523199" y="4237659"/>
                  <a:pt x="1505039" y="4190727"/>
                </a:cubicBezTo>
                <a:cubicBezTo>
                  <a:pt x="1481808" y="4131100"/>
                  <a:pt x="1492604" y="4065370"/>
                  <a:pt x="1493843" y="4001566"/>
                </a:cubicBezTo>
                <a:cubicBezTo>
                  <a:pt x="1494406" y="3977140"/>
                  <a:pt x="1495513" y="3951977"/>
                  <a:pt x="1491439" y="3929077"/>
                </a:cubicBezTo>
                <a:cubicBezTo>
                  <a:pt x="1480036" y="3863970"/>
                  <a:pt x="1469366" y="3798964"/>
                  <a:pt x="1470437" y="3732048"/>
                </a:cubicBezTo>
                <a:lnTo>
                  <a:pt x="1471926" y="3713390"/>
                </a:lnTo>
                <a:lnTo>
                  <a:pt x="1471925" y="3713390"/>
                </a:lnTo>
                <a:lnTo>
                  <a:pt x="1475829" y="3664425"/>
                </a:lnTo>
                <a:cubicBezTo>
                  <a:pt x="1476881" y="3656951"/>
                  <a:pt x="1477283" y="3649381"/>
                  <a:pt x="1477249" y="3641757"/>
                </a:cubicBezTo>
                <a:cubicBezTo>
                  <a:pt x="1477488" y="3575629"/>
                  <a:pt x="1483447" y="3508130"/>
                  <a:pt x="1442718" y="3455028"/>
                </a:cubicBezTo>
                <a:cubicBezTo>
                  <a:pt x="1438983" y="3450146"/>
                  <a:pt x="1437151" y="3442741"/>
                  <a:pt x="1436081" y="3434627"/>
                </a:cubicBezTo>
                <a:close/>
                <a:moveTo>
                  <a:pt x="0" y="0"/>
                </a:moveTo>
                <a:lnTo>
                  <a:pt x="480313" y="0"/>
                </a:lnTo>
                <a:lnTo>
                  <a:pt x="507191" y="126805"/>
                </a:lnTo>
                <a:cubicBezTo>
                  <a:pt x="510850" y="146378"/>
                  <a:pt x="511427" y="167424"/>
                  <a:pt x="517515" y="185431"/>
                </a:cubicBezTo>
                <a:cubicBezTo>
                  <a:pt x="545215" y="268285"/>
                  <a:pt x="576289" y="349161"/>
                  <a:pt x="602322" y="432867"/>
                </a:cubicBezTo>
                <a:cubicBezTo>
                  <a:pt x="629316" y="519159"/>
                  <a:pt x="664449" y="597886"/>
                  <a:pt x="717957" y="662316"/>
                </a:cubicBezTo>
                <a:cubicBezTo>
                  <a:pt x="767691" y="722133"/>
                  <a:pt x="818517" y="780468"/>
                  <a:pt x="868507" y="840047"/>
                </a:cubicBezTo>
                <a:cubicBezTo>
                  <a:pt x="881192" y="855172"/>
                  <a:pt x="896631" y="869597"/>
                  <a:pt x="903438" y="888795"/>
                </a:cubicBezTo>
                <a:cubicBezTo>
                  <a:pt x="917728" y="928650"/>
                  <a:pt x="927846" y="971457"/>
                  <a:pt x="938295" y="1013493"/>
                </a:cubicBezTo>
                <a:cubicBezTo>
                  <a:pt x="947146" y="1049587"/>
                  <a:pt x="952227" y="1087329"/>
                  <a:pt x="962274" y="1122775"/>
                </a:cubicBezTo>
                <a:cubicBezTo>
                  <a:pt x="970228" y="1151120"/>
                  <a:pt x="983145" y="1177171"/>
                  <a:pt x="994395" y="1204073"/>
                </a:cubicBezTo>
                <a:cubicBezTo>
                  <a:pt x="1004144" y="1227496"/>
                  <a:pt x="1011858" y="1252812"/>
                  <a:pt x="1024698" y="1273134"/>
                </a:cubicBezTo>
                <a:cubicBezTo>
                  <a:pt x="1055755" y="1322698"/>
                  <a:pt x="1086123" y="1372439"/>
                  <a:pt x="1105920" y="1431309"/>
                </a:cubicBezTo>
                <a:cubicBezTo>
                  <a:pt x="1125612" y="1489349"/>
                  <a:pt x="1148972" y="1544909"/>
                  <a:pt x="1169137" y="1602741"/>
                </a:cubicBezTo>
                <a:cubicBezTo>
                  <a:pt x="1188802" y="1659416"/>
                  <a:pt x="1211781" y="1711385"/>
                  <a:pt x="1256045" y="1745656"/>
                </a:cubicBezTo>
                <a:cubicBezTo>
                  <a:pt x="1275564" y="1760924"/>
                  <a:pt x="1296322" y="1781541"/>
                  <a:pt x="1305410" y="1806507"/>
                </a:cubicBezTo>
                <a:cubicBezTo>
                  <a:pt x="1318315" y="1842083"/>
                  <a:pt x="1318707" y="1884882"/>
                  <a:pt x="1328595" y="1923029"/>
                </a:cubicBezTo>
                <a:cubicBezTo>
                  <a:pt x="1340183" y="1967950"/>
                  <a:pt x="1348451" y="2019205"/>
                  <a:pt x="1372362" y="2051976"/>
                </a:cubicBezTo>
                <a:cubicBezTo>
                  <a:pt x="1393690" y="2081114"/>
                  <a:pt x="1409558" y="2109756"/>
                  <a:pt x="1420614" y="2145889"/>
                </a:cubicBezTo>
                <a:cubicBezTo>
                  <a:pt x="1428329" y="2171204"/>
                  <a:pt x="1446013" y="2191660"/>
                  <a:pt x="1451666" y="2217503"/>
                </a:cubicBezTo>
                <a:cubicBezTo>
                  <a:pt x="1459262" y="2251515"/>
                  <a:pt x="1464220" y="2285429"/>
                  <a:pt x="1479100" y="2316384"/>
                </a:cubicBezTo>
                <a:cubicBezTo>
                  <a:pt x="1494480" y="2348495"/>
                  <a:pt x="1505180" y="2384032"/>
                  <a:pt x="1519073" y="2417297"/>
                </a:cubicBezTo>
                <a:cubicBezTo>
                  <a:pt x="1526537" y="2434955"/>
                  <a:pt x="1537451" y="2450104"/>
                  <a:pt x="1545426" y="2467287"/>
                </a:cubicBezTo>
                <a:cubicBezTo>
                  <a:pt x="1560015" y="2498743"/>
                  <a:pt x="1574095" y="2530674"/>
                  <a:pt x="1587486" y="2562780"/>
                </a:cubicBezTo>
                <a:cubicBezTo>
                  <a:pt x="1600880" y="2594883"/>
                  <a:pt x="1617279" y="2626052"/>
                  <a:pt x="1625487" y="2660424"/>
                </a:cubicBezTo>
                <a:cubicBezTo>
                  <a:pt x="1639356" y="2719002"/>
                  <a:pt x="1643839" y="2781437"/>
                  <a:pt x="1659666" y="2838661"/>
                </a:cubicBezTo>
                <a:cubicBezTo>
                  <a:pt x="1675816" y="2896745"/>
                  <a:pt x="1698487" y="2952480"/>
                  <a:pt x="1723303" y="3005526"/>
                </a:cubicBezTo>
                <a:cubicBezTo>
                  <a:pt x="1742828" y="3047477"/>
                  <a:pt x="1762476" y="3086994"/>
                  <a:pt x="1768467" y="3137119"/>
                </a:cubicBezTo>
                <a:cubicBezTo>
                  <a:pt x="1771830" y="3165089"/>
                  <a:pt x="1783459" y="3195584"/>
                  <a:pt x="1799379" y="3214434"/>
                </a:cubicBezTo>
                <a:cubicBezTo>
                  <a:pt x="1834097" y="3255256"/>
                  <a:pt x="1855719" y="3304309"/>
                  <a:pt x="1872393" y="3358657"/>
                </a:cubicBezTo>
                <a:lnTo>
                  <a:pt x="1903898" y="3459898"/>
                </a:lnTo>
                <a:lnTo>
                  <a:pt x="1891868" y="3461356"/>
                </a:lnTo>
                <a:cubicBezTo>
                  <a:pt x="1834654" y="3472187"/>
                  <a:pt x="1779621" y="3489747"/>
                  <a:pt x="1714447" y="3473344"/>
                </a:cubicBezTo>
                <a:cubicBezTo>
                  <a:pt x="1708678" y="3471848"/>
                  <a:pt x="1698221" y="3475587"/>
                  <a:pt x="1689927" y="3476520"/>
                </a:cubicBezTo>
                <a:cubicBezTo>
                  <a:pt x="1623581" y="3483624"/>
                  <a:pt x="1561203" y="3476707"/>
                  <a:pt x="1512523" y="3453342"/>
                </a:cubicBezTo>
                <a:cubicBezTo>
                  <a:pt x="1496568" y="3445724"/>
                  <a:pt x="1480185" y="3439824"/>
                  <a:pt x="1463356" y="3435415"/>
                </a:cubicBezTo>
                <a:lnTo>
                  <a:pt x="1435748" y="3430627"/>
                </a:lnTo>
                <a:lnTo>
                  <a:pt x="1434021" y="3409971"/>
                </a:lnTo>
                <a:cubicBezTo>
                  <a:pt x="1432029" y="3383279"/>
                  <a:pt x="1422980" y="3364307"/>
                  <a:pt x="1403697" y="3352066"/>
                </a:cubicBezTo>
                <a:cubicBezTo>
                  <a:pt x="1370357" y="3331312"/>
                  <a:pt x="1338080" y="3307714"/>
                  <a:pt x="1304079" y="3288499"/>
                </a:cubicBezTo>
                <a:cubicBezTo>
                  <a:pt x="1280753" y="3275143"/>
                  <a:pt x="1269685" y="3254802"/>
                  <a:pt x="1263513" y="3224801"/>
                </a:cubicBezTo>
                <a:cubicBezTo>
                  <a:pt x="1260131" y="3207989"/>
                  <a:pt x="1249727" y="3192368"/>
                  <a:pt x="1239849" y="3179271"/>
                </a:cubicBezTo>
                <a:cubicBezTo>
                  <a:pt x="1227926" y="3163435"/>
                  <a:pt x="1210513" y="3153636"/>
                  <a:pt x="1200295" y="3136681"/>
                </a:cubicBezTo>
                <a:cubicBezTo>
                  <a:pt x="1174729" y="3095239"/>
                  <a:pt x="1142304" y="3078970"/>
                  <a:pt x="1098516" y="3085335"/>
                </a:cubicBezTo>
                <a:cubicBezTo>
                  <a:pt x="1059686" y="3091033"/>
                  <a:pt x="1013874" y="3055184"/>
                  <a:pt x="1011619" y="3016205"/>
                </a:cubicBezTo>
                <a:cubicBezTo>
                  <a:pt x="1009059" y="2973099"/>
                  <a:pt x="992305" y="2941338"/>
                  <a:pt x="973275" y="2908439"/>
                </a:cubicBezTo>
                <a:cubicBezTo>
                  <a:pt x="962595" y="2890058"/>
                  <a:pt x="954588" y="2865245"/>
                  <a:pt x="954491" y="2842361"/>
                </a:cubicBezTo>
                <a:cubicBezTo>
                  <a:pt x="953900" y="2755427"/>
                  <a:pt x="980596" y="2677232"/>
                  <a:pt x="1016911" y="2599848"/>
                </a:cubicBezTo>
                <a:cubicBezTo>
                  <a:pt x="1040610" y="2549275"/>
                  <a:pt x="1053210" y="2491150"/>
                  <a:pt x="1067676" y="2435466"/>
                </a:cubicBezTo>
                <a:cubicBezTo>
                  <a:pt x="1072106" y="2418119"/>
                  <a:pt x="1070928" y="2395084"/>
                  <a:pt x="1065045" y="2378738"/>
                </a:cubicBezTo>
                <a:cubicBezTo>
                  <a:pt x="1044804" y="2321440"/>
                  <a:pt x="1023660" y="2264284"/>
                  <a:pt x="998558" y="2210113"/>
                </a:cubicBezTo>
                <a:cubicBezTo>
                  <a:pt x="974922" y="2159685"/>
                  <a:pt x="969670" y="2105857"/>
                  <a:pt x="980810" y="2050248"/>
                </a:cubicBezTo>
                <a:cubicBezTo>
                  <a:pt x="988944" y="2009738"/>
                  <a:pt x="988704" y="1972134"/>
                  <a:pt x="985875" y="1932531"/>
                </a:cubicBezTo>
                <a:cubicBezTo>
                  <a:pt x="983445" y="1899517"/>
                  <a:pt x="983632" y="1863605"/>
                  <a:pt x="991251" y="1831462"/>
                </a:cubicBezTo>
                <a:cubicBezTo>
                  <a:pt x="1002010" y="1786419"/>
                  <a:pt x="1001019" y="1747889"/>
                  <a:pt x="983833" y="1708173"/>
                </a:cubicBezTo>
                <a:cubicBezTo>
                  <a:pt x="974650" y="1687006"/>
                  <a:pt x="971894" y="1661024"/>
                  <a:pt x="966921" y="1636638"/>
                </a:cubicBezTo>
                <a:cubicBezTo>
                  <a:pt x="959164" y="1599065"/>
                  <a:pt x="953544" y="1560430"/>
                  <a:pt x="944156" y="1523444"/>
                </a:cubicBezTo>
                <a:cubicBezTo>
                  <a:pt x="934274" y="1483663"/>
                  <a:pt x="918090" y="1446266"/>
                  <a:pt x="910490" y="1405991"/>
                </a:cubicBezTo>
                <a:cubicBezTo>
                  <a:pt x="902221" y="1362626"/>
                  <a:pt x="884511" y="1332909"/>
                  <a:pt x="853488" y="1311394"/>
                </a:cubicBezTo>
                <a:cubicBezTo>
                  <a:pt x="833960" y="1297754"/>
                  <a:pt x="813693" y="1279930"/>
                  <a:pt x="801804" y="1257566"/>
                </a:cubicBezTo>
                <a:cubicBezTo>
                  <a:pt x="777567" y="1211409"/>
                  <a:pt x="761060" y="1158994"/>
                  <a:pt x="737368" y="1112096"/>
                </a:cubicBezTo>
                <a:cubicBezTo>
                  <a:pt x="704192" y="1046171"/>
                  <a:pt x="667774" y="984417"/>
                  <a:pt x="597412" y="969072"/>
                </a:cubicBezTo>
                <a:cubicBezTo>
                  <a:pt x="558582" y="960616"/>
                  <a:pt x="545495" y="932638"/>
                  <a:pt x="542819" y="884069"/>
                </a:cubicBezTo>
                <a:cubicBezTo>
                  <a:pt x="542001" y="867894"/>
                  <a:pt x="539302" y="844641"/>
                  <a:pt x="530439" y="838495"/>
                </a:cubicBezTo>
                <a:cubicBezTo>
                  <a:pt x="504064" y="820083"/>
                  <a:pt x="502635" y="789389"/>
                  <a:pt x="495418" y="758969"/>
                </a:cubicBezTo>
                <a:cubicBezTo>
                  <a:pt x="491137" y="740668"/>
                  <a:pt x="480917" y="717450"/>
                  <a:pt x="467896" y="710990"/>
                </a:cubicBezTo>
                <a:cubicBezTo>
                  <a:pt x="415237" y="684524"/>
                  <a:pt x="389928" y="628690"/>
                  <a:pt x="360952" y="575332"/>
                </a:cubicBezTo>
                <a:cubicBezTo>
                  <a:pt x="352320" y="559688"/>
                  <a:pt x="342318" y="542764"/>
                  <a:pt x="329420" y="533869"/>
                </a:cubicBezTo>
                <a:cubicBezTo>
                  <a:pt x="301564" y="514975"/>
                  <a:pt x="282964" y="490033"/>
                  <a:pt x="277101" y="450003"/>
                </a:cubicBezTo>
                <a:cubicBezTo>
                  <a:pt x="275358" y="437236"/>
                  <a:pt x="268913" y="424892"/>
                  <a:pt x="262642" y="414480"/>
                </a:cubicBezTo>
                <a:cubicBezTo>
                  <a:pt x="248980" y="392138"/>
                  <a:pt x="232048" y="372606"/>
                  <a:pt x="219625" y="349349"/>
                </a:cubicBezTo>
                <a:cubicBezTo>
                  <a:pt x="187497" y="290106"/>
                  <a:pt x="155946" y="231487"/>
                  <a:pt x="104836" y="192439"/>
                </a:cubicBezTo>
                <a:cubicBezTo>
                  <a:pt x="79877" y="173412"/>
                  <a:pt x="52832" y="151907"/>
                  <a:pt x="37941" y="122586"/>
                </a:cubicBezTo>
                <a:cubicBezTo>
                  <a:pt x="28510" y="103971"/>
                  <a:pt x="22002" y="83045"/>
                  <a:pt x="16247" y="6147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D585759-3D5B-483A-8B7F-131E93727E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9583" y="2"/>
            <a:ext cx="2227170" cy="6857999"/>
          </a:xfrm>
          <a:custGeom>
            <a:avLst/>
            <a:gdLst>
              <a:gd name="connsiteX0" fmla="*/ 1435747 w 2227170"/>
              <a:gd name="connsiteY0" fmla="*/ 3430628 h 6857999"/>
              <a:gd name="connsiteX1" fmla="*/ 1463355 w 2227170"/>
              <a:gd name="connsiteY1" fmla="*/ 3435416 h 6857999"/>
              <a:gd name="connsiteX2" fmla="*/ 1512522 w 2227170"/>
              <a:gd name="connsiteY2" fmla="*/ 3453342 h 6857999"/>
              <a:gd name="connsiteX3" fmla="*/ 1689926 w 2227170"/>
              <a:gd name="connsiteY3" fmla="*/ 3476521 h 6857999"/>
              <a:gd name="connsiteX4" fmla="*/ 1714445 w 2227170"/>
              <a:gd name="connsiteY4" fmla="*/ 3473345 h 6857999"/>
              <a:gd name="connsiteX5" fmla="*/ 1891867 w 2227170"/>
              <a:gd name="connsiteY5" fmla="*/ 3461357 h 6857999"/>
              <a:gd name="connsiteX6" fmla="*/ 1903897 w 2227170"/>
              <a:gd name="connsiteY6" fmla="*/ 3459899 h 6857999"/>
              <a:gd name="connsiteX7" fmla="*/ 1939997 w 2227170"/>
              <a:gd name="connsiteY7" fmla="*/ 3575905 h 6857999"/>
              <a:gd name="connsiteX8" fmla="*/ 1959353 w 2227170"/>
              <a:gd name="connsiteY8" fmla="*/ 3640463 h 6857999"/>
              <a:gd name="connsiteX9" fmla="*/ 1972749 w 2227170"/>
              <a:gd name="connsiteY9" fmla="*/ 3697872 h 6857999"/>
              <a:gd name="connsiteX10" fmla="*/ 1974716 w 2227170"/>
              <a:gd name="connsiteY10" fmla="*/ 3706299 h 6857999"/>
              <a:gd name="connsiteX11" fmla="*/ 2015942 w 2227170"/>
              <a:gd name="connsiteY11" fmla="*/ 3982180 h 6857999"/>
              <a:gd name="connsiteX12" fmla="*/ 2031892 w 2227170"/>
              <a:gd name="connsiteY12" fmla="*/ 4071548 h 6857999"/>
              <a:gd name="connsiteX13" fmla="*/ 2036571 w 2227170"/>
              <a:gd name="connsiteY13" fmla="*/ 4171852 h 6857999"/>
              <a:gd name="connsiteX14" fmla="*/ 2058065 w 2227170"/>
              <a:gd name="connsiteY14" fmla="*/ 4334965 h 6857999"/>
              <a:gd name="connsiteX15" fmla="*/ 2089962 w 2227170"/>
              <a:gd name="connsiteY15" fmla="*/ 4652006 h 6857999"/>
              <a:gd name="connsiteX16" fmla="*/ 2091986 w 2227170"/>
              <a:gd name="connsiteY16" fmla="*/ 4720900 h 6857999"/>
              <a:gd name="connsiteX17" fmla="*/ 2116222 w 2227170"/>
              <a:gd name="connsiteY17" fmla="*/ 4899103 h 6857999"/>
              <a:gd name="connsiteX18" fmla="*/ 2134280 w 2227170"/>
              <a:gd name="connsiteY18" fmla="*/ 5006463 h 6857999"/>
              <a:gd name="connsiteX19" fmla="*/ 2140946 w 2227170"/>
              <a:gd name="connsiteY19" fmla="*/ 5094252 h 6857999"/>
              <a:gd name="connsiteX20" fmla="*/ 2139028 w 2227170"/>
              <a:gd name="connsiteY20" fmla="*/ 5170758 h 6857999"/>
              <a:gd name="connsiteX21" fmla="*/ 2154083 w 2227170"/>
              <a:gd name="connsiteY21" fmla="*/ 5374894 h 6857999"/>
              <a:gd name="connsiteX22" fmla="*/ 2159878 w 2227170"/>
              <a:gd name="connsiteY22" fmla="*/ 5456299 h 6857999"/>
              <a:gd name="connsiteX23" fmla="*/ 2189136 w 2227170"/>
              <a:gd name="connsiteY23" fmla="*/ 5669510 h 6857999"/>
              <a:gd name="connsiteX24" fmla="*/ 2203058 w 2227170"/>
              <a:gd name="connsiteY24" fmla="*/ 5848712 h 6857999"/>
              <a:gd name="connsiteX25" fmla="*/ 2211270 w 2227170"/>
              <a:gd name="connsiteY25" fmla="*/ 5923918 h 6857999"/>
              <a:gd name="connsiteX26" fmla="*/ 2218696 w 2227170"/>
              <a:gd name="connsiteY26" fmla="*/ 6094309 h 6857999"/>
              <a:gd name="connsiteX27" fmla="*/ 2227155 w 2227170"/>
              <a:gd name="connsiteY27" fmla="*/ 6191335 h 6857999"/>
              <a:gd name="connsiteX28" fmla="*/ 2219390 w 2227170"/>
              <a:gd name="connsiteY28" fmla="*/ 6424114 h 6857999"/>
              <a:gd name="connsiteX29" fmla="*/ 2209703 w 2227170"/>
              <a:gd name="connsiteY29" fmla="*/ 6664246 h 6857999"/>
              <a:gd name="connsiteX30" fmla="*/ 2199216 w 2227170"/>
              <a:gd name="connsiteY30" fmla="*/ 6795360 h 6857999"/>
              <a:gd name="connsiteX31" fmla="*/ 2197257 w 2227170"/>
              <a:gd name="connsiteY31" fmla="*/ 6857999 h 6857999"/>
              <a:gd name="connsiteX32" fmla="*/ 2026554 w 2227170"/>
              <a:gd name="connsiteY32" fmla="*/ 6857999 h 6857999"/>
              <a:gd name="connsiteX33" fmla="*/ 2060891 w 2227170"/>
              <a:gd name="connsiteY33" fmla="*/ 6720903 h 6857999"/>
              <a:gd name="connsiteX34" fmla="*/ 2012613 w 2227170"/>
              <a:gd name="connsiteY34" fmla="*/ 6617730 h 6857999"/>
              <a:gd name="connsiteX35" fmla="*/ 1960297 w 2227170"/>
              <a:gd name="connsiteY35" fmla="*/ 6560549 h 6857999"/>
              <a:gd name="connsiteX36" fmla="*/ 1911439 w 2227170"/>
              <a:gd name="connsiteY36" fmla="*/ 6409646 h 6857999"/>
              <a:gd name="connsiteX37" fmla="*/ 1941755 w 2227170"/>
              <a:gd name="connsiteY37" fmla="*/ 6379605 h 6857999"/>
              <a:gd name="connsiteX38" fmla="*/ 1967169 w 2227170"/>
              <a:gd name="connsiteY38" fmla="*/ 6277544 h 6857999"/>
              <a:gd name="connsiteX39" fmla="*/ 1982077 w 2227170"/>
              <a:gd name="connsiteY39" fmla="*/ 6165295 h 6857999"/>
              <a:gd name="connsiteX40" fmla="*/ 2021065 w 2227170"/>
              <a:gd name="connsiteY40" fmla="*/ 5971487 h 6857999"/>
              <a:gd name="connsiteX41" fmla="*/ 1973662 w 2227170"/>
              <a:gd name="connsiteY41" fmla="*/ 5832226 h 6857999"/>
              <a:gd name="connsiteX42" fmla="*/ 1953549 w 2227170"/>
              <a:gd name="connsiteY42" fmla="*/ 5778754 h 6857999"/>
              <a:gd name="connsiteX43" fmla="*/ 1942739 w 2227170"/>
              <a:gd name="connsiteY43" fmla="*/ 5729863 h 6857999"/>
              <a:gd name="connsiteX44" fmla="*/ 1940531 w 2227170"/>
              <a:gd name="connsiteY44" fmla="*/ 5674826 h 6857999"/>
              <a:gd name="connsiteX45" fmla="*/ 1921890 w 2227170"/>
              <a:gd name="connsiteY45" fmla="*/ 5540158 h 6857999"/>
              <a:gd name="connsiteX46" fmla="*/ 1895673 w 2227170"/>
              <a:gd name="connsiteY46" fmla="*/ 5464049 h 6857999"/>
              <a:gd name="connsiteX47" fmla="*/ 1883229 w 2227170"/>
              <a:gd name="connsiteY47" fmla="*/ 5299486 h 6857999"/>
              <a:gd name="connsiteX48" fmla="*/ 1867297 w 2227170"/>
              <a:gd name="connsiteY48" fmla="*/ 5186434 h 6857999"/>
              <a:gd name="connsiteX49" fmla="*/ 1829639 w 2227170"/>
              <a:gd name="connsiteY49" fmla="*/ 5064337 h 6857999"/>
              <a:gd name="connsiteX50" fmla="*/ 1823656 w 2227170"/>
              <a:gd name="connsiteY50" fmla="*/ 5047159 h 6857999"/>
              <a:gd name="connsiteX51" fmla="*/ 1793723 w 2227170"/>
              <a:gd name="connsiteY51" fmla="*/ 5003744 h 6857999"/>
              <a:gd name="connsiteX52" fmla="*/ 1679944 w 2227170"/>
              <a:gd name="connsiteY52" fmla="*/ 4930834 h 6857999"/>
              <a:gd name="connsiteX53" fmla="*/ 1657480 w 2227170"/>
              <a:gd name="connsiteY53" fmla="*/ 4911337 h 6857999"/>
              <a:gd name="connsiteX54" fmla="*/ 1594697 w 2227170"/>
              <a:gd name="connsiteY54" fmla="*/ 4754123 h 6857999"/>
              <a:gd name="connsiteX55" fmla="*/ 1610087 w 2227170"/>
              <a:gd name="connsiteY55" fmla="*/ 4701292 h 6857999"/>
              <a:gd name="connsiteX56" fmla="*/ 1645783 w 2227170"/>
              <a:gd name="connsiteY56" fmla="*/ 4645602 h 6857999"/>
              <a:gd name="connsiteX57" fmla="*/ 1671304 w 2227170"/>
              <a:gd name="connsiteY57" fmla="*/ 4516054 h 6857999"/>
              <a:gd name="connsiteX58" fmla="*/ 1664087 w 2227170"/>
              <a:gd name="connsiteY58" fmla="*/ 4465215 h 6857999"/>
              <a:gd name="connsiteX59" fmla="*/ 1638164 w 2227170"/>
              <a:gd name="connsiteY59" fmla="*/ 4374448 h 6857999"/>
              <a:gd name="connsiteX60" fmla="*/ 1588685 w 2227170"/>
              <a:gd name="connsiteY60" fmla="*/ 4300238 h 6857999"/>
              <a:gd name="connsiteX61" fmla="*/ 1505039 w 2227170"/>
              <a:gd name="connsiteY61" fmla="*/ 4190727 h 6857999"/>
              <a:gd name="connsiteX62" fmla="*/ 1493843 w 2227170"/>
              <a:gd name="connsiteY62" fmla="*/ 4001566 h 6857999"/>
              <a:gd name="connsiteX63" fmla="*/ 1491439 w 2227170"/>
              <a:gd name="connsiteY63" fmla="*/ 3929077 h 6857999"/>
              <a:gd name="connsiteX64" fmla="*/ 1470437 w 2227170"/>
              <a:gd name="connsiteY64" fmla="*/ 3732048 h 6857999"/>
              <a:gd name="connsiteX65" fmla="*/ 1471926 w 2227170"/>
              <a:gd name="connsiteY65" fmla="*/ 3713390 h 6857999"/>
              <a:gd name="connsiteX66" fmla="*/ 1471925 w 2227170"/>
              <a:gd name="connsiteY66" fmla="*/ 3713390 h 6857999"/>
              <a:gd name="connsiteX67" fmla="*/ 1475829 w 2227170"/>
              <a:gd name="connsiteY67" fmla="*/ 3664425 h 6857999"/>
              <a:gd name="connsiteX68" fmla="*/ 1477249 w 2227170"/>
              <a:gd name="connsiteY68" fmla="*/ 3641757 h 6857999"/>
              <a:gd name="connsiteX69" fmla="*/ 1442718 w 2227170"/>
              <a:gd name="connsiteY69" fmla="*/ 3455028 h 6857999"/>
              <a:gd name="connsiteX70" fmla="*/ 1436081 w 2227170"/>
              <a:gd name="connsiteY70" fmla="*/ 3434627 h 6857999"/>
              <a:gd name="connsiteX71" fmla="*/ 0 w 2227170"/>
              <a:gd name="connsiteY71" fmla="*/ 0 h 6857999"/>
              <a:gd name="connsiteX72" fmla="*/ 480313 w 2227170"/>
              <a:gd name="connsiteY72" fmla="*/ 0 h 6857999"/>
              <a:gd name="connsiteX73" fmla="*/ 507191 w 2227170"/>
              <a:gd name="connsiteY73" fmla="*/ 126805 h 6857999"/>
              <a:gd name="connsiteX74" fmla="*/ 517515 w 2227170"/>
              <a:gd name="connsiteY74" fmla="*/ 185431 h 6857999"/>
              <a:gd name="connsiteX75" fmla="*/ 602322 w 2227170"/>
              <a:gd name="connsiteY75" fmla="*/ 432867 h 6857999"/>
              <a:gd name="connsiteX76" fmla="*/ 717957 w 2227170"/>
              <a:gd name="connsiteY76" fmla="*/ 662316 h 6857999"/>
              <a:gd name="connsiteX77" fmla="*/ 868507 w 2227170"/>
              <a:gd name="connsiteY77" fmla="*/ 840047 h 6857999"/>
              <a:gd name="connsiteX78" fmla="*/ 903438 w 2227170"/>
              <a:gd name="connsiteY78" fmla="*/ 888795 h 6857999"/>
              <a:gd name="connsiteX79" fmla="*/ 938295 w 2227170"/>
              <a:gd name="connsiteY79" fmla="*/ 1013493 h 6857999"/>
              <a:gd name="connsiteX80" fmla="*/ 962274 w 2227170"/>
              <a:gd name="connsiteY80" fmla="*/ 1122775 h 6857999"/>
              <a:gd name="connsiteX81" fmla="*/ 994395 w 2227170"/>
              <a:gd name="connsiteY81" fmla="*/ 1204073 h 6857999"/>
              <a:gd name="connsiteX82" fmla="*/ 1024698 w 2227170"/>
              <a:gd name="connsiteY82" fmla="*/ 1273134 h 6857999"/>
              <a:gd name="connsiteX83" fmla="*/ 1105920 w 2227170"/>
              <a:gd name="connsiteY83" fmla="*/ 1431309 h 6857999"/>
              <a:gd name="connsiteX84" fmla="*/ 1169137 w 2227170"/>
              <a:gd name="connsiteY84" fmla="*/ 1602741 h 6857999"/>
              <a:gd name="connsiteX85" fmla="*/ 1256045 w 2227170"/>
              <a:gd name="connsiteY85" fmla="*/ 1745656 h 6857999"/>
              <a:gd name="connsiteX86" fmla="*/ 1305410 w 2227170"/>
              <a:gd name="connsiteY86" fmla="*/ 1806507 h 6857999"/>
              <a:gd name="connsiteX87" fmla="*/ 1328595 w 2227170"/>
              <a:gd name="connsiteY87" fmla="*/ 1923029 h 6857999"/>
              <a:gd name="connsiteX88" fmla="*/ 1372362 w 2227170"/>
              <a:gd name="connsiteY88" fmla="*/ 2051976 h 6857999"/>
              <a:gd name="connsiteX89" fmla="*/ 1420614 w 2227170"/>
              <a:gd name="connsiteY89" fmla="*/ 2145889 h 6857999"/>
              <a:gd name="connsiteX90" fmla="*/ 1451666 w 2227170"/>
              <a:gd name="connsiteY90" fmla="*/ 2217503 h 6857999"/>
              <a:gd name="connsiteX91" fmla="*/ 1479100 w 2227170"/>
              <a:gd name="connsiteY91" fmla="*/ 2316384 h 6857999"/>
              <a:gd name="connsiteX92" fmla="*/ 1519073 w 2227170"/>
              <a:gd name="connsiteY92" fmla="*/ 2417297 h 6857999"/>
              <a:gd name="connsiteX93" fmla="*/ 1545426 w 2227170"/>
              <a:gd name="connsiteY93" fmla="*/ 2467287 h 6857999"/>
              <a:gd name="connsiteX94" fmla="*/ 1587486 w 2227170"/>
              <a:gd name="connsiteY94" fmla="*/ 2562780 h 6857999"/>
              <a:gd name="connsiteX95" fmla="*/ 1625487 w 2227170"/>
              <a:gd name="connsiteY95" fmla="*/ 2660424 h 6857999"/>
              <a:gd name="connsiteX96" fmla="*/ 1659666 w 2227170"/>
              <a:gd name="connsiteY96" fmla="*/ 2838661 h 6857999"/>
              <a:gd name="connsiteX97" fmla="*/ 1723303 w 2227170"/>
              <a:gd name="connsiteY97" fmla="*/ 3005526 h 6857999"/>
              <a:gd name="connsiteX98" fmla="*/ 1768467 w 2227170"/>
              <a:gd name="connsiteY98" fmla="*/ 3137119 h 6857999"/>
              <a:gd name="connsiteX99" fmla="*/ 1799379 w 2227170"/>
              <a:gd name="connsiteY99" fmla="*/ 3214434 h 6857999"/>
              <a:gd name="connsiteX100" fmla="*/ 1872393 w 2227170"/>
              <a:gd name="connsiteY100" fmla="*/ 3358657 h 6857999"/>
              <a:gd name="connsiteX101" fmla="*/ 1903898 w 2227170"/>
              <a:gd name="connsiteY101" fmla="*/ 3459898 h 6857999"/>
              <a:gd name="connsiteX102" fmla="*/ 1891868 w 2227170"/>
              <a:gd name="connsiteY102" fmla="*/ 3461356 h 6857999"/>
              <a:gd name="connsiteX103" fmla="*/ 1714447 w 2227170"/>
              <a:gd name="connsiteY103" fmla="*/ 3473344 h 6857999"/>
              <a:gd name="connsiteX104" fmla="*/ 1689927 w 2227170"/>
              <a:gd name="connsiteY104" fmla="*/ 3476520 h 6857999"/>
              <a:gd name="connsiteX105" fmla="*/ 1512523 w 2227170"/>
              <a:gd name="connsiteY105" fmla="*/ 3453342 h 6857999"/>
              <a:gd name="connsiteX106" fmla="*/ 1463356 w 2227170"/>
              <a:gd name="connsiteY106" fmla="*/ 3435415 h 6857999"/>
              <a:gd name="connsiteX107" fmla="*/ 1435748 w 2227170"/>
              <a:gd name="connsiteY107" fmla="*/ 3430627 h 6857999"/>
              <a:gd name="connsiteX108" fmla="*/ 1434021 w 2227170"/>
              <a:gd name="connsiteY108" fmla="*/ 3409971 h 6857999"/>
              <a:gd name="connsiteX109" fmla="*/ 1403697 w 2227170"/>
              <a:gd name="connsiteY109" fmla="*/ 3352066 h 6857999"/>
              <a:gd name="connsiteX110" fmla="*/ 1304079 w 2227170"/>
              <a:gd name="connsiteY110" fmla="*/ 3288499 h 6857999"/>
              <a:gd name="connsiteX111" fmla="*/ 1263513 w 2227170"/>
              <a:gd name="connsiteY111" fmla="*/ 3224801 h 6857999"/>
              <a:gd name="connsiteX112" fmla="*/ 1239849 w 2227170"/>
              <a:gd name="connsiteY112" fmla="*/ 3179271 h 6857999"/>
              <a:gd name="connsiteX113" fmla="*/ 1200295 w 2227170"/>
              <a:gd name="connsiteY113" fmla="*/ 3136681 h 6857999"/>
              <a:gd name="connsiteX114" fmla="*/ 1098516 w 2227170"/>
              <a:gd name="connsiteY114" fmla="*/ 3085335 h 6857999"/>
              <a:gd name="connsiteX115" fmla="*/ 1011619 w 2227170"/>
              <a:gd name="connsiteY115" fmla="*/ 3016205 h 6857999"/>
              <a:gd name="connsiteX116" fmla="*/ 973275 w 2227170"/>
              <a:gd name="connsiteY116" fmla="*/ 2908439 h 6857999"/>
              <a:gd name="connsiteX117" fmla="*/ 954491 w 2227170"/>
              <a:gd name="connsiteY117" fmla="*/ 2842361 h 6857999"/>
              <a:gd name="connsiteX118" fmla="*/ 1016911 w 2227170"/>
              <a:gd name="connsiteY118" fmla="*/ 2599848 h 6857999"/>
              <a:gd name="connsiteX119" fmla="*/ 1067676 w 2227170"/>
              <a:gd name="connsiteY119" fmla="*/ 2435466 h 6857999"/>
              <a:gd name="connsiteX120" fmla="*/ 1065045 w 2227170"/>
              <a:gd name="connsiteY120" fmla="*/ 2378738 h 6857999"/>
              <a:gd name="connsiteX121" fmla="*/ 998558 w 2227170"/>
              <a:gd name="connsiteY121" fmla="*/ 2210113 h 6857999"/>
              <a:gd name="connsiteX122" fmla="*/ 980810 w 2227170"/>
              <a:gd name="connsiteY122" fmla="*/ 2050248 h 6857999"/>
              <a:gd name="connsiteX123" fmla="*/ 985875 w 2227170"/>
              <a:gd name="connsiteY123" fmla="*/ 1932531 h 6857999"/>
              <a:gd name="connsiteX124" fmla="*/ 991251 w 2227170"/>
              <a:gd name="connsiteY124" fmla="*/ 1831462 h 6857999"/>
              <a:gd name="connsiteX125" fmla="*/ 983833 w 2227170"/>
              <a:gd name="connsiteY125" fmla="*/ 1708173 h 6857999"/>
              <a:gd name="connsiteX126" fmla="*/ 966921 w 2227170"/>
              <a:gd name="connsiteY126" fmla="*/ 1636638 h 6857999"/>
              <a:gd name="connsiteX127" fmla="*/ 944156 w 2227170"/>
              <a:gd name="connsiteY127" fmla="*/ 1523444 h 6857999"/>
              <a:gd name="connsiteX128" fmla="*/ 910490 w 2227170"/>
              <a:gd name="connsiteY128" fmla="*/ 1405991 h 6857999"/>
              <a:gd name="connsiteX129" fmla="*/ 853488 w 2227170"/>
              <a:gd name="connsiteY129" fmla="*/ 1311394 h 6857999"/>
              <a:gd name="connsiteX130" fmla="*/ 801804 w 2227170"/>
              <a:gd name="connsiteY130" fmla="*/ 1257566 h 6857999"/>
              <a:gd name="connsiteX131" fmla="*/ 737368 w 2227170"/>
              <a:gd name="connsiteY131" fmla="*/ 1112096 h 6857999"/>
              <a:gd name="connsiteX132" fmla="*/ 597412 w 2227170"/>
              <a:gd name="connsiteY132" fmla="*/ 969072 h 6857999"/>
              <a:gd name="connsiteX133" fmla="*/ 542819 w 2227170"/>
              <a:gd name="connsiteY133" fmla="*/ 884069 h 6857999"/>
              <a:gd name="connsiteX134" fmla="*/ 530439 w 2227170"/>
              <a:gd name="connsiteY134" fmla="*/ 838495 h 6857999"/>
              <a:gd name="connsiteX135" fmla="*/ 495418 w 2227170"/>
              <a:gd name="connsiteY135" fmla="*/ 758969 h 6857999"/>
              <a:gd name="connsiteX136" fmla="*/ 467896 w 2227170"/>
              <a:gd name="connsiteY136" fmla="*/ 710990 h 6857999"/>
              <a:gd name="connsiteX137" fmla="*/ 360952 w 2227170"/>
              <a:gd name="connsiteY137" fmla="*/ 575332 h 6857999"/>
              <a:gd name="connsiteX138" fmla="*/ 329420 w 2227170"/>
              <a:gd name="connsiteY138" fmla="*/ 533869 h 6857999"/>
              <a:gd name="connsiteX139" fmla="*/ 277101 w 2227170"/>
              <a:gd name="connsiteY139" fmla="*/ 450003 h 6857999"/>
              <a:gd name="connsiteX140" fmla="*/ 262642 w 2227170"/>
              <a:gd name="connsiteY140" fmla="*/ 414480 h 6857999"/>
              <a:gd name="connsiteX141" fmla="*/ 219625 w 2227170"/>
              <a:gd name="connsiteY141" fmla="*/ 349349 h 6857999"/>
              <a:gd name="connsiteX142" fmla="*/ 104836 w 2227170"/>
              <a:gd name="connsiteY142" fmla="*/ 192439 h 6857999"/>
              <a:gd name="connsiteX143" fmla="*/ 37941 w 2227170"/>
              <a:gd name="connsiteY143" fmla="*/ 122586 h 6857999"/>
              <a:gd name="connsiteX144" fmla="*/ 16247 w 2227170"/>
              <a:gd name="connsiteY144" fmla="*/ 6147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227170" h="6857999">
                <a:moveTo>
                  <a:pt x="1435747" y="3430628"/>
                </a:moveTo>
                <a:lnTo>
                  <a:pt x="1463355" y="3435416"/>
                </a:lnTo>
                <a:cubicBezTo>
                  <a:pt x="1480184" y="3439826"/>
                  <a:pt x="1496566" y="3445726"/>
                  <a:pt x="1512522" y="3453342"/>
                </a:cubicBezTo>
                <a:cubicBezTo>
                  <a:pt x="1561201" y="3476708"/>
                  <a:pt x="1623580" y="3483625"/>
                  <a:pt x="1689926" y="3476521"/>
                </a:cubicBezTo>
                <a:cubicBezTo>
                  <a:pt x="1698220" y="3475588"/>
                  <a:pt x="1708677" y="3471849"/>
                  <a:pt x="1714445" y="3473345"/>
                </a:cubicBezTo>
                <a:cubicBezTo>
                  <a:pt x="1779620" y="3489747"/>
                  <a:pt x="1834653" y="3472188"/>
                  <a:pt x="1891867" y="3461357"/>
                </a:cubicBezTo>
                <a:lnTo>
                  <a:pt x="1903897" y="3459899"/>
                </a:lnTo>
                <a:lnTo>
                  <a:pt x="1939997" y="3575905"/>
                </a:lnTo>
                <a:cubicBezTo>
                  <a:pt x="1946484" y="3597372"/>
                  <a:pt x="1953252" y="3618812"/>
                  <a:pt x="1959353" y="3640463"/>
                </a:cubicBezTo>
                <a:lnTo>
                  <a:pt x="1972749" y="3697872"/>
                </a:lnTo>
                <a:lnTo>
                  <a:pt x="1974716" y="3706299"/>
                </a:lnTo>
                <a:cubicBezTo>
                  <a:pt x="1990622" y="3797563"/>
                  <a:pt x="2002102" y="3890387"/>
                  <a:pt x="2015942" y="3982180"/>
                </a:cubicBezTo>
                <a:cubicBezTo>
                  <a:pt x="2020339" y="4012204"/>
                  <a:pt x="2028650" y="4041142"/>
                  <a:pt x="2031892" y="4071548"/>
                </a:cubicBezTo>
                <a:cubicBezTo>
                  <a:pt x="2035443" y="4104448"/>
                  <a:pt x="2033020" y="4138953"/>
                  <a:pt x="2036571" y="4171852"/>
                </a:cubicBezTo>
                <a:cubicBezTo>
                  <a:pt x="2042360" y="4226575"/>
                  <a:pt x="2052059" y="4280215"/>
                  <a:pt x="2058065" y="4334965"/>
                </a:cubicBezTo>
                <a:cubicBezTo>
                  <a:pt x="2069516" y="4440581"/>
                  <a:pt x="2079848" y="4546311"/>
                  <a:pt x="2089962" y="4652006"/>
                </a:cubicBezTo>
                <a:cubicBezTo>
                  <a:pt x="2092086" y="4674630"/>
                  <a:pt x="2089393" y="4698483"/>
                  <a:pt x="2091986" y="4720900"/>
                </a:cubicBezTo>
                <a:cubicBezTo>
                  <a:pt x="2099090" y="4780437"/>
                  <a:pt x="2107526" y="4839889"/>
                  <a:pt x="2116222" y="4899103"/>
                </a:cubicBezTo>
                <a:cubicBezTo>
                  <a:pt x="2121567" y="4934975"/>
                  <a:pt x="2129409" y="4970386"/>
                  <a:pt x="2134280" y="5006463"/>
                </a:cubicBezTo>
                <a:cubicBezTo>
                  <a:pt x="2138181" y="5035327"/>
                  <a:pt x="2140233" y="5064748"/>
                  <a:pt x="2140946" y="5094252"/>
                </a:cubicBezTo>
                <a:cubicBezTo>
                  <a:pt x="2141573" y="5119660"/>
                  <a:pt x="2137495" y="5145495"/>
                  <a:pt x="2139028" y="5170758"/>
                </a:cubicBezTo>
                <a:cubicBezTo>
                  <a:pt x="2143115" y="5239128"/>
                  <a:pt x="2149053" y="5306937"/>
                  <a:pt x="2154083" y="5374894"/>
                </a:cubicBezTo>
                <a:cubicBezTo>
                  <a:pt x="2156003" y="5402116"/>
                  <a:pt x="2156328" y="5429662"/>
                  <a:pt x="2159878" y="5456299"/>
                </a:cubicBezTo>
                <a:cubicBezTo>
                  <a:pt x="2169087" y="5527565"/>
                  <a:pt x="2181047" y="5598128"/>
                  <a:pt x="2189136" y="5669510"/>
                </a:cubicBezTo>
                <a:cubicBezTo>
                  <a:pt x="2195841" y="5728715"/>
                  <a:pt x="2198200" y="5788945"/>
                  <a:pt x="2203058" y="5848712"/>
                </a:cubicBezTo>
                <a:cubicBezTo>
                  <a:pt x="2205241" y="5874065"/>
                  <a:pt x="2209957" y="5898688"/>
                  <a:pt x="2211270" y="5923918"/>
                </a:cubicBezTo>
                <a:cubicBezTo>
                  <a:pt x="2214375" y="5980441"/>
                  <a:pt x="2215629" y="6037520"/>
                  <a:pt x="2218696" y="6094309"/>
                </a:cubicBezTo>
                <a:cubicBezTo>
                  <a:pt x="2220549" y="6126699"/>
                  <a:pt x="2227542" y="6158719"/>
                  <a:pt x="2227155" y="6191335"/>
                </a:cubicBezTo>
                <a:cubicBezTo>
                  <a:pt x="2226207" y="6268795"/>
                  <a:pt x="2222365" y="6346394"/>
                  <a:pt x="2219390" y="6424114"/>
                </a:cubicBezTo>
                <a:cubicBezTo>
                  <a:pt x="2216292" y="6504264"/>
                  <a:pt x="2213668" y="6584212"/>
                  <a:pt x="2209703" y="6664246"/>
                </a:cubicBezTo>
                <a:cubicBezTo>
                  <a:pt x="2207306" y="6708013"/>
                  <a:pt x="2201832" y="6751624"/>
                  <a:pt x="2199216" y="6795360"/>
                </a:cubicBezTo>
                <a:lnTo>
                  <a:pt x="2197257" y="6857999"/>
                </a:lnTo>
                <a:lnTo>
                  <a:pt x="2026554" y="6857999"/>
                </a:lnTo>
                <a:lnTo>
                  <a:pt x="2060891" y="6720903"/>
                </a:lnTo>
                <a:cubicBezTo>
                  <a:pt x="2072503" y="6665089"/>
                  <a:pt x="2056350" y="6635319"/>
                  <a:pt x="2012613" y="6617730"/>
                </a:cubicBezTo>
                <a:cubicBezTo>
                  <a:pt x="1988364" y="6607784"/>
                  <a:pt x="1962210" y="6595663"/>
                  <a:pt x="1960297" y="6560549"/>
                </a:cubicBezTo>
                <a:cubicBezTo>
                  <a:pt x="1957307" y="6503223"/>
                  <a:pt x="1960688" y="6444619"/>
                  <a:pt x="1911439" y="6409646"/>
                </a:cubicBezTo>
                <a:cubicBezTo>
                  <a:pt x="1925288" y="6396076"/>
                  <a:pt x="1933540" y="6387707"/>
                  <a:pt x="1941755" y="6379605"/>
                </a:cubicBezTo>
                <a:cubicBezTo>
                  <a:pt x="1964582" y="6357226"/>
                  <a:pt x="1980146" y="6306327"/>
                  <a:pt x="1967169" y="6277544"/>
                </a:cubicBezTo>
                <a:cubicBezTo>
                  <a:pt x="1948370" y="6235151"/>
                  <a:pt x="1957958" y="6200015"/>
                  <a:pt x="1982077" y="6165295"/>
                </a:cubicBezTo>
                <a:cubicBezTo>
                  <a:pt x="2022088" y="6107214"/>
                  <a:pt x="2024735" y="6036528"/>
                  <a:pt x="2021065" y="5971487"/>
                </a:cubicBezTo>
                <a:cubicBezTo>
                  <a:pt x="2018464" y="5922385"/>
                  <a:pt x="2008510" y="5868982"/>
                  <a:pt x="1973662" y="5832226"/>
                </a:cubicBezTo>
                <a:cubicBezTo>
                  <a:pt x="1962477" y="5820581"/>
                  <a:pt x="1959306" y="5797535"/>
                  <a:pt x="1953549" y="5778754"/>
                </a:cubicBezTo>
                <a:cubicBezTo>
                  <a:pt x="1948891" y="5763124"/>
                  <a:pt x="1944782" y="5746757"/>
                  <a:pt x="1942739" y="5729863"/>
                </a:cubicBezTo>
                <a:cubicBezTo>
                  <a:pt x="1940409" y="5711839"/>
                  <a:pt x="1936175" y="5691638"/>
                  <a:pt x="1940531" y="5674826"/>
                </a:cubicBezTo>
                <a:cubicBezTo>
                  <a:pt x="1953455" y="5623827"/>
                  <a:pt x="1948183" y="5581155"/>
                  <a:pt x="1921890" y="5540158"/>
                </a:cubicBezTo>
                <a:cubicBezTo>
                  <a:pt x="1908295" y="5518914"/>
                  <a:pt x="1892512" y="5488106"/>
                  <a:pt x="1895673" y="5464049"/>
                </a:cubicBezTo>
                <a:cubicBezTo>
                  <a:pt x="1903251" y="5405489"/>
                  <a:pt x="1894476" y="5354705"/>
                  <a:pt x="1883229" y="5299486"/>
                </a:cubicBezTo>
                <a:cubicBezTo>
                  <a:pt x="1876073" y="5263904"/>
                  <a:pt x="1873244" y="5224301"/>
                  <a:pt x="1867297" y="5186434"/>
                </a:cubicBezTo>
                <a:cubicBezTo>
                  <a:pt x="1860260" y="5142157"/>
                  <a:pt x="1861988" y="5095296"/>
                  <a:pt x="1829639" y="5064337"/>
                </a:cubicBezTo>
                <a:cubicBezTo>
                  <a:pt x="1826152" y="5060853"/>
                  <a:pt x="1826740" y="5051950"/>
                  <a:pt x="1823656" y="5047159"/>
                </a:cubicBezTo>
                <a:cubicBezTo>
                  <a:pt x="1814298" y="5031960"/>
                  <a:pt x="1806371" y="5012874"/>
                  <a:pt x="1793723" y="5003744"/>
                </a:cubicBezTo>
                <a:cubicBezTo>
                  <a:pt x="1756761" y="4977307"/>
                  <a:pt x="1717858" y="4955228"/>
                  <a:pt x="1679944" y="4930834"/>
                </a:cubicBezTo>
                <a:cubicBezTo>
                  <a:pt x="1671835" y="4925607"/>
                  <a:pt x="1661303" y="4920315"/>
                  <a:pt x="1657480" y="4911337"/>
                </a:cubicBezTo>
                <a:cubicBezTo>
                  <a:pt x="1635585" y="4859522"/>
                  <a:pt x="1614886" y="4807057"/>
                  <a:pt x="1594697" y="4754123"/>
                </a:cubicBezTo>
                <a:cubicBezTo>
                  <a:pt x="1586633" y="4732840"/>
                  <a:pt x="1595035" y="4717144"/>
                  <a:pt x="1610087" y="4701292"/>
                </a:cubicBezTo>
                <a:cubicBezTo>
                  <a:pt x="1624417" y="4685883"/>
                  <a:pt x="1639744" y="4666529"/>
                  <a:pt x="1645783" y="4645602"/>
                </a:cubicBezTo>
                <a:cubicBezTo>
                  <a:pt x="1657646" y="4603705"/>
                  <a:pt x="1665182" y="4559572"/>
                  <a:pt x="1671304" y="4516054"/>
                </a:cubicBezTo>
                <a:cubicBezTo>
                  <a:pt x="1673597" y="4499770"/>
                  <a:pt x="1668234" y="4481320"/>
                  <a:pt x="1664087" y="4465215"/>
                </a:cubicBezTo>
                <a:cubicBezTo>
                  <a:pt x="1656218" y="4434707"/>
                  <a:pt x="1643929" y="4405752"/>
                  <a:pt x="1638164" y="4374448"/>
                </a:cubicBezTo>
                <a:cubicBezTo>
                  <a:pt x="1631557" y="4338122"/>
                  <a:pt x="1616055" y="4314707"/>
                  <a:pt x="1588685" y="4300238"/>
                </a:cubicBezTo>
                <a:cubicBezTo>
                  <a:pt x="1547937" y="4278712"/>
                  <a:pt x="1523199" y="4237659"/>
                  <a:pt x="1505039" y="4190727"/>
                </a:cubicBezTo>
                <a:cubicBezTo>
                  <a:pt x="1481808" y="4131100"/>
                  <a:pt x="1492604" y="4065370"/>
                  <a:pt x="1493843" y="4001566"/>
                </a:cubicBezTo>
                <a:cubicBezTo>
                  <a:pt x="1494406" y="3977140"/>
                  <a:pt x="1495513" y="3951977"/>
                  <a:pt x="1491439" y="3929077"/>
                </a:cubicBezTo>
                <a:cubicBezTo>
                  <a:pt x="1480036" y="3863970"/>
                  <a:pt x="1469366" y="3798964"/>
                  <a:pt x="1470437" y="3732048"/>
                </a:cubicBezTo>
                <a:lnTo>
                  <a:pt x="1471926" y="3713390"/>
                </a:lnTo>
                <a:lnTo>
                  <a:pt x="1471925" y="3713390"/>
                </a:lnTo>
                <a:lnTo>
                  <a:pt x="1475829" y="3664425"/>
                </a:lnTo>
                <a:cubicBezTo>
                  <a:pt x="1476881" y="3656951"/>
                  <a:pt x="1477283" y="3649381"/>
                  <a:pt x="1477249" y="3641757"/>
                </a:cubicBezTo>
                <a:cubicBezTo>
                  <a:pt x="1477488" y="3575629"/>
                  <a:pt x="1483447" y="3508130"/>
                  <a:pt x="1442718" y="3455028"/>
                </a:cubicBezTo>
                <a:cubicBezTo>
                  <a:pt x="1438983" y="3450146"/>
                  <a:pt x="1437151" y="3442741"/>
                  <a:pt x="1436081" y="3434627"/>
                </a:cubicBezTo>
                <a:close/>
                <a:moveTo>
                  <a:pt x="0" y="0"/>
                </a:moveTo>
                <a:lnTo>
                  <a:pt x="480313" y="0"/>
                </a:lnTo>
                <a:lnTo>
                  <a:pt x="507191" y="126805"/>
                </a:lnTo>
                <a:cubicBezTo>
                  <a:pt x="510850" y="146378"/>
                  <a:pt x="511427" y="167424"/>
                  <a:pt x="517515" y="185431"/>
                </a:cubicBezTo>
                <a:cubicBezTo>
                  <a:pt x="545215" y="268285"/>
                  <a:pt x="576289" y="349161"/>
                  <a:pt x="602322" y="432867"/>
                </a:cubicBezTo>
                <a:cubicBezTo>
                  <a:pt x="629316" y="519159"/>
                  <a:pt x="664449" y="597886"/>
                  <a:pt x="717957" y="662316"/>
                </a:cubicBezTo>
                <a:cubicBezTo>
                  <a:pt x="767691" y="722133"/>
                  <a:pt x="818517" y="780468"/>
                  <a:pt x="868507" y="840047"/>
                </a:cubicBezTo>
                <a:cubicBezTo>
                  <a:pt x="881192" y="855172"/>
                  <a:pt x="896631" y="869597"/>
                  <a:pt x="903438" y="888795"/>
                </a:cubicBezTo>
                <a:cubicBezTo>
                  <a:pt x="917728" y="928650"/>
                  <a:pt x="927846" y="971457"/>
                  <a:pt x="938295" y="1013493"/>
                </a:cubicBezTo>
                <a:cubicBezTo>
                  <a:pt x="947146" y="1049587"/>
                  <a:pt x="952227" y="1087329"/>
                  <a:pt x="962274" y="1122775"/>
                </a:cubicBezTo>
                <a:cubicBezTo>
                  <a:pt x="970228" y="1151120"/>
                  <a:pt x="983145" y="1177171"/>
                  <a:pt x="994395" y="1204073"/>
                </a:cubicBezTo>
                <a:cubicBezTo>
                  <a:pt x="1004144" y="1227496"/>
                  <a:pt x="1011858" y="1252812"/>
                  <a:pt x="1024698" y="1273134"/>
                </a:cubicBezTo>
                <a:cubicBezTo>
                  <a:pt x="1055755" y="1322698"/>
                  <a:pt x="1086123" y="1372439"/>
                  <a:pt x="1105920" y="1431309"/>
                </a:cubicBezTo>
                <a:cubicBezTo>
                  <a:pt x="1125612" y="1489349"/>
                  <a:pt x="1148972" y="1544909"/>
                  <a:pt x="1169137" y="1602741"/>
                </a:cubicBezTo>
                <a:cubicBezTo>
                  <a:pt x="1188802" y="1659416"/>
                  <a:pt x="1211781" y="1711385"/>
                  <a:pt x="1256045" y="1745656"/>
                </a:cubicBezTo>
                <a:cubicBezTo>
                  <a:pt x="1275564" y="1760924"/>
                  <a:pt x="1296322" y="1781541"/>
                  <a:pt x="1305410" y="1806507"/>
                </a:cubicBezTo>
                <a:cubicBezTo>
                  <a:pt x="1318315" y="1842083"/>
                  <a:pt x="1318707" y="1884882"/>
                  <a:pt x="1328595" y="1923029"/>
                </a:cubicBezTo>
                <a:cubicBezTo>
                  <a:pt x="1340183" y="1967950"/>
                  <a:pt x="1348451" y="2019205"/>
                  <a:pt x="1372362" y="2051976"/>
                </a:cubicBezTo>
                <a:cubicBezTo>
                  <a:pt x="1393690" y="2081114"/>
                  <a:pt x="1409558" y="2109756"/>
                  <a:pt x="1420614" y="2145889"/>
                </a:cubicBezTo>
                <a:cubicBezTo>
                  <a:pt x="1428329" y="2171204"/>
                  <a:pt x="1446013" y="2191660"/>
                  <a:pt x="1451666" y="2217503"/>
                </a:cubicBezTo>
                <a:cubicBezTo>
                  <a:pt x="1459262" y="2251515"/>
                  <a:pt x="1464220" y="2285429"/>
                  <a:pt x="1479100" y="2316384"/>
                </a:cubicBezTo>
                <a:cubicBezTo>
                  <a:pt x="1494480" y="2348495"/>
                  <a:pt x="1505180" y="2384032"/>
                  <a:pt x="1519073" y="2417297"/>
                </a:cubicBezTo>
                <a:cubicBezTo>
                  <a:pt x="1526537" y="2434955"/>
                  <a:pt x="1537451" y="2450104"/>
                  <a:pt x="1545426" y="2467287"/>
                </a:cubicBezTo>
                <a:cubicBezTo>
                  <a:pt x="1560015" y="2498743"/>
                  <a:pt x="1574095" y="2530674"/>
                  <a:pt x="1587486" y="2562780"/>
                </a:cubicBezTo>
                <a:cubicBezTo>
                  <a:pt x="1600880" y="2594883"/>
                  <a:pt x="1617279" y="2626052"/>
                  <a:pt x="1625487" y="2660424"/>
                </a:cubicBezTo>
                <a:cubicBezTo>
                  <a:pt x="1639356" y="2719002"/>
                  <a:pt x="1643839" y="2781437"/>
                  <a:pt x="1659666" y="2838661"/>
                </a:cubicBezTo>
                <a:cubicBezTo>
                  <a:pt x="1675816" y="2896745"/>
                  <a:pt x="1698487" y="2952480"/>
                  <a:pt x="1723303" y="3005526"/>
                </a:cubicBezTo>
                <a:cubicBezTo>
                  <a:pt x="1742828" y="3047477"/>
                  <a:pt x="1762476" y="3086994"/>
                  <a:pt x="1768467" y="3137119"/>
                </a:cubicBezTo>
                <a:cubicBezTo>
                  <a:pt x="1771830" y="3165089"/>
                  <a:pt x="1783459" y="3195584"/>
                  <a:pt x="1799379" y="3214434"/>
                </a:cubicBezTo>
                <a:cubicBezTo>
                  <a:pt x="1834097" y="3255256"/>
                  <a:pt x="1855719" y="3304309"/>
                  <a:pt x="1872393" y="3358657"/>
                </a:cubicBezTo>
                <a:lnTo>
                  <a:pt x="1903898" y="3459898"/>
                </a:lnTo>
                <a:lnTo>
                  <a:pt x="1891868" y="3461356"/>
                </a:lnTo>
                <a:cubicBezTo>
                  <a:pt x="1834654" y="3472187"/>
                  <a:pt x="1779621" y="3489747"/>
                  <a:pt x="1714447" y="3473344"/>
                </a:cubicBezTo>
                <a:cubicBezTo>
                  <a:pt x="1708678" y="3471848"/>
                  <a:pt x="1698221" y="3475587"/>
                  <a:pt x="1689927" y="3476520"/>
                </a:cubicBezTo>
                <a:cubicBezTo>
                  <a:pt x="1623581" y="3483624"/>
                  <a:pt x="1561203" y="3476707"/>
                  <a:pt x="1512523" y="3453342"/>
                </a:cubicBezTo>
                <a:cubicBezTo>
                  <a:pt x="1496568" y="3445724"/>
                  <a:pt x="1480185" y="3439824"/>
                  <a:pt x="1463356" y="3435415"/>
                </a:cubicBezTo>
                <a:lnTo>
                  <a:pt x="1435748" y="3430627"/>
                </a:lnTo>
                <a:lnTo>
                  <a:pt x="1434021" y="3409971"/>
                </a:lnTo>
                <a:cubicBezTo>
                  <a:pt x="1432029" y="3383279"/>
                  <a:pt x="1422980" y="3364307"/>
                  <a:pt x="1403697" y="3352066"/>
                </a:cubicBezTo>
                <a:cubicBezTo>
                  <a:pt x="1370357" y="3331312"/>
                  <a:pt x="1338080" y="3307714"/>
                  <a:pt x="1304079" y="3288499"/>
                </a:cubicBezTo>
                <a:cubicBezTo>
                  <a:pt x="1280753" y="3275143"/>
                  <a:pt x="1269685" y="3254802"/>
                  <a:pt x="1263513" y="3224801"/>
                </a:cubicBezTo>
                <a:cubicBezTo>
                  <a:pt x="1260131" y="3207989"/>
                  <a:pt x="1249727" y="3192368"/>
                  <a:pt x="1239849" y="3179271"/>
                </a:cubicBezTo>
                <a:cubicBezTo>
                  <a:pt x="1227926" y="3163435"/>
                  <a:pt x="1210513" y="3153636"/>
                  <a:pt x="1200295" y="3136681"/>
                </a:cubicBezTo>
                <a:cubicBezTo>
                  <a:pt x="1174729" y="3095239"/>
                  <a:pt x="1142304" y="3078970"/>
                  <a:pt x="1098516" y="3085335"/>
                </a:cubicBezTo>
                <a:cubicBezTo>
                  <a:pt x="1059686" y="3091033"/>
                  <a:pt x="1013874" y="3055184"/>
                  <a:pt x="1011619" y="3016205"/>
                </a:cubicBezTo>
                <a:cubicBezTo>
                  <a:pt x="1009059" y="2973099"/>
                  <a:pt x="992305" y="2941338"/>
                  <a:pt x="973275" y="2908439"/>
                </a:cubicBezTo>
                <a:cubicBezTo>
                  <a:pt x="962595" y="2890058"/>
                  <a:pt x="954588" y="2865245"/>
                  <a:pt x="954491" y="2842361"/>
                </a:cubicBezTo>
                <a:cubicBezTo>
                  <a:pt x="953900" y="2755427"/>
                  <a:pt x="980596" y="2677232"/>
                  <a:pt x="1016911" y="2599848"/>
                </a:cubicBezTo>
                <a:cubicBezTo>
                  <a:pt x="1040610" y="2549275"/>
                  <a:pt x="1053210" y="2491150"/>
                  <a:pt x="1067676" y="2435466"/>
                </a:cubicBezTo>
                <a:cubicBezTo>
                  <a:pt x="1072106" y="2418119"/>
                  <a:pt x="1070928" y="2395084"/>
                  <a:pt x="1065045" y="2378738"/>
                </a:cubicBezTo>
                <a:cubicBezTo>
                  <a:pt x="1044804" y="2321440"/>
                  <a:pt x="1023660" y="2264284"/>
                  <a:pt x="998558" y="2210113"/>
                </a:cubicBezTo>
                <a:cubicBezTo>
                  <a:pt x="974922" y="2159685"/>
                  <a:pt x="969670" y="2105857"/>
                  <a:pt x="980810" y="2050248"/>
                </a:cubicBezTo>
                <a:cubicBezTo>
                  <a:pt x="988944" y="2009738"/>
                  <a:pt x="988704" y="1972134"/>
                  <a:pt x="985875" y="1932531"/>
                </a:cubicBezTo>
                <a:cubicBezTo>
                  <a:pt x="983445" y="1899517"/>
                  <a:pt x="983632" y="1863605"/>
                  <a:pt x="991251" y="1831462"/>
                </a:cubicBezTo>
                <a:cubicBezTo>
                  <a:pt x="1002010" y="1786419"/>
                  <a:pt x="1001019" y="1747889"/>
                  <a:pt x="983833" y="1708173"/>
                </a:cubicBezTo>
                <a:cubicBezTo>
                  <a:pt x="974650" y="1687006"/>
                  <a:pt x="971894" y="1661024"/>
                  <a:pt x="966921" y="1636638"/>
                </a:cubicBezTo>
                <a:cubicBezTo>
                  <a:pt x="959164" y="1599065"/>
                  <a:pt x="953544" y="1560430"/>
                  <a:pt x="944156" y="1523444"/>
                </a:cubicBezTo>
                <a:cubicBezTo>
                  <a:pt x="934274" y="1483663"/>
                  <a:pt x="918090" y="1446266"/>
                  <a:pt x="910490" y="1405991"/>
                </a:cubicBezTo>
                <a:cubicBezTo>
                  <a:pt x="902221" y="1362626"/>
                  <a:pt x="884511" y="1332909"/>
                  <a:pt x="853488" y="1311394"/>
                </a:cubicBezTo>
                <a:cubicBezTo>
                  <a:pt x="833960" y="1297754"/>
                  <a:pt x="813693" y="1279930"/>
                  <a:pt x="801804" y="1257566"/>
                </a:cubicBezTo>
                <a:cubicBezTo>
                  <a:pt x="777567" y="1211409"/>
                  <a:pt x="761060" y="1158994"/>
                  <a:pt x="737368" y="1112096"/>
                </a:cubicBezTo>
                <a:cubicBezTo>
                  <a:pt x="704192" y="1046171"/>
                  <a:pt x="667774" y="984417"/>
                  <a:pt x="597412" y="969072"/>
                </a:cubicBezTo>
                <a:cubicBezTo>
                  <a:pt x="558582" y="960616"/>
                  <a:pt x="545495" y="932638"/>
                  <a:pt x="542819" y="884069"/>
                </a:cubicBezTo>
                <a:cubicBezTo>
                  <a:pt x="542001" y="867894"/>
                  <a:pt x="539302" y="844641"/>
                  <a:pt x="530439" y="838495"/>
                </a:cubicBezTo>
                <a:cubicBezTo>
                  <a:pt x="504064" y="820083"/>
                  <a:pt x="502635" y="789389"/>
                  <a:pt x="495418" y="758969"/>
                </a:cubicBezTo>
                <a:cubicBezTo>
                  <a:pt x="491137" y="740668"/>
                  <a:pt x="480917" y="717450"/>
                  <a:pt x="467896" y="710990"/>
                </a:cubicBezTo>
                <a:cubicBezTo>
                  <a:pt x="415237" y="684524"/>
                  <a:pt x="389928" y="628690"/>
                  <a:pt x="360952" y="575332"/>
                </a:cubicBezTo>
                <a:cubicBezTo>
                  <a:pt x="352320" y="559688"/>
                  <a:pt x="342318" y="542764"/>
                  <a:pt x="329420" y="533869"/>
                </a:cubicBezTo>
                <a:cubicBezTo>
                  <a:pt x="301564" y="514975"/>
                  <a:pt x="282964" y="490033"/>
                  <a:pt x="277101" y="450003"/>
                </a:cubicBezTo>
                <a:cubicBezTo>
                  <a:pt x="275358" y="437236"/>
                  <a:pt x="268913" y="424892"/>
                  <a:pt x="262642" y="414480"/>
                </a:cubicBezTo>
                <a:cubicBezTo>
                  <a:pt x="248980" y="392138"/>
                  <a:pt x="232048" y="372606"/>
                  <a:pt x="219625" y="349349"/>
                </a:cubicBezTo>
                <a:cubicBezTo>
                  <a:pt x="187497" y="290106"/>
                  <a:pt x="155946" y="231487"/>
                  <a:pt x="104836" y="192439"/>
                </a:cubicBezTo>
                <a:cubicBezTo>
                  <a:pt x="79877" y="173412"/>
                  <a:pt x="52832" y="151907"/>
                  <a:pt x="37941" y="122586"/>
                </a:cubicBezTo>
                <a:cubicBezTo>
                  <a:pt x="28510" y="103971"/>
                  <a:pt x="22002" y="83045"/>
                  <a:pt x="16247" y="61476"/>
                </a:cubicBezTo>
                <a:close/>
              </a:path>
            </a:pathLst>
          </a:custGeom>
          <a:blipFill dpi="0" rotWithShape="1">
            <a:blip r:embed="rId3">
              <a:alphaModFix amt="5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Obrázek 6">
            <a:extLst>
              <a:ext uri="{FF2B5EF4-FFF2-40B4-BE49-F238E27FC236}">
                <a16:creationId xmlns:a16="http://schemas.microsoft.com/office/drawing/2014/main" id="{CDD808AE-A601-4C88-8B33-0BF96E31E4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4" r="29656"/>
          <a:stretch/>
        </p:blipFill>
        <p:spPr>
          <a:xfrm>
            <a:off x="8298032" y="1"/>
            <a:ext cx="3893968" cy="6858000"/>
          </a:xfrm>
          <a:custGeom>
            <a:avLst/>
            <a:gdLst/>
            <a:ahLst/>
            <a:cxnLst/>
            <a:rect l="l" t="t" r="r" b="b"/>
            <a:pathLst>
              <a:path w="3893968" h="6858000">
                <a:moveTo>
                  <a:pt x="338369" y="0"/>
                </a:moveTo>
                <a:lnTo>
                  <a:pt x="3893968" y="0"/>
                </a:lnTo>
                <a:lnTo>
                  <a:pt x="3893968" y="6858000"/>
                </a:lnTo>
                <a:lnTo>
                  <a:pt x="1216671" y="6858000"/>
                </a:lnTo>
                <a:lnTo>
                  <a:pt x="1198416" y="6818459"/>
                </a:lnTo>
                <a:cubicBezTo>
                  <a:pt x="1190734" y="6803472"/>
                  <a:pt x="1187035" y="6786020"/>
                  <a:pt x="1183009" y="6769170"/>
                </a:cubicBezTo>
                <a:cubicBezTo>
                  <a:pt x="1172295" y="6725194"/>
                  <a:pt x="1169341" y="6678213"/>
                  <a:pt x="1138622" y="6641421"/>
                </a:cubicBezTo>
                <a:cubicBezTo>
                  <a:pt x="1114549" y="6612440"/>
                  <a:pt x="1085974" y="6588651"/>
                  <a:pt x="1047406" y="6581078"/>
                </a:cubicBezTo>
                <a:cubicBezTo>
                  <a:pt x="1021497" y="6575985"/>
                  <a:pt x="1004018" y="6562662"/>
                  <a:pt x="991710" y="6538917"/>
                </a:cubicBezTo>
                <a:cubicBezTo>
                  <a:pt x="981041" y="6518466"/>
                  <a:pt x="965269" y="6500777"/>
                  <a:pt x="952962" y="6481244"/>
                </a:cubicBezTo>
                <a:cubicBezTo>
                  <a:pt x="946472" y="6470931"/>
                  <a:pt x="938516" y="6459224"/>
                  <a:pt x="937458" y="6447652"/>
                </a:cubicBezTo>
                <a:cubicBezTo>
                  <a:pt x="934632" y="6416727"/>
                  <a:pt x="932894" y="6385131"/>
                  <a:pt x="935239" y="6354307"/>
                </a:cubicBezTo>
                <a:cubicBezTo>
                  <a:pt x="936511" y="6338889"/>
                  <a:pt x="945954" y="6322914"/>
                  <a:pt x="955280" y="6309818"/>
                </a:cubicBezTo>
                <a:cubicBezTo>
                  <a:pt x="965138" y="6296290"/>
                  <a:pt x="969377" y="6284043"/>
                  <a:pt x="958607" y="6270870"/>
                </a:cubicBezTo>
                <a:cubicBezTo>
                  <a:pt x="931703" y="6238132"/>
                  <a:pt x="904454" y="6205803"/>
                  <a:pt x="876308" y="6174132"/>
                </a:cubicBezTo>
                <a:cubicBezTo>
                  <a:pt x="871407" y="6168650"/>
                  <a:pt x="861488" y="6166879"/>
                  <a:pt x="853639" y="6164727"/>
                </a:cubicBezTo>
                <a:cubicBezTo>
                  <a:pt x="816950" y="6154686"/>
                  <a:pt x="779845" y="6146408"/>
                  <a:pt x="743586" y="6134801"/>
                </a:cubicBezTo>
                <a:cubicBezTo>
                  <a:pt x="731165" y="6130771"/>
                  <a:pt x="720915" y="6119081"/>
                  <a:pt x="710165" y="6110309"/>
                </a:cubicBezTo>
                <a:cubicBezTo>
                  <a:pt x="706663" y="6107567"/>
                  <a:pt x="705521" y="6101357"/>
                  <a:pt x="701917" y="6099584"/>
                </a:cubicBezTo>
                <a:cubicBezTo>
                  <a:pt x="668742" y="6084061"/>
                  <a:pt x="661569" y="6051619"/>
                  <a:pt x="647429" y="6022496"/>
                </a:cubicBezTo>
                <a:cubicBezTo>
                  <a:pt x="635396" y="5997577"/>
                  <a:pt x="625690" y="5970917"/>
                  <a:pt x="613055" y="5947779"/>
                </a:cubicBezTo>
                <a:cubicBezTo>
                  <a:pt x="593323" y="5911894"/>
                  <a:pt x="576507" y="5878614"/>
                  <a:pt x="572144" y="5837119"/>
                </a:cubicBezTo>
                <a:cubicBezTo>
                  <a:pt x="570393" y="5820061"/>
                  <a:pt x="551309" y="5801720"/>
                  <a:pt x="535849" y="5789550"/>
                </a:cubicBezTo>
                <a:cubicBezTo>
                  <a:pt x="505966" y="5766073"/>
                  <a:pt x="493620" y="5737740"/>
                  <a:pt x="495189" y="5700485"/>
                </a:cubicBezTo>
                <a:cubicBezTo>
                  <a:pt x="495787" y="5688187"/>
                  <a:pt x="488469" y="5675080"/>
                  <a:pt x="483167" y="5663132"/>
                </a:cubicBezTo>
                <a:cubicBezTo>
                  <a:pt x="478315" y="5651905"/>
                  <a:pt x="471809" y="5641405"/>
                  <a:pt x="464972" y="5631508"/>
                </a:cubicBezTo>
                <a:cubicBezTo>
                  <a:pt x="456621" y="5619645"/>
                  <a:pt x="449678" y="5604401"/>
                  <a:pt x="438035" y="5598387"/>
                </a:cubicBezTo>
                <a:cubicBezTo>
                  <a:pt x="401668" y="5579329"/>
                  <a:pt x="383369" y="5544462"/>
                  <a:pt x="372106" y="5511248"/>
                </a:cubicBezTo>
                <a:cubicBezTo>
                  <a:pt x="356996" y="5467291"/>
                  <a:pt x="346209" y="5418348"/>
                  <a:pt x="369471" y="5371457"/>
                </a:cubicBezTo>
                <a:cubicBezTo>
                  <a:pt x="383550" y="5343391"/>
                  <a:pt x="385210" y="5317603"/>
                  <a:pt x="361431" y="5291847"/>
                </a:cubicBezTo>
                <a:cubicBezTo>
                  <a:pt x="345107" y="5274398"/>
                  <a:pt x="348937" y="5236746"/>
                  <a:pt x="364192" y="5217372"/>
                </a:cubicBezTo>
                <a:cubicBezTo>
                  <a:pt x="369673" y="5210365"/>
                  <a:pt x="375137" y="5203170"/>
                  <a:pt x="384393" y="5191420"/>
                </a:cubicBezTo>
                <a:cubicBezTo>
                  <a:pt x="336126" y="5176127"/>
                  <a:pt x="328192" y="5135340"/>
                  <a:pt x="315081" y="5096554"/>
                </a:cubicBezTo>
                <a:cubicBezTo>
                  <a:pt x="306982" y="5072810"/>
                  <a:pt x="282541" y="5069113"/>
                  <a:pt x="260118" y="5066571"/>
                </a:cubicBezTo>
                <a:cubicBezTo>
                  <a:pt x="219739" y="5062225"/>
                  <a:pt x="200534" y="5044659"/>
                  <a:pt x="200101" y="5004334"/>
                </a:cubicBezTo>
                <a:cubicBezTo>
                  <a:pt x="199667" y="4959801"/>
                  <a:pt x="201887" y="4915027"/>
                  <a:pt x="205282" y="4870526"/>
                </a:cubicBezTo>
                <a:cubicBezTo>
                  <a:pt x="207493" y="4842394"/>
                  <a:pt x="216776" y="4816294"/>
                  <a:pt x="237135" y="4794155"/>
                </a:cubicBezTo>
                <a:cubicBezTo>
                  <a:pt x="256979" y="4772639"/>
                  <a:pt x="254096" y="4768311"/>
                  <a:pt x="234769" y="4747312"/>
                </a:cubicBezTo>
                <a:cubicBezTo>
                  <a:pt x="212248" y="4722779"/>
                  <a:pt x="191160" y="4697159"/>
                  <a:pt x="171312" y="4670469"/>
                </a:cubicBezTo>
                <a:cubicBezTo>
                  <a:pt x="164997" y="4662055"/>
                  <a:pt x="164007" y="4649137"/>
                  <a:pt x="161847" y="4638047"/>
                </a:cubicBezTo>
                <a:cubicBezTo>
                  <a:pt x="158025" y="4619266"/>
                  <a:pt x="152446" y="4600072"/>
                  <a:pt x="153024" y="4581273"/>
                </a:cubicBezTo>
                <a:cubicBezTo>
                  <a:pt x="153671" y="4563232"/>
                  <a:pt x="159836" y="4544876"/>
                  <a:pt x="166106" y="4527662"/>
                </a:cubicBezTo>
                <a:cubicBezTo>
                  <a:pt x="183711" y="4479566"/>
                  <a:pt x="206974" y="4434780"/>
                  <a:pt x="242952" y="4397249"/>
                </a:cubicBezTo>
                <a:cubicBezTo>
                  <a:pt x="247676" y="4392419"/>
                  <a:pt x="248776" y="4383519"/>
                  <a:pt x="249824" y="4376152"/>
                </a:cubicBezTo>
                <a:cubicBezTo>
                  <a:pt x="251596" y="4364130"/>
                  <a:pt x="253141" y="4351746"/>
                  <a:pt x="252430" y="4339758"/>
                </a:cubicBezTo>
                <a:cubicBezTo>
                  <a:pt x="249021" y="4281533"/>
                  <a:pt x="271420" y="4233574"/>
                  <a:pt x="310483" y="4192126"/>
                </a:cubicBezTo>
                <a:cubicBezTo>
                  <a:pt x="321638" y="4180203"/>
                  <a:pt x="322204" y="4171734"/>
                  <a:pt x="307088" y="4161254"/>
                </a:cubicBezTo>
                <a:cubicBezTo>
                  <a:pt x="289526" y="4149088"/>
                  <a:pt x="294190" y="4128957"/>
                  <a:pt x="296371" y="4110965"/>
                </a:cubicBezTo>
                <a:cubicBezTo>
                  <a:pt x="298501" y="4092407"/>
                  <a:pt x="300805" y="4073639"/>
                  <a:pt x="302936" y="4055080"/>
                </a:cubicBezTo>
                <a:cubicBezTo>
                  <a:pt x="304360" y="4041369"/>
                  <a:pt x="305423" y="4027880"/>
                  <a:pt x="307434" y="4014304"/>
                </a:cubicBezTo>
                <a:cubicBezTo>
                  <a:pt x="313711" y="3972028"/>
                  <a:pt x="307277" y="3935121"/>
                  <a:pt x="273285" y="3904367"/>
                </a:cubicBezTo>
                <a:cubicBezTo>
                  <a:pt x="247229" y="3880922"/>
                  <a:pt x="237210" y="3848744"/>
                  <a:pt x="241230" y="3813177"/>
                </a:cubicBezTo>
                <a:cubicBezTo>
                  <a:pt x="241779" y="3808726"/>
                  <a:pt x="245070" y="3802879"/>
                  <a:pt x="243276" y="3799981"/>
                </a:cubicBezTo>
                <a:cubicBezTo>
                  <a:pt x="216902" y="3756289"/>
                  <a:pt x="252672" y="3716481"/>
                  <a:pt x="251290" y="3674138"/>
                </a:cubicBezTo>
                <a:cubicBezTo>
                  <a:pt x="250727" y="3655443"/>
                  <a:pt x="263035" y="3635188"/>
                  <a:pt x="272701" y="3617470"/>
                </a:cubicBezTo>
                <a:cubicBezTo>
                  <a:pt x="285970" y="3593109"/>
                  <a:pt x="298896" y="3571267"/>
                  <a:pt x="289223" y="3540780"/>
                </a:cubicBezTo>
                <a:cubicBezTo>
                  <a:pt x="279361" y="3510308"/>
                  <a:pt x="289661" y="3480672"/>
                  <a:pt x="309536" y="3455326"/>
                </a:cubicBezTo>
                <a:cubicBezTo>
                  <a:pt x="324601" y="3435968"/>
                  <a:pt x="324333" y="3416286"/>
                  <a:pt x="317440" y="3393195"/>
                </a:cubicBezTo>
                <a:cubicBezTo>
                  <a:pt x="308872" y="3364327"/>
                  <a:pt x="305700" y="3333817"/>
                  <a:pt x="299375" y="3304362"/>
                </a:cubicBezTo>
                <a:cubicBezTo>
                  <a:pt x="298026" y="3297979"/>
                  <a:pt x="294625" y="3290066"/>
                  <a:pt x="289725" y="3286686"/>
                </a:cubicBezTo>
                <a:cubicBezTo>
                  <a:pt x="228943" y="3245373"/>
                  <a:pt x="222391" y="3179973"/>
                  <a:pt x="213841" y="3115712"/>
                </a:cubicBezTo>
                <a:cubicBezTo>
                  <a:pt x="208562" y="3076788"/>
                  <a:pt x="204974" y="3037516"/>
                  <a:pt x="202333" y="2998158"/>
                </a:cubicBezTo>
                <a:cubicBezTo>
                  <a:pt x="201311" y="2984859"/>
                  <a:pt x="203063" y="2970544"/>
                  <a:pt x="207679" y="2958260"/>
                </a:cubicBezTo>
                <a:cubicBezTo>
                  <a:pt x="217395" y="2932695"/>
                  <a:pt x="230888" y="2908699"/>
                  <a:pt x="240811" y="2883304"/>
                </a:cubicBezTo>
                <a:cubicBezTo>
                  <a:pt x="244723" y="2873766"/>
                  <a:pt x="243837" y="2861986"/>
                  <a:pt x="243624" y="2851292"/>
                </a:cubicBezTo>
                <a:cubicBezTo>
                  <a:pt x="243427" y="2832371"/>
                  <a:pt x="236967" y="2811919"/>
                  <a:pt x="242323" y="2795169"/>
                </a:cubicBezTo>
                <a:cubicBezTo>
                  <a:pt x="256133" y="2751630"/>
                  <a:pt x="248562" y="2712721"/>
                  <a:pt x="227468" y="2674477"/>
                </a:cubicBezTo>
                <a:cubicBezTo>
                  <a:pt x="197898" y="2620936"/>
                  <a:pt x="194974" y="2568022"/>
                  <a:pt x="229169" y="2515160"/>
                </a:cubicBezTo>
                <a:cubicBezTo>
                  <a:pt x="244595" y="2491368"/>
                  <a:pt x="234271" y="2470503"/>
                  <a:pt x="218516" y="2453005"/>
                </a:cubicBezTo>
                <a:cubicBezTo>
                  <a:pt x="200223" y="2432867"/>
                  <a:pt x="194125" y="2412190"/>
                  <a:pt x="203806" y="2386246"/>
                </a:cubicBezTo>
                <a:cubicBezTo>
                  <a:pt x="205960" y="2380500"/>
                  <a:pt x="203921" y="2372844"/>
                  <a:pt x="202383" y="2366479"/>
                </a:cubicBezTo>
                <a:cubicBezTo>
                  <a:pt x="194277" y="2330108"/>
                  <a:pt x="182927" y="2293842"/>
                  <a:pt x="213009" y="2260869"/>
                </a:cubicBezTo>
                <a:cubicBezTo>
                  <a:pt x="218923" y="2254397"/>
                  <a:pt x="220676" y="2244289"/>
                  <a:pt x="224312" y="2235920"/>
                </a:cubicBezTo>
                <a:cubicBezTo>
                  <a:pt x="239095" y="2200902"/>
                  <a:pt x="237508" y="2202386"/>
                  <a:pt x="213159" y="2174578"/>
                </a:cubicBezTo>
                <a:cubicBezTo>
                  <a:pt x="200355" y="2160060"/>
                  <a:pt x="186823" y="2139680"/>
                  <a:pt x="186125" y="2121572"/>
                </a:cubicBezTo>
                <a:cubicBezTo>
                  <a:pt x="181881" y="2012343"/>
                  <a:pt x="145114" y="1911445"/>
                  <a:pt x="109864" y="1810408"/>
                </a:cubicBezTo>
                <a:cubicBezTo>
                  <a:pt x="88103" y="1748120"/>
                  <a:pt x="81469" y="1685980"/>
                  <a:pt x="91769" y="1620762"/>
                </a:cubicBezTo>
                <a:cubicBezTo>
                  <a:pt x="99319" y="1573585"/>
                  <a:pt x="75980" y="1531718"/>
                  <a:pt x="58766" y="1489867"/>
                </a:cubicBezTo>
                <a:cubicBezTo>
                  <a:pt x="55296" y="1481193"/>
                  <a:pt x="44098" y="1473800"/>
                  <a:pt x="34747" y="1469871"/>
                </a:cubicBezTo>
                <a:cubicBezTo>
                  <a:pt x="1693" y="1455674"/>
                  <a:pt x="-5822" y="1427857"/>
                  <a:pt x="4009" y="1390995"/>
                </a:cubicBezTo>
                <a:cubicBezTo>
                  <a:pt x="11672" y="1361792"/>
                  <a:pt x="22973" y="1334742"/>
                  <a:pt x="45160" y="1309565"/>
                </a:cubicBezTo>
                <a:cubicBezTo>
                  <a:pt x="71154" y="1280027"/>
                  <a:pt x="101047" y="1249173"/>
                  <a:pt x="109185" y="1206343"/>
                </a:cubicBezTo>
                <a:cubicBezTo>
                  <a:pt x="112659" y="1187852"/>
                  <a:pt x="111997" y="1172227"/>
                  <a:pt x="104951" y="1153741"/>
                </a:cubicBezTo>
                <a:cubicBezTo>
                  <a:pt x="91344" y="1117871"/>
                  <a:pt x="80754" y="1081537"/>
                  <a:pt x="109281" y="1044112"/>
                </a:cubicBezTo>
                <a:cubicBezTo>
                  <a:pt x="125001" y="1023546"/>
                  <a:pt x="133854" y="996911"/>
                  <a:pt x="126699" y="966766"/>
                </a:cubicBezTo>
                <a:cubicBezTo>
                  <a:pt x="117713" y="929136"/>
                  <a:pt x="128390" y="893152"/>
                  <a:pt x="145915" y="858839"/>
                </a:cubicBezTo>
                <a:cubicBezTo>
                  <a:pt x="152256" y="846589"/>
                  <a:pt x="155129" y="831979"/>
                  <a:pt x="157503" y="818181"/>
                </a:cubicBezTo>
                <a:cubicBezTo>
                  <a:pt x="163007" y="786305"/>
                  <a:pt x="167546" y="754324"/>
                  <a:pt x="171498" y="722208"/>
                </a:cubicBezTo>
                <a:cubicBezTo>
                  <a:pt x="174831" y="695887"/>
                  <a:pt x="176631" y="669515"/>
                  <a:pt x="179187" y="643071"/>
                </a:cubicBezTo>
                <a:cubicBezTo>
                  <a:pt x="181898" y="614129"/>
                  <a:pt x="192167" y="590426"/>
                  <a:pt x="219739" y="576047"/>
                </a:cubicBezTo>
                <a:cubicBezTo>
                  <a:pt x="228499" y="571420"/>
                  <a:pt x="234877" y="561655"/>
                  <a:pt x="241807" y="553752"/>
                </a:cubicBezTo>
                <a:cubicBezTo>
                  <a:pt x="246840" y="548128"/>
                  <a:pt x="250390" y="540914"/>
                  <a:pt x="255648" y="535652"/>
                </a:cubicBezTo>
                <a:cubicBezTo>
                  <a:pt x="283353" y="508059"/>
                  <a:pt x="311279" y="480830"/>
                  <a:pt x="339002" y="453429"/>
                </a:cubicBezTo>
                <a:cubicBezTo>
                  <a:pt x="341623" y="450701"/>
                  <a:pt x="344794" y="447734"/>
                  <a:pt x="345828" y="444388"/>
                </a:cubicBezTo>
                <a:cubicBezTo>
                  <a:pt x="356625" y="409732"/>
                  <a:pt x="366629" y="374766"/>
                  <a:pt x="378222" y="340421"/>
                </a:cubicBezTo>
                <a:cubicBezTo>
                  <a:pt x="382751" y="327190"/>
                  <a:pt x="388574" y="313459"/>
                  <a:pt x="397572" y="303070"/>
                </a:cubicBezTo>
                <a:cubicBezTo>
                  <a:pt x="417983" y="279398"/>
                  <a:pt x="440464" y="257448"/>
                  <a:pt x="447297" y="225451"/>
                </a:cubicBezTo>
                <a:cubicBezTo>
                  <a:pt x="449308" y="216084"/>
                  <a:pt x="449839" y="205132"/>
                  <a:pt x="446575" y="196630"/>
                </a:cubicBezTo>
                <a:cubicBezTo>
                  <a:pt x="433090" y="162088"/>
                  <a:pt x="417206" y="128533"/>
                  <a:pt x="403168" y="94234"/>
                </a:cubicBezTo>
                <a:cubicBezTo>
                  <a:pt x="394482" y="72455"/>
                  <a:pt x="384657" y="52883"/>
                  <a:pt x="360144" y="44217"/>
                </a:cubicBezTo>
                <a:cubicBezTo>
                  <a:pt x="353229" y="41791"/>
                  <a:pt x="345238" y="33911"/>
                  <a:pt x="343268" y="27013"/>
                </a:cubicBezTo>
                <a:close/>
              </a:path>
            </a:pathLst>
          </a:cu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67957E4-F168-4C9F-98D0-2E1865C9A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32037" y="1"/>
            <a:ext cx="1482665" cy="6857998"/>
          </a:xfrm>
          <a:custGeom>
            <a:avLst/>
            <a:gdLst>
              <a:gd name="connsiteX0" fmla="*/ 604365 w 1482665"/>
              <a:gd name="connsiteY0" fmla="*/ 0 h 6857998"/>
              <a:gd name="connsiteX1" fmla="*/ 609263 w 1482665"/>
              <a:gd name="connsiteY1" fmla="*/ 27013 h 6857998"/>
              <a:gd name="connsiteX2" fmla="*/ 626139 w 1482665"/>
              <a:gd name="connsiteY2" fmla="*/ 44217 h 6857998"/>
              <a:gd name="connsiteX3" fmla="*/ 669163 w 1482665"/>
              <a:gd name="connsiteY3" fmla="*/ 94234 h 6857998"/>
              <a:gd name="connsiteX4" fmla="*/ 712570 w 1482665"/>
              <a:gd name="connsiteY4" fmla="*/ 196630 h 6857998"/>
              <a:gd name="connsiteX5" fmla="*/ 713292 w 1482665"/>
              <a:gd name="connsiteY5" fmla="*/ 225451 h 6857998"/>
              <a:gd name="connsiteX6" fmla="*/ 663568 w 1482665"/>
              <a:gd name="connsiteY6" fmla="*/ 303070 h 6857998"/>
              <a:gd name="connsiteX7" fmla="*/ 644217 w 1482665"/>
              <a:gd name="connsiteY7" fmla="*/ 340422 h 6857998"/>
              <a:gd name="connsiteX8" fmla="*/ 611823 w 1482665"/>
              <a:gd name="connsiteY8" fmla="*/ 444389 h 6857998"/>
              <a:gd name="connsiteX9" fmla="*/ 604997 w 1482665"/>
              <a:gd name="connsiteY9" fmla="*/ 453430 h 6857998"/>
              <a:gd name="connsiteX10" fmla="*/ 521643 w 1482665"/>
              <a:gd name="connsiteY10" fmla="*/ 535653 h 6857998"/>
              <a:gd name="connsiteX11" fmla="*/ 507802 w 1482665"/>
              <a:gd name="connsiteY11" fmla="*/ 553752 h 6857998"/>
              <a:gd name="connsiteX12" fmla="*/ 485734 w 1482665"/>
              <a:gd name="connsiteY12" fmla="*/ 576048 h 6857998"/>
              <a:gd name="connsiteX13" fmla="*/ 445182 w 1482665"/>
              <a:gd name="connsiteY13" fmla="*/ 643072 h 6857998"/>
              <a:gd name="connsiteX14" fmla="*/ 437493 w 1482665"/>
              <a:gd name="connsiteY14" fmla="*/ 722208 h 6857998"/>
              <a:gd name="connsiteX15" fmla="*/ 423498 w 1482665"/>
              <a:gd name="connsiteY15" fmla="*/ 818181 h 6857998"/>
              <a:gd name="connsiteX16" fmla="*/ 411910 w 1482665"/>
              <a:gd name="connsiteY16" fmla="*/ 858840 h 6857998"/>
              <a:gd name="connsiteX17" fmla="*/ 392694 w 1482665"/>
              <a:gd name="connsiteY17" fmla="*/ 966766 h 6857998"/>
              <a:gd name="connsiteX18" fmla="*/ 375276 w 1482665"/>
              <a:gd name="connsiteY18" fmla="*/ 1044113 h 6857998"/>
              <a:gd name="connsiteX19" fmla="*/ 370946 w 1482665"/>
              <a:gd name="connsiteY19" fmla="*/ 1153742 h 6857998"/>
              <a:gd name="connsiteX20" fmla="*/ 375180 w 1482665"/>
              <a:gd name="connsiteY20" fmla="*/ 1206343 h 6857998"/>
              <a:gd name="connsiteX21" fmla="*/ 311155 w 1482665"/>
              <a:gd name="connsiteY21" fmla="*/ 1309565 h 6857998"/>
              <a:gd name="connsiteX22" fmla="*/ 270005 w 1482665"/>
              <a:gd name="connsiteY22" fmla="*/ 1390995 h 6857998"/>
              <a:gd name="connsiteX23" fmla="*/ 300742 w 1482665"/>
              <a:gd name="connsiteY23" fmla="*/ 1469872 h 6857998"/>
              <a:gd name="connsiteX24" fmla="*/ 324761 w 1482665"/>
              <a:gd name="connsiteY24" fmla="*/ 1489867 h 6857998"/>
              <a:gd name="connsiteX25" fmla="*/ 357764 w 1482665"/>
              <a:gd name="connsiteY25" fmla="*/ 1620763 h 6857998"/>
              <a:gd name="connsiteX26" fmla="*/ 375859 w 1482665"/>
              <a:gd name="connsiteY26" fmla="*/ 1810408 h 6857998"/>
              <a:gd name="connsiteX27" fmla="*/ 452120 w 1482665"/>
              <a:gd name="connsiteY27" fmla="*/ 2121573 h 6857998"/>
              <a:gd name="connsiteX28" fmla="*/ 479154 w 1482665"/>
              <a:gd name="connsiteY28" fmla="*/ 2174579 h 6857998"/>
              <a:gd name="connsiteX29" fmla="*/ 490307 w 1482665"/>
              <a:gd name="connsiteY29" fmla="*/ 2235921 h 6857998"/>
              <a:gd name="connsiteX30" fmla="*/ 479004 w 1482665"/>
              <a:gd name="connsiteY30" fmla="*/ 2260869 h 6857998"/>
              <a:gd name="connsiteX31" fmla="*/ 468379 w 1482665"/>
              <a:gd name="connsiteY31" fmla="*/ 2366479 h 6857998"/>
              <a:gd name="connsiteX32" fmla="*/ 469801 w 1482665"/>
              <a:gd name="connsiteY32" fmla="*/ 2386246 h 6857998"/>
              <a:gd name="connsiteX33" fmla="*/ 484511 w 1482665"/>
              <a:gd name="connsiteY33" fmla="*/ 2453006 h 6857998"/>
              <a:gd name="connsiteX34" fmla="*/ 495165 w 1482665"/>
              <a:gd name="connsiteY34" fmla="*/ 2515160 h 6857998"/>
              <a:gd name="connsiteX35" fmla="*/ 493463 w 1482665"/>
              <a:gd name="connsiteY35" fmla="*/ 2674477 h 6857998"/>
              <a:gd name="connsiteX36" fmla="*/ 508318 w 1482665"/>
              <a:gd name="connsiteY36" fmla="*/ 2795170 h 6857998"/>
              <a:gd name="connsiteX37" fmla="*/ 509620 w 1482665"/>
              <a:gd name="connsiteY37" fmla="*/ 2851292 h 6857998"/>
              <a:gd name="connsiteX38" fmla="*/ 506806 w 1482665"/>
              <a:gd name="connsiteY38" fmla="*/ 2883305 h 6857998"/>
              <a:gd name="connsiteX39" fmla="*/ 473674 w 1482665"/>
              <a:gd name="connsiteY39" fmla="*/ 2958260 h 6857998"/>
              <a:gd name="connsiteX40" fmla="*/ 468328 w 1482665"/>
              <a:gd name="connsiteY40" fmla="*/ 2998159 h 6857998"/>
              <a:gd name="connsiteX41" fmla="*/ 479836 w 1482665"/>
              <a:gd name="connsiteY41" fmla="*/ 3115713 h 6857998"/>
              <a:gd name="connsiteX42" fmla="*/ 555720 w 1482665"/>
              <a:gd name="connsiteY42" fmla="*/ 3286686 h 6857998"/>
              <a:gd name="connsiteX43" fmla="*/ 565371 w 1482665"/>
              <a:gd name="connsiteY43" fmla="*/ 3304362 h 6857998"/>
              <a:gd name="connsiteX44" fmla="*/ 583436 w 1482665"/>
              <a:gd name="connsiteY44" fmla="*/ 3393195 h 6857998"/>
              <a:gd name="connsiteX45" fmla="*/ 575531 w 1482665"/>
              <a:gd name="connsiteY45" fmla="*/ 3455326 h 6857998"/>
              <a:gd name="connsiteX46" fmla="*/ 554223 w 1482665"/>
              <a:gd name="connsiteY46" fmla="*/ 3496130 h 6857998"/>
              <a:gd name="connsiteX47" fmla="*/ 553961 w 1482665"/>
              <a:gd name="connsiteY47" fmla="*/ 3498197 h 6857998"/>
              <a:gd name="connsiteX48" fmla="*/ 553960 w 1482665"/>
              <a:gd name="connsiteY48" fmla="*/ 3498197 h 6857998"/>
              <a:gd name="connsiteX49" fmla="*/ 551436 w 1482665"/>
              <a:gd name="connsiteY49" fmla="*/ 3518135 h 6857998"/>
              <a:gd name="connsiteX50" fmla="*/ 555218 w 1482665"/>
              <a:gd name="connsiteY50" fmla="*/ 3540779 h 6857998"/>
              <a:gd name="connsiteX51" fmla="*/ 538695 w 1482665"/>
              <a:gd name="connsiteY51" fmla="*/ 3617469 h 6857998"/>
              <a:gd name="connsiteX52" fmla="*/ 517285 w 1482665"/>
              <a:gd name="connsiteY52" fmla="*/ 3674138 h 6857998"/>
              <a:gd name="connsiteX53" fmla="*/ 513668 w 1482665"/>
              <a:gd name="connsiteY53" fmla="*/ 3700065 h 6857998"/>
              <a:gd name="connsiteX54" fmla="*/ 513522 w 1482665"/>
              <a:gd name="connsiteY54" fmla="*/ 3700095 h 6857998"/>
              <a:gd name="connsiteX55" fmla="*/ 513667 w 1482665"/>
              <a:gd name="connsiteY55" fmla="*/ 3700066 h 6857998"/>
              <a:gd name="connsiteX56" fmla="*/ 512906 w 1482665"/>
              <a:gd name="connsiteY56" fmla="*/ 3705519 h 6857998"/>
              <a:gd name="connsiteX57" fmla="*/ 509270 w 1482665"/>
              <a:gd name="connsiteY57" fmla="*/ 3799980 h 6857998"/>
              <a:gd name="connsiteX58" fmla="*/ 507225 w 1482665"/>
              <a:gd name="connsiteY58" fmla="*/ 3813176 h 6857998"/>
              <a:gd name="connsiteX59" fmla="*/ 539280 w 1482665"/>
              <a:gd name="connsiteY59" fmla="*/ 3904366 h 6857998"/>
              <a:gd name="connsiteX60" fmla="*/ 573428 w 1482665"/>
              <a:gd name="connsiteY60" fmla="*/ 4014303 h 6857998"/>
              <a:gd name="connsiteX61" fmla="*/ 568930 w 1482665"/>
              <a:gd name="connsiteY61" fmla="*/ 4055079 h 6857998"/>
              <a:gd name="connsiteX62" fmla="*/ 562365 w 1482665"/>
              <a:gd name="connsiteY62" fmla="*/ 4110965 h 6857998"/>
              <a:gd name="connsiteX63" fmla="*/ 573083 w 1482665"/>
              <a:gd name="connsiteY63" fmla="*/ 4161253 h 6857998"/>
              <a:gd name="connsiteX64" fmla="*/ 576478 w 1482665"/>
              <a:gd name="connsiteY64" fmla="*/ 4192125 h 6857998"/>
              <a:gd name="connsiteX65" fmla="*/ 518425 w 1482665"/>
              <a:gd name="connsiteY65" fmla="*/ 4339756 h 6857998"/>
              <a:gd name="connsiteX66" fmla="*/ 515819 w 1482665"/>
              <a:gd name="connsiteY66" fmla="*/ 4376151 h 6857998"/>
              <a:gd name="connsiteX67" fmla="*/ 508946 w 1482665"/>
              <a:gd name="connsiteY67" fmla="*/ 4397248 h 6857998"/>
              <a:gd name="connsiteX68" fmla="*/ 432100 w 1482665"/>
              <a:gd name="connsiteY68" fmla="*/ 4527661 h 6857998"/>
              <a:gd name="connsiteX69" fmla="*/ 419018 w 1482665"/>
              <a:gd name="connsiteY69" fmla="*/ 4581271 h 6857998"/>
              <a:gd name="connsiteX70" fmla="*/ 427842 w 1482665"/>
              <a:gd name="connsiteY70" fmla="*/ 4638045 h 6857998"/>
              <a:gd name="connsiteX71" fmla="*/ 437307 w 1482665"/>
              <a:gd name="connsiteY71" fmla="*/ 4670468 h 6857998"/>
              <a:gd name="connsiteX72" fmla="*/ 500763 w 1482665"/>
              <a:gd name="connsiteY72" fmla="*/ 4747310 h 6857998"/>
              <a:gd name="connsiteX73" fmla="*/ 503130 w 1482665"/>
              <a:gd name="connsiteY73" fmla="*/ 4794154 h 6857998"/>
              <a:gd name="connsiteX74" fmla="*/ 471276 w 1482665"/>
              <a:gd name="connsiteY74" fmla="*/ 4870525 h 6857998"/>
              <a:gd name="connsiteX75" fmla="*/ 466095 w 1482665"/>
              <a:gd name="connsiteY75" fmla="*/ 5004333 h 6857998"/>
              <a:gd name="connsiteX76" fmla="*/ 526112 w 1482665"/>
              <a:gd name="connsiteY76" fmla="*/ 5066571 h 6857998"/>
              <a:gd name="connsiteX77" fmla="*/ 581076 w 1482665"/>
              <a:gd name="connsiteY77" fmla="*/ 5096554 h 6857998"/>
              <a:gd name="connsiteX78" fmla="*/ 650387 w 1482665"/>
              <a:gd name="connsiteY78" fmla="*/ 5191419 h 6857998"/>
              <a:gd name="connsiteX79" fmla="*/ 630186 w 1482665"/>
              <a:gd name="connsiteY79" fmla="*/ 5217371 h 6857998"/>
              <a:gd name="connsiteX80" fmla="*/ 627425 w 1482665"/>
              <a:gd name="connsiteY80" fmla="*/ 5291847 h 6857998"/>
              <a:gd name="connsiteX81" fmla="*/ 635466 w 1482665"/>
              <a:gd name="connsiteY81" fmla="*/ 5371456 h 6857998"/>
              <a:gd name="connsiteX82" fmla="*/ 638101 w 1482665"/>
              <a:gd name="connsiteY82" fmla="*/ 5511248 h 6857998"/>
              <a:gd name="connsiteX83" fmla="*/ 704029 w 1482665"/>
              <a:gd name="connsiteY83" fmla="*/ 5598387 h 6857998"/>
              <a:gd name="connsiteX84" fmla="*/ 730967 w 1482665"/>
              <a:gd name="connsiteY84" fmla="*/ 5631508 h 6857998"/>
              <a:gd name="connsiteX85" fmla="*/ 749162 w 1482665"/>
              <a:gd name="connsiteY85" fmla="*/ 5663130 h 6857998"/>
              <a:gd name="connsiteX86" fmla="*/ 761184 w 1482665"/>
              <a:gd name="connsiteY86" fmla="*/ 5700484 h 6857998"/>
              <a:gd name="connsiteX87" fmla="*/ 801844 w 1482665"/>
              <a:gd name="connsiteY87" fmla="*/ 5789549 h 6857998"/>
              <a:gd name="connsiteX88" fmla="*/ 838139 w 1482665"/>
              <a:gd name="connsiteY88" fmla="*/ 5837118 h 6857998"/>
              <a:gd name="connsiteX89" fmla="*/ 879049 w 1482665"/>
              <a:gd name="connsiteY89" fmla="*/ 5947777 h 6857998"/>
              <a:gd name="connsiteX90" fmla="*/ 913424 w 1482665"/>
              <a:gd name="connsiteY90" fmla="*/ 6022496 h 6857998"/>
              <a:gd name="connsiteX91" fmla="*/ 967911 w 1482665"/>
              <a:gd name="connsiteY91" fmla="*/ 6099584 h 6857998"/>
              <a:gd name="connsiteX92" fmla="*/ 976160 w 1482665"/>
              <a:gd name="connsiteY92" fmla="*/ 6110307 h 6857998"/>
              <a:gd name="connsiteX93" fmla="*/ 1009580 w 1482665"/>
              <a:gd name="connsiteY93" fmla="*/ 6134800 h 6857998"/>
              <a:gd name="connsiteX94" fmla="*/ 1119632 w 1482665"/>
              <a:gd name="connsiteY94" fmla="*/ 6164726 h 6857998"/>
              <a:gd name="connsiteX95" fmla="*/ 1142302 w 1482665"/>
              <a:gd name="connsiteY95" fmla="*/ 6174132 h 6857998"/>
              <a:gd name="connsiteX96" fmla="*/ 1224601 w 1482665"/>
              <a:gd name="connsiteY96" fmla="*/ 6270869 h 6857998"/>
              <a:gd name="connsiteX97" fmla="*/ 1221274 w 1482665"/>
              <a:gd name="connsiteY97" fmla="*/ 6309817 h 6857998"/>
              <a:gd name="connsiteX98" fmla="*/ 1201234 w 1482665"/>
              <a:gd name="connsiteY98" fmla="*/ 6354305 h 6857998"/>
              <a:gd name="connsiteX99" fmla="*/ 1203453 w 1482665"/>
              <a:gd name="connsiteY99" fmla="*/ 6447651 h 6857998"/>
              <a:gd name="connsiteX100" fmla="*/ 1218957 w 1482665"/>
              <a:gd name="connsiteY100" fmla="*/ 6481243 h 6857998"/>
              <a:gd name="connsiteX101" fmla="*/ 1257705 w 1482665"/>
              <a:gd name="connsiteY101" fmla="*/ 6538915 h 6857998"/>
              <a:gd name="connsiteX102" fmla="*/ 1313400 w 1482665"/>
              <a:gd name="connsiteY102" fmla="*/ 6581077 h 6857998"/>
              <a:gd name="connsiteX103" fmla="*/ 1404616 w 1482665"/>
              <a:gd name="connsiteY103" fmla="*/ 6641421 h 6857998"/>
              <a:gd name="connsiteX104" fmla="*/ 1449003 w 1482665"/>
              <a:gd name="connsiteY104" fmla="*/ 6769170 h 6857998"/>
              <a:gd name="connsiteX105" fmla="*/ 1464411 w 1482665"/>
              <a:gd name="connsiteY105" fmla="*/ 6818457 h 6857998"/>
              <a:gd name="connsiteX106" fmla="*/ 1482665 w 1482665"/>
              <a:gd name="connsiteY106" fmla="*/ 6857998 h 6857998"/>
              <a:gd name="connsiteX107" fmla="*/ 1000755 w 1482665"/>
              <a:gd name="connsiteY107" fmla="*/ 6857998 h 6857998"/>
              <a:gd name="connsiteX108" fmla="*/ 979250 w 1482665"/>
              <a:gd name="connsiteY108" fmla="*/ 6816111 h 6857998"/>
              <a:gd name="connsiteX109" fmla="*/ 956780 w 1482665"/>
              <a:gd name="connsiteY109" fmla="*/ 6748151 h 6857998"/>
              <a:gd name="connsiteX110" fmla="*/ 908453 w 1482665"/>
              <a:gd name="connsiteY110" fmla="*/ 6640082 h 6857998"/>
              <a:gd name="connsiteX111" fmla="*/ 822909 w 1482665"/>
              <a:gd name="connsiteY111" fmla="*/ 6428288 h 6857998"/>
              <a:gd name="connsiteX112" fmla="*/ 808485 w 1482665"/>
              <a:gd name="connsiteY112" fmla="*/ 6381398 h 6857998"/>
              <a:gd name="connsiteX113" fmla="*/ 755048 w 1482665"/>
              <a:gd name="connsiteY113" fmla="*/ 6263466 h 6857998"/>
              <a:gd name="connsiteX114" fmla="*/ 719917 w 1482665"/>
              <a:gd name="connsiteY114" fmla="*/ 6193026 h 6857998"/>
              <a:gd name="connsiteX115" fmla="*/ 698070 w 1482665"/>
              <a:gd name="connsiteY115" fmla="*/ 6133997 h 6857998"/>
              <a:gd name="connsiteX116" fmla="*/ 685592 w 1482665"/>
              <a:gd name="connsiteY116" fmla="*/ 6081192 h 6857998"/>
              <a:gd name="connsiteX117" fmla="*/ 635166 w 1482665"/>
              <a:gd name="connsiteY117" fmla="*/ 5943853 h 6857998"/>
              <a:gd name="connsiteX118" fmla="*/ 615235 w 1482665"/>
              <a:gd name="connsiteY118" fmla="*/ 5889051 h 6857998"/>
              <a:gd name="connsiteX119" fmla="*/ 551077 w 1482665"/>
              <a:gd name="connsiteY119" fmla="*/ 5747994 h 6857998"/>
              <a:gd name="connsiteX120" fmla="*/ 506212 w 1482665"/>
              <a:gd name="connsiteY120" fmla="*/ 5627557 h 6857998"/>
              <a:gd name="connsiteX121" fmla="*/ 485372 w 1482665"/>
              <a:gd name="connsiteY121" fmla="*/ 5577430 h 6857998"/>
              <a:gd name="connsiteX122" fmla="*/ 447647 w 1482665"/>
              <a:gd name="connsiteY122" fmla="*/ 5461888 h 6857998"/>
              <a:gd name="connsiteX123" fmla="*/ 422573 w 1482665"/>
              <a:gd name="connsiteY123" fmla="*/ 5396841 h 6857998"/>
              <a:gd name="connsiteX124" fmla="*/ 386243 w 1482665"/>
              <a:gd name="connsiteY124" fmla="*/ 5235835 h 6857998"/>
              <a:gd name="connsiteX125" fmla="*/ 350188 w 1482665"/>
              <a:gd name="connsiteY125" fmla="*/ 5069445 h 6857998"/>
              <a:gd name="connsiteX126" fmla="*/ 334916 w 1482665"/>
              <a:gd name="connsiteY126" fmla="*/ 4977679 h 6857998"/>
              <a:gd name="connsiteX127" fmla="*/ 316732 w 1482665"/>
              <a:gd name="connsiteY127" fmla="*/ 4898038 h 6857998"/>
              <a:gd name="connsiteX128" fmla="*/ 303487 w 1482665"/>
              <a:gd name="connsiteY128" fmla="*/ 4828467 h 6857998"/>
              <a:gd name="connsiteX129" fmla="*/ 279427 w 1482665"/>
              <a:gd name="connsiteY129" fmla="*/ 4717991 h 6857998"/>
              <a:gd name="connsiteX130" fmla="*/ 271575 w 1482665"/>
              <a:gd name="connsiteY130" fmla="*/ 4671841 h 6857998"/>
              <a:gd name="connsiteX131" fmla="*/ 261746 w 1482665"/>
              <a:gd name="connsiteY131" fmla="*/ 4562167 h 6857998"/>
              <a:gd name="connsiteX132" fmla="*/ 260158 w 1482665"/>
              <a:gd name="connsiteY132" fmla="*/ 4523860 h 6857998"/>
              <a:gd name="connsiteX133" fmla="*/ 276972 w 1482665"/>
              <a:gd name="connsiteY133" fmla="*/ 4448290 h 6857998"/>
              <a:gd name="connsiteX134" fmla="*/ 277882 w 1482665"/>
              <a:gd name="connsiteY134" fmla="*/ 4439409 h 6857998"/>
              <a:gd name="connsiteX135" fmla="*/ 282776 w 1482665"/>
              <a:gd name="connsiteY135" fmla="*/ 4390368 h 6857998"/>
              <a:gd name="connsiteX136" fmla="*/ 283402 w 1482665"/>
              <a:gd name="connsiteY136" fmla="*/ 4363722 h 6857998"/>
              <a:gd name="connsiteX137" fmla="*/ 293599 w 1482665"/>
              <a:gd name="connsiteY137" fmla="*/ 4261782 h 6857998"/>
              <a:gd name="connsiteX138" fmla="*/ 297435 w 1482665"/>
              <a:gd name="connsiteY138" fmla="*/ 4203280 h 6857998"/>
              <a:gd name="connsiteX139" fmla="*/ 291841 w 1482665"/>
              <a:gd name="connsiteY139" fmla="*/ 4156730 h 6857998"/>
              <a:gd name="connsiteX140" fmla="*/ 282644 w 1482665"/>
              <a:gd name="connsiteY140" fmla="*/ 4074927 h 6857998"/>
              <a:gd name="connsiteX141" fmla="*/ 275888 w 1482665"/>
              <a:gd name="connsiteY141" fmla="*/ 4049146 h 6857998"/>
              <a:gd name="connsiteX142" fmla="*/ 277593 w 1482665"/>
              <a:gd name="connsiteY142" fmla="*/ 3929618 h 6857998"/>
              <a:gd name="connsiteX143" fmla="*/ 272369 w 1482665"/>
              <a:gd name="connsiteY143" fmla="*/ 3861992 h 6857998"/>
              <a:gd name="connsiteX144" fmla="*/ 280974 w 1482665"/>
              <a:gd name="connsiteY144" fmla="*/ 3784495 h 6857998"/>
              <a:gd name="connsiteX145" fmla="*/ 278188 w 1482665"/>
              <a:gd name="connsiteY145" fmla="*/ 3762368 h 6857998"/>
              <a:gd name="connsiteX146" fmla="*/ 274587 w 1482665"/>
              <a:gd name="connsiteY146" fmla="*/ 3737636 h 6857998"/>
              <a:gd name="connsiteX147" fmla="*/ 274110 w 1482665"/>
              <a:gd name="connsiteY147" fmla="*/ 3733149 h 6857998"/>
              <a:gd name="connsiteX148" fmla="*/ 307451 w 1482665"/>
              <a:gd name="connsiteY148" fmla="*/ 3729245 h 6857998"/>
              <a:gd name="connsiteX149" fmla="*/ 420781 w 1482665"/>
              <a:gd name="connsiteY149" fmla="*/ 3714526 h 6857998"/>
              <a:gd name="connsiteX150" fmla="*/ 307452 w 1482665"/>
              <a:gd name="connsiteY150" fmla="*/ 3729244 h 6857998"/>
              <a:gd name="connsiteX151" fmla="*/ 274111 w 1482665"/>
              <a:gd name="connsiteY151" fmla="*/ 3733148 h 6857998"/>
              <a:gd name="connsiteX152" fmla="*/ 266480 w 1482665"/>
              <a:gd name="connsiteY152" fmla="*/ 3661472 h 6857998"/>
              <a:gd name="connsiteX153" fmla="*/ 256559 w 1482665"/>
              <a:gd name="connsiteY153" fmla="*/ 3615703 h 6857998"/>
              <a:gd name="connsiteX154" fmla="*/ 251912 w 1482665"/>
              <a:gd name="connsiteY154" fmla="*/ 3527176 h 6857998"/>
              <a:gd name="connsiteX155" fmla="*/ 243998 w 1482665"/>
              <a:gd name="connsiteY155" fmla="*/ 3494992 h 6857998"/>
              <a:gd name="connsiteX156" fmla="*/ 237062 w 1482665"/>
              <a:gd name="connsiteY156" fmla="*/ 3424466 h 6857998"/>
              <a:gd name="connsiteX157" fmla="*/ 235887 w 1482665"/>
              <a:gd name="connsiteY157" fmla="*/ 3412521 h 6857998"/>
              <a:gd name="connsiteX158" fmla="*/ 231972 w 1482665"/>
              <a:gd name="connsiteY158" fmla="*/ 3338271 h 6857998"/>
              <a:gd name="connsiteX159" fmla="*/ 223937 w 1482665"/>
              <a:gd name="connsiteY159" fmla="*/ 3267077 h 6857998"/>
              <a:gd name="connsiteX160" fmla="*/ 213012 w 1482665"/>
              <a:gd name="connsiteY160" fmla="*/ 3216616 h 6857998"/>
              <a:gd name="connsiteX161" fmla="*/ 204156 w 1482665"/>
              <a:gd name="connsiteY161" fmla="*/ 3161566 h 6857998"/>
              <a:gd name="connsiteX162" fmla="*/ 167623 w 1482665"/>
              <a:gd name="connsiteY162" fmla="*/ 3010908 h 6857998"/>
              <a:gd name="connsiteX163" fmla="*/ 170542 w 1482665"/>
              <a:gd name="connsiteY163" fmla="*/ 2982138 h 6857998"/>
              <a:gd name="connsiteX164" fmla="*/ 160998 w 1482665"/>
              <a:gd name="connsiteY164" fmla="*/ 2821168 h 6857998"/>
              <a:gd name="connsiteX165" fmla="*/ 157427 w 1482665"/>
              <a:gd name="connsiteY165" fmla="*/ 2786297 h 6857998"/>
              <a:gd name="connsiteX166" fmla="*/ 171250 w 1482665"/>
              <a:gd name="connsiteY166" fmla="*/ 2690530 h 6857998"/>
              <a:gd name="connsiteX167" fmla="*/ 122562 w 1482665"/>
              <a:gd name="connsiteY167" fmla="*/ 2549209 h 6857998"/>
              <a:gd name="connsiteX168" fmla="*/ 65809 w 1482665"/>
              <a:gd name="connsiteY168" fmla="*/ 2417997 h 6857998"/>
              <a:gd name="connsiteX169" fmla="*/ 58557 w 1482665"/>
              <a:gd name="connsiteY169" fmla="*/ 2401444 h 6857998"/>
              <a:gd name="connsiteX170" fmla="*/ 44442 w 1482665"/>
              <a:gd name="connsiteY170" fmla="*/ 2353760 h 6857998"/>
              <a:gd name="connsiteX171" fmla="*/ 35533 w 1482665"/>
              <a:gd name="connsiteY171" fmla="*/ 2293932 h 6857998"/>
              <a:gd name="connsiteX172" fmla="*/ 20216 w 1482665"/>
              <a:gd name="connsiteY172" fmla="*/ 2218428 h 6857998"/>
              <a:gd name="connsiteX173" fmla="*/ 25068 w 1482665"/>
              <a:gd name="connsiteY173" fmla="*/ 2156387 h 6857998"/>
              <a:gd name="connsiteX174" fmla="*/ 32822 w 1482665"/>
              <a:gd name="connsiteY174" fmla="*/ 2069593 h 6857998"/>
              <a:gd name="connsiteX175" fmla="*/ 40270 w 1482665"/>
              <a:gd name="connsiteY175" fmla="*/ 1987801 h 6857998"/>
              <a:gd name="connsiteX176" fmla="*/ 20494 w 1482665"/>
              <a:gd name="connsiteY176" fmla="*/ 1963975 h 6857998"/>
              <a:gd name="connsiteX177" fmla="*/ 1728 w 1482665"/>
              <a:gd name="connsiteY177" fmla="*/ 1926090 h 6857998"/>
              <a:gd name="connsiteX178" fmla="*/ 15953 w 1482665"/>
              <a:gd name="connsiteY178" fmla="*/ 1880793 h 6857998"/>
              <a:gd name="connsiteX179" fmla="*/ 44378 w 1482665"/>
              <a:gd name="connsiteY179" fmla="*/ 1775275 h 6857998"/>
              <a:gd name="connsiteX180" fmla="*/ 40192 w 1482665"/>
              <a:gd name="connsiteY180" fmla="*/ 1710615 h 6857998"/>
              <a:gd name="connsiteX181" fmla="*/ 43506 w 1482665"/>
              <a:gd name="connsiteY181" fmla="*/ 1568941 h 6857998"/>
              <a:gd name="connsiteX182" fmla="*/ 58087 w 1482665"/>
              <a:gd name="connsiteY182" fmla="*/ 1475211 h 6857998"/>
              <a:gd name="connsiteX183" fmla="*/ 78062 w 1482665"/>
              <a:gd name="connsiteY183" fmla="*/ 1407007 h 6857998"/>
              <a:gd name="connsiteX184" fmla="*/ 103406 w 1482665"/>
              <a:gd name="connsiteY184" fmla="*/ 1309613 h 6857998"/>
              <a:gd name="connsiteX185" fmla="*/ 112398 w 1482665"/>
              <a:gd name="connsiteY185" fmla="*/ 1213333 h 6857998"/>
              <a:gd name="connsiteX186" fmla="*/ 128337 w 1482665"/>
              <a:gd name="connsiteY186" fmla="*/ 1142817 h 6857998"/>
              <a:gd name="connsiteX187" fmla="*/ 135869 w 1482665"/>
              <a:gd name="connsiteY187" fmla="*/ 1057764 h 6857998"/>
              <a:gd name="connsiteX188" fmla="*/ 130022 w 1482665"/>
              <a:gd name="connsiteY188" fmla="*/ 987518 h 6857998"/>
              <a:gd name="connsiteX189" fmla="*/ 117312 w 1482665"/>
              <a:gd name="connsiteY189" fmla="*/ 877725 h 6857998"/>
              <a:gd name="connsiteX190" fmla="*/ 150914 w 1482665"/>
              <a:gd name="connsiteY190" fmla="*/ 738832 h 6857998"/>
              <a:gd name="connsiteX191" fmla="*/ 156184 w 1482665"/>
              <a:gd name="connsiteY191" fmla="*/ 683447 h 6857998"/>
              <a:gd name="connsiteX192" fmla="*/ 156246 w 1482665"/>
              <a:gd name="connsiteY192" fmla="*/ 631789 h 6857998"/>
              <a:gd name="connsiteX193" fmla="*/ 176856 w 1482665"/>
              <a:gd name="connsiteY193" fmla="*/ 520291 h 6857998"/>
              <a:gd name="connsiteX194" fmla="*/ 182873 w 1482665"/>
              <a:gd name="connsiteY194" fmla="*/ 475169 h 6857998"/>
              <a:gd name="connsiteX195" fmla="*/ 177029 w 1482665"/>
              <a:gd name="connsiteY195" fmla="*/ 413338 h 6857998"/>
              <a:gd name="connsiteX196" fmla="*/ 180788 w 1482665"/>
              <a:gd name="connsiteY196" fmla="*/ 299554 h 6857998"/>
              <a:gd name="connsiteX197" fmla="*/ 211504 w 1482665"/>
              <a:gd name="connsiteY197" fmla="*/ 183499 h 6857998"/>
              <a:gd name="connsiteX198" fmla="*/ 203169 w 1482665"/>
              <a:gd name="connsiteY198" fmla="*/ 136243 h 6857998"/>
              <a:gd name="connsiteX199" fmla="*/ 202558 w 1482665"/>
              <a:gd name="connsiteY199" fmla="*/ 119082 h 6857998"/>
              <a:gd name="connsiteX200" fmla="*/ 217768 w 1482665"/>
              <a:gd name="connsiteY200" fmla="*/ 2930 h 6857998"/>
              <a:gd name="connsiteX201" fmla="*/ 217273 w 1482665"/>
              <a:gd name="connsiteY201" fmla="*/ 1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</a:cxnLst>
            <a:rect l="l" t="t" r="r" b="b"/>
            <a:pathLst>
              <a:path w="1482665" h="6857998">
                <a:moveTo>
                  <a:pt x="604365" y="0"/>
                </a:moveTo>
                <a:lnTo>
                  <a:pt x="609263" y="27013"/>
                </a:lnTo>
                <a:cubicBezTo>
                  <a:pt x="611233" y="33911"/>
                  <a:pt x="619224" y="41791"/>
                  <a:pt x="626139" y="44217"/>
                </a:cubicBezTo>
                <a:cubicBezTo>
                  <a:pt x="650652" y="52883"/>
                  <a:pt x="660477" y="72456"/>
                  <a:pt x="669163" y="94234"/>
                </a:cubicBezTo>
                <a:cubicBezTo>
                  <a:pt x="683201" y="128533"/>
                  <a:pt x="699085" y="162089"/>
                  <a:pt x="712570" y="196630"/>
                </a:cubicBezTo>
                <a:cubicBezTo>
                  <a:pt x="715834" y="205132"/>
                  <a:pt x="715304" y="216085"/>
                  <a:pt x="713292" y="225451"/>
                </a:cubicBezTo>
                <a:cubicBezTo>
                  <a:pt x="706459" y="257448"/>
                  <a:pt x="683978" y="279398"/>
                  <a:pt x="663568" y="303070"/>
                </a:cubicBezTo>
                <a:cubicBezTo>
                  <a:pt x="654569" y="313459"/>
                  <a:pt x="648747" y="327191"/>
                  <a:pt x="644217" y="340422"/>
                </a:cubicBezTo>
                <a:cubicBezTo>
                  <a:pt x="632624" y="374766"/>
                  <a:pt x="622620" y="409733"/>
                  <a:pt x="611823" y="444389"/>
                </a:cubicBezTo>
                <a:cubicBezTo>
                  <a:pt x="610789" y="447734"/>
                  <a:pt x="607618" y="450701"/>
                  <a:pt x="604997" y="453430"/>
                </a:cubicBezTo>
                <a:cubicBezTo>
                  <a:pt x="577274" y="480831"/>
                  <a:pt x="549348" y="508059"/>
                  <a:pt x="521643" y="535653"/>
                </a:cubicBezTo>
                <a:cubicBezTo>
                  <a:pt x="516385" y="540915"/>
                  <a:pt x="512835" y="548128"/>
                  <a:pt x="507802" y="553752"/>
                </a:cubicBezTo>
                <a:cubicBezTo>
                  <a:pt x="500873" y="561655"/>
                  <a:pt x="494494" y="571420"/>
                  <a:pt x="485734" y="576048"/>
                </a:cubicBezTo>
                <a:cubicBezTo>
                  <a:pt x="458163" y="590427"/>
                  <a:pt x="447893" y="614129"/>
                  <a:pt x="445182" y="643072"/>
                </a:cubicBezTo>
                <a:cubicBezTo>
                  <a:pt x="442626" y="669516"/>
                  <a:pt x="440826" y="695887"/>
                  <a:pt x="437493" y="722208"/>
                </a:cubicBezTo>
                <a:cubicBezTo>
                  <a:pt x="433541" y="754325"/>
                  <a:pt x="429002" y="786305"/>
                  <a:pt x="423498" y="818181"/>
                </a:cubicBezTo>
                <a:cubicBezTo>
                  <a:pt x="421124" y="831979"/>
                  <a:pt x="418251" y="846590"/>
                  <a:pt x="411910" y="858840"/>
                </a:cubicBezTo>
                <a:cubicBezTo>
                  <a:pt x="394385" y="893153"/>
                  <a:pt x="383708" y="929136"/>
                  <a:pt x="392694" y="966766"/>
                </a:cubicBezTo>
                <a:cubicBezTo>
                  <a:pt x="399849" y="996912"/>
                  <a:pt x="390997" y="1023546"/>
                  <a:pt x="375276" y="1044113"/>
                </a:cubicBezTo>
                <a:cubicBezTo>
                  <a:pt x="346749" y="1081537"/>
                  <a:pt x="357339" y="1117871"/>
                  <a:pt x="370946" y="1153742"/>
                </a:cubicBezTo>
                <a:cubicBezTo>
                  <a:pt x="377992" y="1172228"/>
                  <a:pt x="378654" y="1187852"/>
                  <a:pt x="375180" y="1206343"/>
                </a:cubicBezTo>
                <a:cubicBezTo>
                  <a:pt x="367043" y="1249174"/>
                  <a:pt x="337149" y="1280028"/>
                  <a:pt x="311155" y="1309565"/>
                </a:cubicBezTo>
                <a:cubicBezTo>
                  <a:pt x="288969" y="1334743"/>
                  <a:pt x="277667" y="1361792"/>
                  <a:pt x="270005" y="1390995"/>
                </a:cubicBezTo>
                <a:cubicBezTo>
                  <a:pt x="260173" y="1427857"/>
                  <a:pt x="267688" y="1455674"/>
                  <a:pt x="300742" y="1469872"/>
                </a:cubicBezTo>
                <a:cubicBezTo>
                  <a:pt x="310093" y="1473800"/>
                  <a:pt x="321291" y="1481193"/>
                  <a:pt x="324761" y="1489867"/>
                </a:cubicBezTo>
                <a:cubicBezTo>
                  <a:pt x="341975" y="1531719"/>
                  <a:pt x="365314" y="1573586"/>
                  <a:pt x="357764" y="1620763"/>
                </a:cubicBezTo>
                <a:cubicBezTo>
                  <a:pt x="347465" y="1685981"/>
                  <a:pt x="354098" y="1748120"/>
                  <a:pt x="375859" y="1810408"/>
                </a:cubicBezTo>
                <a:cubicBezTo>
                  <a:pt x="411109" y="1911446"/>
                  <a:pt x="447876" y="2012343"/>
                  <a:pt x="452120" y="2121573"/>
                </a:cubicBezTo>
                <a:cubicBezTo>
                  <a:pt x="452818" y="2139681"/>
                  <a:pt x="466350" y="2160060"/>
                  <a:pt x="479154" y="2174579"/>
                </a:cubicBezTo>
                <a:cubicBezTo>
                  <a:pt x="503504" y="2202386"/>
                  <a:pt x="505090" y="2200902"/>
                  <a:pt x="490307" y="2235921"/>
                </a:cubicBezTo>
                <a:cubicBezTo>
                  <a:pt x="486671" y="2244289"/>
                  <a:pt x="484918" y="2254397"/>
                  <a:pt x="479004" y="2260869"/>
                </a:cubicBezTo>
                <a:cubicBezTo>
                  <a:pt x="448923" y="2293842"/>
                  <a:pt x="460272" y="2330108"/>
                  <a:pt x="468379" y="2366479"/>
                </a:cubicBezTo>
                <a:cubicBezTo>
                  <a:pt x="469916" y="2372845"/>
                  <a:pt x="471955" y="2380500"/>
                  <a:pt x="469801" y="2386246"/>
                </a:cubicBezTo>
                <a:cubicBezTo>
                  <a:pt x="460121" y="2412190"/>
                  <a:pt x="466218" y="2432868"/>
                  <a:pt x="484511" y="2453006"/>
                </a:cubicBezTo>
                <a:cubicBezTo>
                  <a:pt x="500266" y="2470503"/>
                  <a:pt x="510590" y="2491368"/>
                  <a:pt x="495165" y="2515160"/>
                </a:cubicBezTo>
                <a:cubicBezTo>
                  <a:pt x="460969" y="2568022"/>
                  <a:pt x="463893" y="2620936"/>
                  <a:pt x="493463" y="2674477"/>
                </a:cubicBezTo>
                <a:cubicBezTo>
                  <a:pt x="514557" y="2712722"/>
                  <a:pt x="522129" y="2751630"/>
                  <a:pt x="508318" y="2795170"/>
                </a:cubicBezTo>
                <a:cubicBezTo>
                  <a:pt x="502962" y="2811920"/>
                  <a:pt x="509422" y="2832371"/>
                  <a:pt x="509620" y="2851292"/>
                </a:cubicBezTo>
                <a:cubicBezTo>
                  <a:pt x="509832" y="2861986"/>
                  <a:pt x="510718" y="2873767"/>
                  <a:pt x="506806" y="2883305"/>
                </a:cubicBezTo>
                <a:cubicBezTo>
                  <a:pt x="496883" y="2908699"/>
                  <a:pt x="483390" y="2932696"/>
                  <a:pt x="473674" y="2958260"/>
                </a:cubicBezTo>
                <a:cubicBezTo>
                  <a:pt x="469058" y="2970544"/>
                  <a:pt x="467306" y="2984860"/>
                  <a:pt x="468328" y="2998159"/>
                </a:cubicBezTo>
                <a:cubicBezTo>
                  <a:pt x="470969" y="3037516"/>
                  <a:pt x="474558" y="3076788"/>
                  <a:pt x="479836" y="3115713"/>
                </a:cubicBezTo>
                <a:cubicBezTo>
                  <a:pt x="488387" y="3179974"/>
                  <a:pt x="494938" y="3245373"/>
                  <a:pt x="555720" y="3286686"/>
                </a:cubicBezTo>
                <a:cubicBezTo>
                  <a:pt x="560620" y="3290067"/>
                  <a:pt x="564022" y="3297980"/>
                  <a:pt x="565371" y="3304362"/>
                </a:cubicBezTo>
                <a:cubicBezTo>
                  <a:pt x="571696" y="3333817"/>
                  <a:pt x="574867" y="3364327"/>
                  <a:pt x="583436" y="3393195"/>
                </a:cubicBezTo>
                <a:cubicBezTo>
                  <a:pt x="590328" y="3416286"/>
                  <a:pt x="590596" y="3435968"/>
                  <a:pt x="575531" y="3455326"/>
                </a:cubicBezTo>
                <a:cubicBezTo>
                  <a:pt x="565593" y="3467999"/>
                  <a:pt x="558050" y="3481744"/>
                  <a:pt x="554223" y="3496130"/>
                </a:cubicBezTo>
                <a:lnTo>
                  <a:pt x="553961" y="3498197"/>
                </a:lnTo>
                <a:lnTo>
                  <a:pt x="553960" y="3498197"/>
                </a:lnTo>
                <a:lnTo>
                  <a:pt x="551436" y="3518135"/>
                </a:lnTo>
                <a:cubicBezTo>
                  <a:pt x="551548" y="3525595"/>
                  <a:pt x="552752" y="3533161"/>
                  <a:pt x="555218" y="3540779"/>
                </a:cubicBezTo>
                <a:cubicBezTo>
                  <a:pt x="564891" y="3571265"/>
                  <a:pt x="551966" y="3593108"/>
                  <a:pt x="538695" y="3617469"/>
                </a:cubicBezTo>
                <a:cubicBezTo>
                  <a:pt x="529031" y="3635186"/>
                  <a:pt x="516723" y="3655441"/>
                  <a:pt x="517285" y="3674138"/>
                </a:cubicBezTo>
                <a:lnTo>
                  <a:pt x="513668" y="3700065"/>
                </a:lnTo>
                <a:lnTo>
                  <a:pt x="513522" y="3700095"/>
                </a:lnTo>
                <a:lnTo>
                  <a:pt x="513667" y="3700066"/>
                </a:lnTo>
                <a:lnTo>
                  <a:pt x="512906" y="3705519"/>
                </a:lnTo>
                <a:cubicBezTo>
                  <a:pt x="504666" y="3736627"/>
                  <a:pt x="489490" y="3767211"/>
                  <a:pt x="509270" y="3799980"/>
                </a:cubicBezTo>
                <a:cubicBezTo>
                  <a:pt x="511065" y="3802878"/>
                  <a:pt x="507773" y="3808725"/>
                  <a:pt x="507225" y="3813176"/>
                </a:cubicBezTo>
                <a:cubicBezTo>
                  <a:pt x="503204" y="3848743"/>
                  <a:pt x="513224" y="3880922"/>
                  <a:pt x="539280" y="3904366"/>
                </a:cubicBezTo>
                <a:cubicBezTo>
                  <a:pt x="573271" y="3935120"/>
                  <a:pt x="579705" y="3972027"/>
                  <a:pt x="573428" y="4014303"/>
                </a:cubicBezTo>
                <a:cubicBezTo>
                  <a:pt x="571417" y="4027879"/>
                  <a:pt x="570355" y="4041368"/>
                  <a:pt x="568930" y="4055079"/>
                </a:cubicBezTo>
                <a:cubicBezTo>
                  <a:pt x="566799" y="4073638"/>
                  <a:pt x="564496" y="4092406"/>
                  <a:pt x="562365" y="4110965"/>
                </a:cubicBezTo>
                <a:cubicBezTo>
                  <a:pt x="560185" y="4128956"/>
                  <a:pt x="555521" y="4149087"/>
                  <a:pt x="573083" y="4161253"/>
                </a:cubicBezTo>
                <a:cubicBezTo>
                  <a:pt x="588198" y="4171733"/>
                  <a:pt x="587633" y="4180202"/>
                  <a:pt x="576478" y="4192125"/>
                </a:cubicBezTo>
                <a:cubicBezTo>
                  <a:pt x="537414" y="4233572"/>
                  <a:pt x="515015" y="4281532"/>
                  <a:pt x="518425" y="4339756"/>
                </a:cubicBezTo>
                <a:cubicBezTo>
                  <a:pt x="519135" y="4351745"/>
                  <a:pt x="517590" y="4364130"/>
                  <a:pt x="515819" y="4376151"/>
                </a:cubicBezTo>
                <a:cubicBezTo>
                  <a:pt x="514770" y="4383518"/>
                  <a:pt x="513670" y="4392418"/>
                  <a:pt x="508946" y="4397248"/>
                </a:cubicBezTo>
                <a:cubicBezTo>
                  <a:pt x="472969" y="4434779"/>
                  <a:pt x="449705" y="4479566"/>
                  <a:pt x="432100" y="4527661"/>
                </a:cubicBezTo>
                <a:cubicBezTo>
                  <a:pt x="425830" y="4544875"/>
                  <a:pt x="419665" y="4563232"/>
                  <a:pt x="419018" y="4581271"/>
                </a:cubicBezTo>
                <a:cubicBezTo>
                  <a:pt x="418440" y="4600071"/>
                  <a:pt x="424020" y="4619266"/>
                  <a:pt x="427842" y="4638045"/>
                </a:cubicBezTo>
                <a:cubicBezTo>
                  <a:pt x="430001" y="4649136"/>
                  <a:pt x="430992" y="4662053"/>
                  <a:pt x="437307" y="4670468"/>
                </a:cubicBezTo>
                <a:cubicBezTo>
                  <a:pt x="457155" y="4697159"/>
                  <a:pt x="478242" y="4722778"/>
                  <a:pt x="500763" y="4747310"/>
                </a:cubicBezTo>
                <a:cubicBezTo>
                  <a:pt x="520091" y="4768310"/>
                  <a:pt x="522973" y="4772639"/>
                  <a:pt x="503130" y="4794154"/>
                </a:cubicBezTo>
                <a:cubicBezTo>
                  <a:pt x="482771" y="4816293"/>
                  <a:pt x="473487" y="4842394"/>
                  <a:pt x="471276" y="4870525"/>
                </a:cubicBezTo>
                <a:cubicBezTo>
                  <a:pt x="467881" y="4915026"/>
                  <a:pt x="465662" y="4959799"/>
                  <a:pt x="466095" y="5004333"/>
                </a:cubicBezTo>
                <a:cubicBezTo>
                  <a:pt x="466529" y="5044659"/>
                  <a:pt x="485734" y="5062225"/>
                  <a:pt x="526112" y="5066571"/>
                </a:cubicBezTo>
                <a:cubicBezTo>
                  <a:pt x="548535" y="5069112"/>
                  <a:pt x="572977" y="5072810"/>
                  <a:pt x="581076" y="5096554"/>
                </a:cubicBezTo>
                <a:cubicBezTo>
                  <a:pt x="594186" y="5135338"/>
                  <a:pt x="602121" y="5176127"/>
                  <a:pt x="650387" y="5191419"/>
                </a:cubicBezTo>
                <a:cubicBezTo>
                  <a:pt x="641132" y="5203168"/>
                  <a:pt x="635667" y="5210364"/>
                  <a:pt x="630186" y="5217371"/>
                </a:cubicBezTo>
                <a:cubicBezTo>
                  <a:pt x="614931" y="5236746"/>
                  <a:pt x="611101" y="5274397"/>
                  <a:pt x="627425" y="5291847"/>
                </a:cubicBezTo>
                <a:cubicBezTo>
                  <a:pt x="651204" y="5317603"/>
                  <a:pt x="649544" y="5343389"/>
                  <a:pt x="635466" y="5371456"/>
                </a:cubicBezTo>
                <a:cubicBezTo>
                  <a:pt x="612203" y="5418347"/>
                  <a:pt x="622990" y="5467290"/>
                  <a:pt x="638101" y="5511248"/>
                </a:cubicBezTo>
                <a:cubicBezTo>
                  <a:pt x="649363" y="5544462"/>
                  <a:pt x="667662" y="5579328"/>
                  <a:pt x="704029" y="5598387"/>
                </a:cubicBezTo>
                <a:cubicBezTo>
                  <a:pt x="715672" y="5604399"/>
                  <a:pt x="722615" y="5619644"/>
                  <a:pt x="730967" y="5631508"/>
                </a:cubicBezTo>
                <a:cubicBezTo>
                  <a:pt x="737804" y="5641405"/>
                  <a:pt x="744309" y="5651903"/>
                  <a:pt x="749162" y="5663130"/>
                </a:cubicBezTo>
                <a:cubicBezTo>
                  <a:pt x="754463" y="5675079"/>
                  <a:pt x="761782" y="5688186"/>
                  <a:pt x="761184" y="5700484"/>
                </a:cubicBezTo>
                <a:cubicBezTo>
                  <a:pt x="759614" y="5737740"/>
                  <a:pt x="771960" y="5766072"/>
                  <a:pt x="801844" y="5789549"/>
                </a:cubicBezTo>
                <a:cubicBezTo>
                  <a:pt x="817303" y="5801719"/>
                  <a:pt x="836388" y="5820061"/>
                  <a:pt x="838139" y="5837118"/>
                </a:cubicBezTo>
                <a:cubicBezTo>
                  <a:pt x="842502" y="5878614"/>
                  <a:pt x="859317" y="5911893"/>
                  <a:pt x="879049" y="5947777"/>
                </a:cubicBezTo>
                <a:cubicBezTo>
                  <a:pt x="891685" y="5970916"/>
                  <a:pt x="901390" y="5997576"/>
                  <a:pt x="913424" y="6022496"/>
                </a:cubicBezTo>
                <a:cubicBezTo>
                  <a:pt x="927563" y="6051619"/>
                  <a:pt x="934736" y="6084059"/>
                  <a:pt x="967911" y="6099584"/>
                </a:cubicBezTo>
                <a:cubicBezTo>
                  <a:pt x="971515" y="6101356"/>
                  <a:pt x="972656" y="6107567"/>
                  <a:pt x="976160" y="6110307"/>
                </a:cubicBezTo>
                <a:cubicBezTo>
                  <a:pt x="986909" y="6119081"/>
                  <a:pt x="997159" y="6130771"/>
                  <a:pt x="1009580" y="6134800"/>
                </a:cubicBezTo>
                <a:cubicBezTo>
                  <a:pt x="1045840" y="6146407"/>
                  <a:pt x="1082944" y="6154685"/>
                  <a:pt x="1119632" y="6164726"/>
                </a:cubicBezTo>
                <a:cubicBezTo>
                  <a:pt x="1127482" y="6166877"/>
                  <a:pt x="1137401" y="6168649"/>
                  <a:pt x="1142302" y="6174132"/>
                </a:cubicBezTo>
                <a:cubicBezTo>
                  <a:pt x="1170448" y="6205802"/>
                  <a:pt x="1197698" y="6238132"/>
                  <a:pt x="1224601" y="6270869"/>
                </a:cubicBezTo>
                <a:cubicBezTo>
                  <a:pt x="1235371" y="6284042"/>
                  <a:pt x="1231132" y="6296289"/>
                  <a:pt x="1221274" y="6309817"/>
                </a:cubicBezTo>
                <a:cubicBezTo>
                  <a:pt x="1211948" y="6322912"/>
                  <a:pt x="1202505" y="6338888"/>
                  <a:pt x="1201234" y="6354305"/>
                </a:cubicBezTo>
                <a:cubicBezTo>
                  <a:pt x="1198888" y="6385130"/>
                  <a:pt x="1200626" y="6416726"/>
                  <a:pt x="1203453" y="6447651"/>
                </a:cubicBezTo>
                <a:cubicBezTo>
                  <a:pt x="1204511" y="6459223"/>
                  <a:pt x="1212466" y="6470931"/>
                  <a:pt x="1218957" y="6481243"/>
                </a:cubicBezTo>
                <a:cubicBezTo>
                  <a:pt x="1231263" y="6500776"/>
                  <a:pt x="1247036" y="6518465"/>
                  <a:pt x="1257705" y="6538915"/>
                </a:cubicBezTo>
                <a:cubicBezTo>
                  <a:pt x="1270012" y="6562662"/>
                  <a:pt x="1287492" y="6575985"/>
                  <a:pt x="1313400" y="6581077"/>
                </a:cubicBezTo>
                <a:cubicBezTo>
                  <a:pt x="1351968" y="6588650"/>
                  <a:pt x="1380543" y="6612439"/>
                  <a:pt x="1404616" y="6641421"/>
                </a:cubicBezTo>
                <a:cubicBezTo>
                  <a:pt x="1435335" y="6678212"/>
                  <a:pt x="1438290" y="6725193"/>
                  <a:pt x="1449003" y="6769170"/>
                </a:cubicBezTo>
                <a:cubicBezTo>
                  <a:pt x="1453029" y="6786020"/>
                  <a:pt x="1456729" y="6803471"/>
                  <a:pt x="1464411" y="6818457"/>
                </a:cubicBezTo>
                <a:lnTo>
                  <a:pt x="1482665" y="6857998"/>
                </a:lnTo>
                <a:lnTo>
                  <a:pt x="1000755" y="6857998"/>
                </a:lnTo>
                <a:lnTo>
                  <a:pt x="979250" y="6816111"/>
                </a:lnTo>
                <a:cubicBezTo>
                  <a:pt x="970168" y="6794177"/>
                  <a:pt x="965863" y="6770086"/>
                  <a:pt x="956780" y="6748151"/>
                </a:cubicBezTo>
                <a:cubicBezTo>
                  <a:pt x="941775" y="6711644"/>
                  <a:pt x="923647" y="6676570"/>
                  <a:pt x="908453" y="6640082"/>
                </a:cubicBezTo>
                <a:cubicBezTo>
                  <a:pt x="879255" y="6569674"/>
                  <a:pt x="850985" y="6498989"/>
                  <a:pt x="822909" y="6428288"/>
                </a:cubicBezTo>
                <a:cubicBezTo>
                  <a:pt x="816934" y="6413148"/>
                  <a:pt x="814822" y="6396314"/>
                  <a:pt x="808485" y="6381398"/>
                </a:cubicBezTo>
                <a:cubicBezTo>
                  <a:pt x="791477" y="6341822"/>
                  <a:pt x="773350" y="6302540"/>
                  <a:pt x="755048" y="6263466"/>
                </a:cubicBezTo>
                <a:cubicBezTo>
                  <a:pt x="743894" y="6239807"/>
                  <a:pt x="730707" y="6216908"/>
                  <a:pt x="719917" y="6193026"/>
                </a:cubicBezTo>
                <a:cubicBezTo>
                  <a:pt x="711284" y="6173919"/>
                  <a:pt x="704118" y="6154105"/>
                  <a:pt x="698070" y="6133997"/>
                </a:cubicBezTo>
                <a:cubicBezTo>
                  <a:pt x="692853" y="6116682"/>
                  <a:pt x="691551" y="6098246"/>
                  <a:pt x="685592" y="6081192"/>
                </a:cubicBezTo>
                <a:cubicBezTo>
                  <a:pt x="669514" y="6035024"/>
                  <a:pt x="651968" y="5989570"/>
                  <a:pt x="635166" y="5943853"/>
                </a:cubicBezTo>
                <a:cubicBezTo>
                  <a:pt x="628516" y="5925524"/>
                  <a:pt x="623160" y="5906692"/>
                  <a:pt x="615235" y="5889051"/>
                </a:cubicBezTo>
                <a:cubicBezTo>
                  <a:pt x="594274" y="5841801"/>
                  <a:pt x="571108" y="5795521"/>
                  <a:pt x="551077" y="5747994"/>
                </a:cubicBezTo>
                <a:cubicBezTo>
                  <a:pt x="534467" y="5708575"/>
                  <a:pt x="521357" y="5667688"/>
                  <a:pt x="506212" y="5627557"/>
                </a:cubicBezTo>
                <a:cubicBezTo>
                  <a:pt x="499682" y="5610555"/>
                  <a:pt x="491139" y="5594502"/>
                  <a:pt x="485372" y="5577430"/>
                </a:cubicBezTo>
                <a:cubicBezTo>
                  <a:pt x="472314" y="5539214"/>
                  <a:pt x="460723" y="5500292"/>
                  <a:pt x="447647" y="5461888"/>
                </a:cubicBezTo>
                <a:cubicBezTo>
                  <a:pt x="440100" y="5440003"/>
                  <a:pt x="428258" y="5419278"/>
                  <a:pt x="422573" y="5396841"/>
                </a:cubicBezTo>
                <a:cubicBezTo>
                  <a:pt x="409095" y="5343553"/>
                  <a:pt x="398049" y="5289660"/>
                  <a:pt x="386243" y="5235835"/>
                </a:cubicBezTo>
                <a:cubicBezTo>
                  <a:pt x="374093" y="5180322"/>
                  <a:pt x="361580" y="5125031"/>
                  <a:pt x="350188" y="5069445"/>
                </a:cubicBezTo>
                <a:cubicBezTo>
                  <a:pt x="344154" y="5039006"/>
                  <a:pt x="340760" y="5008134"/>
                  <a:pt x="334916" y="4977679"/>
                </a:cubicBezTo>
                <a:cubicBezTo>
                  <a:pt x="329796" y="4950982"/>
                  <a:pt x="322420" y="4924682"/>
                  <a:pt x="316732" y="4898038"/>
                </a:cubicBezTo>
                <a:cubicBezTo>
                  <a:pt x="311944" y="4874947"/>
                  <a:pt x="308277" y="4851558"/>
                  <a:pt x="303487" y="4828467"/>
                </a:cubicBezTo>
                <a:cubicBezTo>
                  <a:pt x="295710" y="4791492"/>
                  <a:pt x="287380" y="4754757"/>
                  <a:pt x="279427" y="4717991"/>
                </a:cubicBezTo>
                <a:cubicBezTo>
                  <a:pt x="276299" y="4702591"/>
                  <a:pt x="270066" y="4686707"/>
                  <a:pt x="271575" y="4671841"/>
                </a:cubicBezTo>
                <a:cubicBezTo>
                  <a:pt x="275423" y="4634375"/>
                  <a:pt x="270023" y="4598330"/>
                  <a:pt x="261746" y="4562167"/>
                </a:cubicBezTo>
                <a:cubicBezTo>
                  <a:pt x="258892" y="4549802"/>
                  <a:pt x="258043" y="4536297"/>
                  <a:pt x="260158" y="4523860"/>
                </a:cubicBezTo>
                <a:cubicBezTo>
                  <a:pt x="264337" y="4498417"/>
                  <a:pt x="271242" y="4473492"/>
                  <a:pt x="276972" y="4448290"/>
                </a:cubicBezTo>
                <a:cubicBezTo>
                  <a:pt x="277678" y="4445546"/>
                  <a:pt x="277574" y="4442304"/>
                  <a:pt x="277882" y="4439409"/>
                </a:cubicBezTo>
                <a:cubicBezTo>
                  <a:pt x="279636" y="4422985"/>
                  <a:pt x="281404" y="4406757"/>
                  <a:pt x="282776" y="4390368"/>
                </a:cubicBezTo>
                <a:cubicBezTo>
                  <a:pt x="283496" y="4381505"/>
                  <a:pt x="282871" y="4372570"/>
                  <a:pt x="283402" y="4363722"/>
                </a:cubicBezTo>
                <a:cubicBezTo>
                  <a:pt x="285628" y="4329468"/>
                  <a:pt x="273313" y="4293097"/>
                  <a:pt x="293599" y="4261782"/>
                </a:cubicBezTo>
                <a:cubicBezTo>
                  <a:pt x="306663" y="4241459"/>
                  <a:pt x="301566" y="4223369"/>
                  <a:pt x="297435" y="4203280"/>
                </a:cubicBezTo>
                <a:cubicBezTo>
                  <a:pt x="294324" y="4188066"/>
                  <a:pt x="293454" y="4172267"/>
                  <a:pt x="291841" y="4156730"/>
                </a:cubicBezTo>
                <a:cubicBezTo>
                  <a:pt x="288777" y="4129463"/>
                  <a:pt x="286090" y="4102160"/>
                  <a:pt x="282644" y="4074927"/>
                </a:cubicBezTo>
                <a:cubicBezTo>
                  <a:pt x="281468" y="4066234"/>
                  <a:pt x="275910" y="4057753"/>
                  <a:pt x="275888" y="4049146"/>
                </a:cubicBezTo>
                <a:cubicBezTo>
                  <a:pt x="275887" y="4009354"/>
                  <a:pt x="277975" y="3969373"/>
                  <a:pt x="277593" y="3929618"/>
                </a:cubicBezTo>
                <a:cubicBezTo>
                  <a:pt x="277443" y="3907060"/>
                  <a:pt x="271742" y="3884432"/>
                  <a:pt x="272369" y="3861992"/>
                </a:cubicBezTo>
                <a:cubicBezTo>
                  <a:pt x="273065" y="3836105"/>
                  <a:pt x="278553" y="3810351"/>
                  <a:pt x="280974" y="3784495"/>
                </a:cubicBezTo>
                <a:cubicBezTo>
                  <a:pt x="281660" y="3777354"/>
                  <a:pt x="279243" y="3769733"/>
                  <a:pt x="278188" y="3762368"/>
                </a:cubicBezTo>
                <a:cubicBezTo>
                  <a:pt x="277045" y="3754055"/>
                  <a:pt x="275539" y="3745966"/>
                  <a:pt x="274587" y="3737636"/>
                </a:cubicBezTo>
                <a:lnTo>
                  <a:pt x="274110" y="3733149"/>
                </a:lnTo>
                <a:lnTo>
                  <a:pt x="307451" y="3729245"/>
                </a:lnTo>
                <a:lnTo>
                  <a:pt x="420781" y="3714526"/>
                </a:lnTo>
                <a:lnTo>
                  <a:pt x="307452" y="3729244"/>
                </a:lnTo>
                <a:lnTo>
                  <a:pt x="274111" y="3733148"/>
                </a:lnTo>
                <a:lnTo>
                  <a:pt x="266480" y="3661472"/>
                </a:lnTo>
                <a:cubicBezTo>
                  <a:pt x="264299" y="3645987"/>
                  <a:pt x="255031" y="3630383"/>
                  <a:pt x="256559" y="3615703"/>
                </a:cubicBezTo>
                <a:cubicBezTo>
                  <a:pt x="259373" y="3585795"/>
                  <a:pt x="244356" y="3557516"/>
                  <a:pt x="251912" y="3527176"/>
                </a:cubicBezTo>
                <a:cubicBezTo>
                  <a:pt x="254116" y="3517788"/>
                  <a:pt x="245382" y="3505962"/>
                  <a:pt x="243998" y="3494992"/>
                </a:cubicBezTo>
                <a:lnTo>
                  <a:pt x="237062" y="3424466"/>
                </a:lnTo>
                <a:lnTo>
                  <a:pt x="235887" y="3412521"/>
                </a:lnTo>
                <a:cubicBezTo>
                  <a:pt x="233822" y="3387840"/>
                  <a:pt x="228827" y="3362470"/>
                  <a:pt x="231972" y="3338271"/>
                </a:cubicBezTo>
                <a:cubicBezTo>
                  <a:pt x="235392" y="3312898"/>
                  <a:pt x="232587" y="3290581"/>
                  <a:pt x="223937" y="3267077"/>
                </a:cubicBezTo>
                <a:cubicBezTo>
                  <a:pt x="218064" y="3250969"/>
                  <a:pt x="215900" y="3233567"/>
                  <a:pt x="213012" y="3216616"/>
                </a:cubicBezTo>
                <a:cubicBezTo>
                  <a:pt x="209813" y="3198353"/>
                  <a:pt x="211941" y="3177689"/>
                  <a:pt x="204156" y="3161566"/>
                </a:cubicBezTo>
                <a:cubicBezTo>
                  <a:pt x="181020" y="3113557"/>
                  <a:pt x="172373" y="3062888"/>
                  <a:pt x="167623" y="3010908"/>
                </a:cubicBezTo>
                <a:cubicBezTo>
                  <a:pt x="166756" y="3001420"/>
                  <a:pt x="168527" y="2991502"/>
                  <a:pt x="170542" y="2982138"/>
                </a:cubicBezTo>
                <a:cubicBezTo>
                  <a:pt x="182762" y="2927454"/>
                  <a:pt x="176374" y="2874284"/>
                  <a:pt x="160998" y="2821168"/>
                </a:cubicBezTo>
                <a:cubicBezTo>
                  <a:pt x="157698" y="2810183"/>
                  <a:pt x="156174" y="2797697"/>
                  <a:pt x="157427" y="2786297"/>
                </a:cubicBezTo>
                <a:cubicBezTo>
                  <a:pt x="161189" y="2754195"/>
                  <a:pt x="169403" y="2722645"/>
                  <a:pt x="171250" y="2690530"/>
                </a:cubicBezTo>
                <a:cubicBezTo>
                  <a:pt x="174243" y="2637459"/>
                  <a:pt x="143920" y="2594508"/>
                  <a:pt x="122562" y="2549209"/>
                </a:cubicBezTo>
                <a:cubicBezTo>
                  <a:pt x="102363" y="2506099"/>
                  <a:pt x="62470" y="2471484"/>
                  <a:pt x="65809" y="2417997"/>
                </a:cubicBezTo>
                <a:cubicBezTo>
                  <a:pt x="66082" y="2412617"/>
                  <a:pt x="60422" y="2407204"/>
                  <a:pt x="58557" y="2401444"/>
                </a:cubicBezTo>
                <a:cubicBezTo>
                  <a:pt x="53477" y="2385647"/>
                  <a:pt x="47642" y="2369921"/>
                  <a:pt x="44442" y="2353760"/>
                </a:cubicBezTo>
                <a:cubicBezTo>
                  <a:pt x="40346" y="2334048"/>
                  <a:pt x="39250" y="2313680"/>
                  <a:pt x="35533" y="2293932"/>
                </a:cubicBezTo>
                <a:cubicBezTo>
                  <a:pt x="30915" y="2268528"/>
                  <a:pt x="22539" y="2243852"/>
                  <a:pt x="20216" y="2218428"/>
                </a:cubicBezTo>
                <a:cubicBezTo>
                  <a:pt x="18344" y="2197940"/>
                  <a:pt x="23508" y="2176998"/>
                  <a:pt x="25068" y="2156387"/>
                </a:cubicBezTo>
                <a:cubicBezTo>
                  <a:pt x="27193" y="2127307"/>
                  <a:pt x="22986" y="2095935"/>
                  <a:pt x="32822" y="2069593"/>
                </a:cubicBezTo>
                <a:cubicBezTo>
                  <a:pt x="43261" y="2041475"/>
                  <a:pt x="46802" y="2015326"/>
                  <a:pt x="40270" y="1987801"/>
                </a:cubicBezTo>
                <a:cubicBezTo>
                  <a:pt x="38092" y="1978626"/>
                  <a:pt x="29031" y="1967402"/>
                  <a:pt x="20494" y="1963975"/>
                </a:cubicBezTo>
                <a:cubicBezTo>
                  <a:pt x="1431" y="1956341"/>
                  <a:pt x="-2957" y="1943928"/>
                  <a:pt x="1728" y="1926090"/>
                </a:cubicBezTo>
                <a:cubicBezTo>
                  <a:pt x="5670" y="1910617"/>
                  <a:pt x="6643" y="1891972"/>
                  <a:pt x="15953" y="1880793"/>
                </a:cubicBezTo>
                <a:cubicBezTo>
                  <a:pt x="42326" y="1849112"/>
                  <a:pt x="39894" y="1812030"/>
                  <a:pt x="44378" y="1775275"/>
                </a:cubicBezTo>
                <a:cubicBezTo>
                  <a:pt x="47111" y="1752836"/>
                  <a:pt x="45428" y="1732327"/>
                  <a:pt x="40192" y="1710615"/>
                </a:cubicBezTo>
                <a:cubicBezTo>
                  <a:pt x="28614" y="1663468"/>
                  <a:pt x="34611" y="1616049"/>
                  <a:pt x="43506" y="1568941"/>
                </a:cubicBezTo>
                <a:cubicBezTo>
                  <a:pt x="49458" y="1537788"/>
                  <a:pt x="51927" y="1506189"/>
                  <a:pt x="58087" y="1475211"/>
                </a:cubicBezTo>
                <a:cubicBezTo>
                  <a:pt x="62855" y="1452010"/>
                  <a:pt x="68949" y="1428691"/>
                  <a:pt x="78062" y="1407007"/>
                </a:cubicBezTo>
                <a:cubicBezTo>
                  <a:pt x="91450" y="1375554"/>
                  <a:pt x="113342" y="1347158"/>
                  <a:pt x="103406" y="1309613"/>
                </a:cubicBezTo>
                <a:cubicBezTo>
                  <a:pt x="94647" y="1276551"/>
                  <a:pt x="103823" y="1245107"/>
                  <a:pt x="112398" y="1213333"/>
                </a:cubicBezTo>
                <a:cubicBezTo>
                  <a:pt x="118682" y="1189993"/>
                  <a:pt x="125158" y="1166639"/>
                  <a:pt x="128337" y="1142817"/>
                </a:cubicBezTo>
                <a:cubicBezTo>
                  <a:pt x="132066" y="1114546"/>
                  <a:pt x="126549" y="1083485"/>
                  <a:pt x="135869" y="1057764"/>
                </a:cubicBezTo>
                <a:cubicBezTo>
                  <a:pt x="145653" y="1030852"/>
                  <a:pt x="135536" y="1010162"/>
                  <a:pt x="130022" y="987518"/>
                </a:cubicBezTo>
                <a:cubicBezTo>
                  <a:pt x="121364" y="951388"/>
                  <a:pt x="108170" y="915863"/>
                  <a:pt x="117312" y="877725"/>
                </a:cubicBezTo>
                <a:cubicBezTo>
                  <a:pt x="128381" y="831376"/>
                  <a:pt x="140621" y="785301"/>
                  <a:pt x="150914" y="738832"/>
                </a:cubicBezTo>
                <a:cubicBezTo>
                  <a:pt x="154823" y="720874"/>
                  <a:pt x="155382" y="701887"/>
                  <a:pt x="156184" y="683447"/>
                </a:cubicBezTo>
                <a:cubicBezTo>
                  <a:pt x="156694" y="665994"/>
                  <a:pt x="149492" y="645801"/>
                  <a:pt x="156246" y="631789"/>
                </a:cubicBezTo>
                <a:cubicBezTo>
                  <a:pt x="173615" y="595769"/>
                  <a:pt x="180461" y="559754"/>
                  <a:pt x="176856" y="520291"/>
                </a:cubicBezTo>
                <a:cubicBezTo>
                  <a:pt x="175502" y="505492"/>
                  <a:pt x="182724" y="490294"/>
                  <a:pt x="182873" y="475169"/>
                </a:cubicBezTo>
                <a:cubicBezTo>
                  <a:pt x="182896" y="454505"/>
                  <a:pt x="185870" y="430512"/>
                  <a:pt x="177029" y="413338"/>
                </a:cubicBezTo>
                <a:cubicBezTo>
                  <a:pt x="156124" y="372972"/>
                  <a:pt x="167251" y="337714"/>
                  <a:pt x="180788" y="299554"/>
                </a:cubicBezTo>
                <a:cubicBezTo>
                  <a:pt x="194189" y="261982"/>
                  <a:pt x="204001" y="222826"/>
                  <a:pt x="211504" y="183499"/>
                </a:cubicBezTo>
                <a:cubicBezTo>
                  <a:pt x="214170" y="168715"/>
                  <a:pt x="205952" y="152060"/>
                  <a:pt x="203169" y="136243"/>
                </a:cubicBezTo>
                <a:cubicBezTo>
                  <a:pt x="202268" y="130586"/>
                  <a:pt x="201126" y="124377"/>
                  <a:pt x="202558" y="119082"/>
                </a:cubicBezTo>
                <a:cubicBezTo>
                  <a:pt x="212824" y="80698"/>
                  <a:pt x="220596" y="42109"/>
                  <a:pt x="217768" y="2930"/>
                </a:cubicBezTo>
                <a:lnTo>
                  <a:pt x="21727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E83D9A9-D471-4D7B-B201-DE182EF2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32037" y="1"/>
            <a:ext cx="1482665" cy="6857998"/>
          </a:xfrm>
          <a:custGeom>
            <a:avLst/>
            <a:gdLst>
              <a:gd name="connsiteX0" fmla="*/ 604365 w 1482665"/>
              <a:gd name="connsiteY0" fmla="*/ 0 h 6857998"/>
              <a:gd name="connsiteX1" fmla="*/ 609263 w 1482665"/>
              <a:gd name="connsiteY1" fmla="*/ 27013 h 6857998"/>
              <a:gd name="connsiteX2" fmla="*/ 626139 w 1482665"/>
              <a:gd name="connsiteY2" fmla="*/ 44217 h 6857998"/>
              <a:gd name="connsiteX3" fmla="*/ 669163 w 1482665"/>
              <a:gd name="connsiteY3" fmla="*/ 94234 h 6857998"/>
              <a:gd name="connsiteX4" fmla="*/ 712570 w 1482665"/>
              <a:gd name="connsiteY4" fmla="*/ 196630 h 6857998"/>
              <a:gd name="connsiteX5" fmla="*/ 713292 w 1482665"/>
              <a:gd name="connsiteY5" fmla="*/ 225451 h 6857998"/>
              <a:gd name="connsiteX6" fmla="*/ 663568 w 1482665"/>
              <a:gd name="connsiteY6" fmla="*/ 303070 h 6857998"/>
              <a:gd name="connsiteX7" fmla="*/ 644217 w 1482665"/>
              <a:gd name="connsiteY7" fmla="*/ 340422 h 6857998"/>
              <a:gd name="connsiteX8" fmla="*/ 611823 w 1482665"/>
              <a:gd name="connsiteY8" fmla="*/ 444389 h 6857998"/>
              <a:gd name="connsiteX9" fmla="*/ 604997 w 1482665"/>
              <a:gd name="connsiteY9" fmla="*/ 453430 h 6857998"/>
              <a:gd name="connsiteX10" fmla="*/ 521643 w 1482665"/>
              <a:gd name="connsiteY10" fmla="*/ 535653 h 6857998"/>
              <a:gd name="connsiteX11" fmla="*/ 507802 w 1482665"/>
              <a:gd name="connsiteY11" fmla="*/ 553752 h 6857998"/>
              <a:gd name="connsiteX12" fmla="*/ 485734 w 1482665"/>
              <a:gd name="connsiteY12" fmla="*/ 576048 h 6857998"/>
              <a:gd name="connsiteX13" fmla="*/ 445182 w 1482665"/>
              <a:gd name="connsiteY13" fmla="*/ 643072 h 6857998"/>
              <a:gd name="connsiteX14" fmla="*/ 437493 w 1482665"/>
              <a:gd name="connsiteY14" fmla="*/ 722208 h 6857998"/>
              <a:gd name="connsiteX15" fmla="*/ 423498 w 1482665"/>
              <a:gd name="connsiteY15" fmla="*/ 818181 h 6857998"/>
              <a:gd name="connsiteX16" fmla="*/ 411910 w 1482665"/>
              <a:gd name="connsiteY16" fmla="*/ 858840 h 6857998"/>
              <a:gd name="connsiteX17" fmla="*/ 392694 w 1482665"/>
              <a:gd name="connsiteY17" fmla="*/ 966766 h 6857998"/>
              <a:gd name="connsiteX18" fmla="*/ 375276 w 1482665"/>
              <a:gd name="connsiteY18" fmla="*/ 1044113 h 6857998"/>
              <a:gd name="connsiteX19" fmla="*/ 370946 w 1482665"/>
              <a:gd name="connsiteY19" fmla="*/ 1153742 h 6857998"/>
              <a:gd name="connsiteX20" fmla="*/ 375180 w 1482665"/>
              <a:gd name="connsiteY20" fmla="*/ 1206343 h 6857998"/>
              <a:gd name="connsiteX21" fmla="*/ 311155 w 1482665"/>
              <a:gd name="connsiteY21" fmla="*/ 1309565 h 6857998"/>
              <a:gd name="connsiteX22" fmla="*/ 270005 w 1482665"/>
              <a:gd name="connsiteY22" fmla="*/ 1390995 h 6857998"/>
              <a:gd name="connsiteX23" fmla="*/ 300742 w 1482665"/>
              <a:gd name="connsiteY23" fmla="*/ 1469872 h 6857998"/>
              <a:gd name="connsiteX24" fmla="*/ 324761 w 1482665"/>
              <a:gd name="connsiteY24" fmla="*/ 1489867 h 6857998"/>
              <a:gd name="connsiteX25" fmla="*/ 357764 w 1482665"/>
              <a:gd name="connsiteY25" fmla="*/ 1620763 h 6857998"/>
              <a:gd name="connsiteX26" fmla="*/ 375859 w 1482665"/>
              <a:gd name="connsiteY26" fmla="*/ 1810408 h 6857998"/>
              <a:gd name="connsiteX27" fmla="*/ 452120 w 1482665"/>
              <a:gd name="connsiteY27" fmla="*/ 2121573 h 6857998"/>
              <a:gd name="connsiteX28" fmla="*/ 479154 w 1482665"/>
              <a:gd name="connsiteY28" fmla="*/ 2174579 h 6857998"/>
              <a:gd name="connsiteX29" fmla="*/ 490307 w 1482665"/>
              <a:gd name="connsiteY29" fmla="*/ 2235921 h 6857998"/>
              <a:gd name="connsiteX30" fmla="*/ 479004 w 1482665"/>
              <a:gd name="connsiteY30" fmla="*/ 2260869 h 6857998"/>
              <a:gd name="connsiteX31" fmla="*/ 468379 w 1482665"/>
              <a:gd name="connsiteY31" fmla="*/ 2366479 h 6857998"/>
              <a:gd name="connsiteX32" fmla="*/ 469801 w 1482665"/>
              <a:gd name="connsiteY32" fmla="*/ 2386246 h 6857998"/>
              <a:gd name="connsiteX33" fmla="*/ 484511 w 1482665"/>
              <a:gd name="connsiteY33" fmla="*/ 2453006 h 6857998"/>
              <a:gd name="connsiteX34" fmla="*/ 495165 w 1482665"/>
              <a:gd name="connsiteY34" fmla="*/ 2515160 h 6857998"/>
              <a:gd name="connsiteX35" fmla="*/ 493463 w 1482665"/>
              <a:gd name="connsiteY35" fmla="*/ 2674477 h 6857998"/>
              <a:gd name="connsiteX36" fmla="*/ 508318 w 1482665"/>
              <a:gd name="connsiteY36" fmla="*/ 2795170 h 6857998"/>
              <a:gd name="connsiteX37" fmla="*/ 509620 w 1482665"/>
              <a:gd name="connsiteY37" fmla="*/ 2851292 h 6857998"/>
              <a:gd name="connsiteX38" fmla="*/ 506806 w 1482665"/>
              <a:gd name="connsiteY38" fmla="*/ 2883305 h 6857998"/>
              <a:gd name="connsiteX39" fmla="*/ 473674 w 1482665"/>
              <a:gd name="connsiteY39" fmla="*/ 2958260 h 6857998"/>
              <a:gd name="connsiteX40" fmla="*/ 468328 w 1482665"/>
              <a:gd name="connsiteY40" fmla="*/ 2998159 h 6857998"/>
              <a:gd name="connsiteX41" fmla="*/ 479836 w 1482665"/>
              <a:gd name="connsiteY41" fmla="*/ 3115713 h 6857998"/>
              <a:gd name="connsiteX42" fmla="*/ 555720 w 1482665"/>
              <a:gd name="connsiteY42" fmla="*/ 3286686 h 6857998"/>
              <a:gd name="connsiteX43" fmla="*/ 565371 w 1482665"/>
              <a:gd name="connsiteY43" fmla="*/ 3304362 h 6857998"/>
              <a:gd name="connsiteX44" fmla="*/ 583436 w 1482665"/>
              <a:gd name="connsiteY44" fmla="*/ 3393195 h 6857998"/>
              <a:gd name="connsiteX45" fmla="*/ 575531 w 1482665"/>
              <a:gd name="connsiteY45" fmla="*/ 3455326 h 6857998"/>
              <a:gd name="connsiteX46" fmla="*/ 554223 w 1482665"/>
              <a:gd name="connsiteY46" fmla="*/ 3496130 h 6857998"/>
              <a:gd name="connsiteX47" fmla="*/ 553961 w 1482665"/>
              <a:gd name="connsiteY47" fmla="*/ 3498197 h 6857998"/>
              <a:gd name="connsiteX48" fmla="*/ 553960 w 1482665"/>
              <a:gd name="connsiteY48" fmla="*/ 3498197 h 6857998"/>
              <a:gd name="connsiteX49" fmla="*/ 551436 w 1482665"/>
              <a:gd name="connsiteY49" fmla="*/ 3518135 h 6857998"/>
              <a:gd name="connsiteX50" fmla="*/ 555218 w 1482665"/>
              <a:gd name="connsiteY50" fmla="*/ 3540779 h 6857998"/>
              <a:gd name="connsiteX51" fmla="*/ 538695 w 1482665"/>
              <a:gd name="connsiteY51" fmla="*/ 3617469 h 6857998"/>
              <a:gd name="connsiteX52" fmla="*/ 517285 w 1482665"/>
              <a:gd name="connsiteY52" fmla="*/ 3674138 h 6857998"/>
              <a:gd name="connsiteX53" fmla="*/ 513668 w 1482665"/>
              <a:gd name="connsiteY53" fmla="*/ 3700065 h 6857998"/>
              <a:gd name="connsiteX54" fmla="*/ 513522 w 1482665"/>
              <a:gd name="connsiteY54" fmla="*/ 3700095 h 6857998"/>
              <a:gd name="connsiteX55" fmla="*/ 513667 w 1482665"/>
              <a:gd name="connsiteY55" fmla="*/ 3700066 h 6857998"/>
              <a:gd name="connsiteX56" fmla="*/ 512906 w 1482665"/>
              <a:gd name="connsiteY56" fmla="*/ 3705519 h 6857998"/>
              <a:gd name="connsiteX57" fmla="*/ 509270 w 1482665"/>
              <a:gd name="connsiteY57" fmla="*/ 3799980 h 6857998"/>
              <a:gd name="connsiteX58" fmla="*/ 507225 w 1482665"/>
              <a:gd name="connsiteY58" fmla="*/ 3813176 h 6857998"/>
              <a:gd name="connsiteX59" fmla="*/ 539280 w 1482665"/>
              <a:gd name="connsiteY59" fmla="*/ 3904366 h 6857998"/>
              <a:gd name="connsiteX60" fmla="*/ 573428 w 1482665"/>
              <a:gd name="connsiteY60" fmla="*/ 4014303 h 6857998"/>
              <a:gd name="connsiteX61" fmla="*/ 568930 w 1482665"/>
              <a:gd name="connsiteY61" fmla="*/ 4055079 h 6857998"/>
              <a:gd name="connsiteX62" fmla="*/ 562365 w 1482665"/>
              <a:gd name="connsiteY62" fmla="*/ 4110965 h 6857998"/>
              <a:gd name="connsiteX63" fmla="*/ 573083 w 1482665"/>
              <a:gd name="connsiteY63" fmla="*/ 4161253 h 6857998"/>
              <a:gd name="connsiteX64" fmla="*/ 576478 w 1482665"/>
              <a:gd name="connsiteY64" fmla="*/ 4192125 h 6857998"/>
              <a:gd name="connsiteX65" fmla="*/ 518425 w 1482665"/>
              <a:gd name="connsiteY65" fmla="*/ 4339756 h 6857998"/>
              <a:gd name="connsiteX66" fmla="*/ 515819 w 1482665"/>
              <a:gd name="connsiteY66" fmla="*/ 4376151 h 6857998"/>
              <a:gd name="connsiteX67" fmla="*/ 508946 w 1482665"/>
              <a:gd name="connsiteY67" fmla="*/ 4397248 h 6857998"/>
              <a:gd name="connsiteX68" fmla="*/ 432100 w 1482665"/>
              <a:gd name="connsiteY68" fmla="*/ 4527661 h 6857998"/>
              <a:gd name="connsiteX69" fmla="*/ 419018 w 1482665"/>
              <a:gd name="connsiteY69" fmla="*/ 4581271 h 6857998"/>
              <a:gd name="connsiteX70" fmla="*/ 427842 w 1482665"/>
              <a:gd name="connsiteY70" fmla="*/ 4638045 h 6857998"/>
              <a:gd name="connsiteX71" fmla="*/ 437307 w 1482665"/>
              <a:gd name="connsiteY71" fmla="*/ 4670468 h 6857998"/>
              <a:gd name="connsiteX72" fmla="*/ 500763 w 1482665"/>
              <a:gd name="connsiteY72" fmla="*/ 4747310 h 6857998"/>
              <a:gd name="connsiteX73" fmla="*/ 503130 w 1482665"/>
              <a:gd name="connsiteY73" fmla="*/ 4794154 h 6857998"/>
              <a:gd name="connsiteX74" fmla="*/ 471276 w 1482665"/>
              <a:gd name="connsiteY74" fmla="*/ 4870525 h 6857998"/>
              <a:gd name="connsiteX75" fmla="*/ 466095 w 1482665"/>
              <a:gd name="connsiteY75" fmla="*/ 5004333 h 6857998"/>
              <a:gd name="connsiteX76" fmla="*/ 526112 w 1482665"/>
              <a:gd name="connsiteY76" fmla="*/ 5066571 h 6857998"/>
              <a:gd name="connsiteX77" fmla="*/ 581076 w 1482665"/>
              <a:gd name="connsiteY77" fmla="*/ 5096554 h 6857998"/>
              <a:gd name="connsiteX78" fmla="*/ 650387 w 1482665"/>
              <a:gd name="connsiteY78" fmla="*/ 5191419 h 6857998"/>
              <a:gd name="connsiteX79" fmla="*/ 630186 w 1482665"/>
              <a:gd name="connsiteY79" fmla="*/ 5217371 h 6857998"/>
              <a:gd name="connsiteX80" fmla="*/ 627425 w 1482665"/>
              <a:gd name="connsiteY80" fmla="*/ 5291847 h 6857998"/>
              <a:gd name="connsiteX81" fmla="*/ 635466 w 1482665"/>
              <a:gd name="connsiteY81" fmla="*/ 5371456 h 6857998"/>
              <a:gd name="connsiteX82" fmla="*/ 638101 w 1482665"/>
              <a:gd name="connsiteY82" fmla="*/ 5511248 h 6857998"/>
              <a:gd name="connsiteX83" fmla="*/ 704029 w 1482665"/>
              <a:gd name="connsiteY83" fmla="*/ 5598387 h 6857998"/>
              <a:gd name="connsiteX84" fmla="*/ 730967 w 1482665"/>
              <a:gd name="connsiteY84" fmla="*/ 5631508 h 6857998"/>
              <a:gd name="connsiteX85" fmla="*/ 749162 w 1482665"/>
              <a:gd name="connsiteY85" fmla="*/ 5663130 h 6857998"/>
              <a:gd name="connsiteX86" fmla="*/ 761184 w 1482665"/>
              <a:gd name="connsiteY86" fmla="*/ 5700484 h 6857998"/>
              <a:gd name="connsiteX87" fmla="*/ 801844 w 1482665"/>
              <a:gd name="connsiteY87" fmla="*/ 5789549 h 6857998"/>
              <a:gd name="connsiteX88" fmla="*/ 838139 w 1482665"/>
              <a:gd name="connsiteY88" fmla="*/ 5837118 h 6857998"/>
              <a:gd name="connsiteX89" fmla="*/ 879049 w 1482665"/>
              <a:gd name="connsiteY89" fmla="*/ 5947777 h 6857998"/>
              <a:gd name="connsiteX90" fmla="*/ 913424 w 1482665"/>
              <a:gd name="connsiteY90" fmla="*/ 6022496 h 6857998"/>
              <a:gd name="connsiteX91" fmla="*/ 967911 w 1482665"/>
              <a:gd name="connsiteY91" fmla="*/ 6099584 h 6857998"/>
              <a:gd name="connsiteX92" fmla="*/ 976160 w 1482665"/>
              <a:gd name="connsiteY92" fmla="*/ 6110307 h 6857998"/>
              <a:gd name="connsiteX93" fmla="*/ 1009580 w 1482665"/>
              <a:gd name="connsiteY93" fmla="*/ 6134800 h 6857998"/>
              <a:gd name="connsiteX94" fmla="*/ 1119632 w 1482665"/>
              <a:gd name="connsiteY94" fmla="*/ 6164726 h 6857998"/>
              <a:gd name="connsiteX95" fmla="*/ 1142302 w 1482665"/>
              <a:gd name="connsiteY95" fmla="*/ 6174132 h 6857998"/>
              <a:gd name="connsiteX96" fmla="*/ 1224601 w 1482665"/>
              <a:gd name="connsiteY96" fmla="*/ 6270869 h 6857998"/>
              <a:gd name="connsiteX97" fmla="*/ 1221274 w 1482665"/>
              <a:gd name="connsiteY97" fmla="*/ 6309817 h 6857998"/>
              <a:gd name="connsiteX98" fmla="*/ 1201234 w 1482665"/>
              <a:gd name="connsiteY98" fmla="*/ 6354305 h 6857998"/>
              <a:gd name="connsiteX99" fmla="*/ 1203453 w 1482665"/>
              <a:gd name="connsiteY99" fmla="*/ 6447651 h 6857998"/>
              <a:gd name="connsiteX100" fmla="*/ 1218957 w 1482665"/>
              <a:gd name="connsiteY100" fmla="*/ 6481243 h 6857998"/>
              <a:gd name="connsiteX101" fmla="*/ 1257705 w 1482665"/>
              <a:gd name="connsiteY101" fmla="*/ 6538915 h 6857998"/>
              <a:gd name="connsiteX102" fmla="*/ 1313400 w 1482665"/>
              <a:gd name="connsiteY102" fmla="*/ 6581077 h 6857998"/>
              <a:gd name="connsiteX103" fmla="*/ 1404616 w 1482665"/>
              <a:gd name="connsiteY103" fmla="*/ 6641421 h 6857998"/>
              <a:gd name="connsiteX104" fmla="*/ 1449003 w 1482665"/>
              <a:gd name="connsiteY104" fmla="*/ 6769170 h 6857998"/>
              <a:gd name="connsiteX105" fmla="*/ 1464411 w 1482665"/>
              <a:gd name="connsiteY105" fmla="*/ 6818457 h 6857998"/>
              <a:gd name="connsiteX106" fmla="*/ 1482665 w 1482665"/>
              <a:gd name="connsiteY106" fmla="*/ 6857998 h 6857998"/>
              <a:gd name="connsiteX107" fmla="*/ 1000755 w 1482665"/>
              <a:gd name="connsiteY107" fmla="*/ 6857998 h 6857998"/>
              <a:gd name="connsiteX108" fmla="*/ 979250 w 1482665"/>
              <a:gd name="connsiteY108" fmla="*/ 6816111 h 6857998"/>
              <a:gd name="connsiteX109" fmla="*/ 956780 w 1482665"/>
              <a:gd name="connsiteY109" fmla="*/ 6748151 h 6857998"/>
              <a:gd name="connsiteX110" fmla="*/ 908453 w 1482665"/>
              <a:gd name="connsiteY110" fmla="*/ 6640082 h 6857998"/>
              <a:gd name="connsiteX111" fmla="*/ 822909 w 1482665"/>
              <a:gd name="connsiteY111" fmla="*/ 6428288 h 6857998"/>
              <a:gd name="connsiteX112" fmla="*/ 808485 w 1482665"/>
              <a:gd name="connsiteY112" fmla="*/ 6381398 h 6857998"/>
              <a:gd name="connsiteX113" fmla="*/ 755048 w 1482665"/>
              <a:gd name="connsiteY113" fmla="*/ 6263466 h 6857998"/>
              <a:gd name="connsiteX114" fmla="*/ 719917 w 1482665"/>
              <a:gd name="connsiteY114" fmla="*/ 6193026 h 6857998"/>
              <a:gd name="connsiteX115" fmla="*/ 698070 w 1482665"/>
              <a:gd name="connsiteY115" fmla="*/ 6133997 h 6857998"/>
              <a:gd name="connsiteX116" fmla="*/ 685592 w 1482665"/>
              <a:gd name="connsiteY116" fmla="*/ 6081192 h 6857998"/>
              <a:gd name="connsiteX117" fmla="*/ 635166 w 1482665"/>
              <a:gd name="connsiteY117" fmla="*/ 5943853 h 6857998"/>
              <a:gd name="connsiteX118" fmla="*/ 615235 w 1482665"/>
              <a:gd name="connsiteY118" fmla="*/ 5889051 h 6857998"/>
              <a:gd name="connsiteX119" fmla="*/ 551077 w 1482665"/>
              <a:gd name="connsiteY119" fmla="*/ 5747994 h 6857998"/>
              <a:gd name="connsiteX120" fmla="*/ 506212 w 1482665"/>
              <a:gd name="connsiteY120" fmla="*/ 5627557 h 6857998"/>
              <a:gd name="connsiteX121" fmla="*/ 485372 w 1482665"/>
              <a:gd name="connsiteY121" fmla="*/ 5577430 h 6857998"/>
              <a:gd name="connsiteX122" fmla="*/ 447647 w 1482665"/>
              <a:gd name="connsiteY122" fmla="*/ 5461888 h 6857998"/>
              <a:gd name="connsiteX123" fmla="*/ 422573 w 1482665"/>
              <a:gd name="connsiteY123" fmla="*/ 5396841 h 6857998"/>
              <a:gd name="connsiteX124" fmla="*/ 386243 w 1482665"/>
              <a:gd name="connsiteY124" fmla="*/ 5235835 h 6857998"/>
              <a:gd name="connsiteX125" fmla="*/ 350188 w 1482665"/>
              <a:gd name="connsiteY125" fmla="*/ 5069445 h 6857998"/>
              <a:gd name="connsiteX126" fmla="*/ 334916 w 1482665"/>
              <a:gd name="connsiteY126" fmla="*/ 4977679 h 6857998"/>
              <a:gd name="connsiteX127" fmla="*/ 316732 w 1482665"/>
              <a:gd name="connsiteY127" fmla="*/ 4898038 h 6857998"/>
              <a:gd name="connsiteX128" fmla="*/ 303487 w 1482665"/>
              <a:gd name="connsiteY128" fmla="*/ 4828467 h 6857998"/>
              <a:gd name="connsiteX129" fmla="*/ 279427 w 1482665"/>
              <a:gd name="connsiteY129" fmla="*/ 4717991 h 6857998"/>
              <a:gd name="connsiteX130" fmla="*/ 271575 w 1482665"/>
              <a:gd name="connsiteY130" fmla="*/ 4671841 h 6857998"/>
              <a:gd name="connsiteX131" fmla="*/ 261746 w 1482665"/>
              <a:gd name="connsiteY131" fmla="*/ 4562167 h 6857998"/>
              <a:gd name="connsiteX132" fmla="*/ 260158 w 1482665"/>
              <a:gd name="connsiteY132" fmla="*/ 4523860 h 6857998"/>
              <a:gd name="connsiteX133" fmla="*/ 276972 w 1482665"/>
              <a:gd name="connsiteY133" fmla="*/ 4448290 h 6857998"/>
              <a:gd name="connsiteX134" fmla="*/ 277882 w 1482665"/>
              <a:gd name="connsiteY134" fmla="*/ 4439409 h 6857998"/>
              <a:gd name="connsiteX135" fmla="*/ 282776 w 1482665"/>
              <a:gd name="connsiteY135" fmla="*/ 4390368 h 6857998"/>
              <a:gd name="connsiteX136" fmla="*/ 283402 w 1482665"/>
              <a:gd name="connsiteY136" fmla="*/ 4363722 h 6857998"/>
              <a:gd name="connsiteX137" fmla="*/ 293599 w 1482665"/>
              <a:gd name="connsiteY137" fmla="*/ 4261782 h 6857998"/>
              <a:gd name="connsiteX138" fmla="*/ 297435 w 1482665"/>
              <a:gd name="connsiteY138" fmla="*/ 4203280 h 6857998"/>
              <a:gd name="connsiteX139" fmla="*/ 291841 w 1482665"/>
              <a:gd name="connsiteY139" fmla="*/ 4156730 h 6857998"/>
              <a:gd name="connsiteX140" fmla="*/ 282644 w 1482665"/>
              <a:gd name="connsiteY140" fmla="*/ 4074927 h 6857998"/>
              <a:gd name="connsiteX141" fmla="*/ 275888 w 1482665"/>
              <a:gd name="connsiteY141" fmla="*/ 4049146 h 6857998"/>
              <a:gd name="connsiteX142" fmla="*/ 277593 w 1482665"/>
              <a:gd name="connsiteY142" fmla="*/ 3929618 h 6857998"/>
              <a:gd name="connsiteX143" fmla="*/ 272369 w 1482665"/>
              <a:gd name="connsiteY143" fmla="*/ 3861992 h 6857998"/>
              <a:gd name="connsiteX144" fmla="*/ 280974 w 1482665"/>
              <a:gd name="connsiteY144" fmla="*/ 3784495 h 6857998"/>
              <a:gd name="connsiteX145" fmla="*/ 278188 w 1482665"/>
              <a:gd name="connsiteY145" fmla="*/ 3762368 h 6857998"/>
              <a:gd name="connsiteX146" fmla="*/ 274587 w 1482665"/>
              <a:gd name="connsiteY146" fmla="*/ 3737636 h 6857998"/>
              <a:gd name="connsiteX147" fmla="*/ 274110 w 1482665"/>
              <a:gd name="connsiteY147" fmla="*/ 3733149 h 6857998"/>
              <a:gd name="connsiteX148" fmla="*/ 307451 w 1482665"/>
              <a:gd name="connsiteY148" fmla="*/ 3729245 h 6857998"/>
              <a:gd name="connsiteX149" fmla="*/ 420781 w 1482665"/>
              <a:gd name="connsiteY149" fmla="*/ 3714526 h 6857998"/>
              <a:gd name="connsiteX150" fmla="*/ 307452 w 1482665"/>
              <a:gd name="connsiteY150" fmla="*/ 3729244 h 6857998"/>
              <a:gd name="connsiteX151" fmla="*/ 274111 w 1482665"/>
              <a:gd name="connsiteY151" fmla="*/ 3733148 h 6857998"/>
              <a:gd name="connsiteX152" fmla="*/ 266480 w 1482665"/>
              <a:gd name="connsiteY152" fmla="*/ 3661472 h 6857998"/>
              <a:gd name="connsiteX153" fmla="*/ 256559 w 1482665"/>
              <a:gd name="connsiteY153" fmla="*/ 3615703 h 6857998"/>
              <a:gd name="connsiteX154" fmla="*/ 251912 w 1482665"/>
              <a:gd name="connsiteY154" fmla="*/ 3527176 h 6857998"/>
              <a:gd name="connsiteX155" fmla="*/ 243998 w 1482665"/>
              <a:gd name="connsiteY155" fmla="*/ 3494992 h 6857998"/>
              <a:gd name="connsiteX156" fmla="*/ 237062 w 1482665"/>
              <a:gd name="connsiteY156" fmla="*/ 3424466 h 6857998"/>
              <a:gd name="connsiteX157" fmla="*/ 235887 w 1482665"/>
              <a:gd name="connsiteY157" fmla="*/ 3412521 h 6857998"/>
              <a:gd name="connsiteX158" fmla="*/ 231972 w 1482665"/>
              <a:gd name="connsiteY158" fmla="*/ 3338271 h 6857998"/>
              <a:gd name="connsiteX159" fmla="*/ 223937 w 1482665"/>
              <a:gd name="connsiteY159" fmla="*/ 3267077 h 6857998"/>
              <a:gd name="connsiteX160" fmla="*/ 213012 w 1482665"/>
              <a:gd name="connsiteY160" fmla="*/ 3216616 h 6857998"/>
              <a:gd name="connsiteX161" fmla="*/ 204156 w 1482665"/>
              <a:gd name="connsiteY161" fmla="*/ 3161566 h 6857998"/>
              <a:gd name="connsiteX162" fmla="*/ 167623 w 1482665"/>
              <a:gd name="connsiteY162" fmla="*/ 3010908 h 6857998"/>
              <a:gd name="connsiteX163" fmla="*/ 170542 w 1482665"/>
              <a:gd name="connsiteY163" fmla="*/ 2982138 h 6857998"/>
              <a:gd name="connsiteX164" fmla="*/ 160998 w 1482665"/>
              <a:gd name="connsiteY164" fmla="*/ 2821168 h 6857998"/>
              <a:gd name="connsiteX165" fmla="*/ 157427 w 1482665"/>
              <a:gd name="connsiteY165" fmla="*/ 2786297 h 6857998"/>
              <a:gd name="connsiteX166" fmla="*/ 171250 w 1482665"/>
              <a:gd name="connsiteY166" fmla="*/ 2690530 h 6857998"/>
              <a:gd name="connsiteX167" fmla="*/ 122562 w 1482665"/>
              <a:gd name="connsiteY167" fmla="*/ 2549209 h 6857998"/>
              <a:gd name="connsiteX168" fmla="*/ 65809 w 1482665"/>
              <a:gd name="connsiteY168" fmla="*/ 2417997 h 6857998"/>
              <a:gd name="connsiteX169" fmla="*/ 58557 w 1482665"/>
              <a:gd name="connsiteY169" fmla="*/ 2401444 h 6857998"/>
              <a:gd name="connsiteX170" fmla="*/ 44442 w 1482665"/>
              <a:gd name="connsiteY170" fmla="*/ 2353760 h 6857998"/>
              <a:gd name="connsiteX171" fmla="*/ 35533 w 1482665"/>
              <a:gd name="connsiteY171" fmla="*/ 2293932 h 6857998"/>
              <a:gd name="connsiteX172" fmla="*/ 20216 w 1482665"/>
              <a:gd name="connsiteY172" fmla="*/ 2218428 h 6857998"/>
              <a:gd name="connsiteX173" fmla="*/ 25068 w 1482665"/>
              <a:gd name="connsiteY173" fmla="*/ 2156387 h 6857998"/>
              <a:gd name="connsiteX174" fmla="*/ 32822 w 1482665"/>
              <a:gd name="connsiteY174" fmla="*/ 2069593 h 6857998"/>
              <a:gd name="connsiteX175" fmla="*/ 40270 w 1482665"/>
              <a:gd name="connsiteY175" fmla="*/ 1987801 h 6857998"/>
              <a:gd name="connsiteX176" fmla="*/ 20494 w 1482665"/>
              <a:gd name="connsiteY176" fmla="*/ 1963975 h 6857998"/>
              <a:gd name="connsiteX177" fmla="*/ 1728 w 1482665"/>
              <a:gd name="connsiteY177" fmla="*/ 1926090 h 6857998"/>
              <a:gd name="connsiteX178" fmla="*/ 15953 w 1482665"/>
              <a:gd name="connsiteY178" fmla="*/ 1880793 h 6857998"/>
              <a:gd name="connsiteX179" fmla="*/ 44378 w 1482665"/>
              <a:gd name="connsiteY179" fmla="*/ 1775275 h 6857998"/>
              <a:gd name="connsiteX180" fmla="*/ 40192 w 1482665"/>
              <a:gd name="connsiteY180" fmla="*/ 1710615 h 6857998"/>
              <a:gd name="connsiteX181" fmla="*/ 43506 w 1482665"/>
              <a:gd name="connsiteY181" fmla="*/ 1568941 h 6857998"/>
              <a:gd name="connsiteX182" fmla="*/ 58087 w 1482665"/>
              <a:gd name="connsiteY182" fmla="*/ 1475211 h 6857998"/>
              <a:gd name="connsiteX183" fmla="*/ 78062 w 1482665"/>
              <a:gd name="connsiteY183" fmla="*/ 1407007 h 6857998"/>
              <a:gd name="connsiteX184" fmla="*/ 103406 w 1482665"/>
              <a:gd name="connsiteY184" fmla="*/ 1309613 h 6857998"/>
              <a:gd name="connsiteX185" fmla="*/ 112398 w 1482665"/>
              <a:gd name="connsiteY185" fmla="*/ 1213333 h 6857998"/>
              <a:gd name="connsiteX186" fmla="*/ 128337 w 1482665"/>
              <a:gd name="connsiteY186" fmla="*/ 1142817 h 6857998"/>
              <a:gd name="connsiteX187" fmla="*/ 135869 w 1482665"/>
              <a:gd name="connsiteY187" fmla="*/ 1057764 h 6857998"/>
              <a:gd name="connsiteX188" fmla="*/ 130022 w 1482665"/>
              <a:gd name="connsiteY188" fmla="*/ 987518 h 6857998"/>
              <a:gd name="connsiteX189" fmla="*/ 117312 w 1482665"/>
              <a:gd name="connsiteY189" fmla="*/ 877725 h 6857998"/>
              <a:gd name="connsiteX190" fmla="*/ 150914 w 1482665"/>
              <a:gd name="connsiteY190" fmla="*/ 738832 h 6857998"/>
              <a:gd name="connsiteX191" fmla="*/ 156184 w 1482665"/>
              <a:gd name="connsiteY191" fmla="*/ 683447 h 6857998"/>
              <a:gd name="connsiteX192" fmla="*/ 156246 w 1482665"/>
              <a:gd name="connsiteY192" fmla="*/ 631789 h 6857998"/>
              <a:gd name="connsiteX193" fmla="*/ 176856 w 1482665"/>
              <a:gd name="connsiteY193" fmla="*/ 520291 h 6857998"/>
              <a:gd name="connsiteX194" fmla="*/ 182873 w 1482665"/>
              <a:gd name="connsiteY194" fmla="*/ 475169 h 6857998"/>
              <a:gd name="connsiteX195" fmla="*/ 177029 w 1482665"/>
              <a:gd name="connsiteY195" fmla="*/ 413338 h 6857998"/>
              <a:gd name="connsiteX196" fmla="*/ 180788 w 1482665"/>
              <a:gd name="connsiteY196" fmla="*/ 299554 h 6857998"/>
              <a:gd name="connsiteX197" fmla="*/ 211504 w 1482665"/>
              <a:gd name="connsiteY197" fmla="*/ 183499 h 6857998"/>
              <a:gd name="connsiteX198" fmla="*/ 203169 w 1482665"/>
              <a:gd name="connsiteY198" fmla="*/ 136243 h 6857998"/>
              <a:gd name="connsiteX199" fmla="*/ 202558 w 1482665"/>
              <a:gd name="connsiteY199" fmla="*/ 119082 h 6857998"/>
              <a:gd name="connsiteX200" fmla="*/ 217768 w 1482665"/>
              <a:gd name="connsiteY200" fmla="*/ 2930 h 6857998"/>
              <a:gd name="connsiteX201" fmla="*/ 217273 w 1482665"/>
              <a:gd name="connsiteY201" fmla="*/ 1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</a:cxnLst>
            <a:rect l="l" t="t" r="r" b="b"/>
            <a:pathLst>
              <a:path w="1482665" h="6857998">
                <a:moveTo>
                  <a:pt x="604365" y="0"/>
                </a:moveTo>
                <a:lnTo>
                  <a:pt x="609263" y="27013"/>
                </a:lnTo>
                <a:cubicBezTo>
                  <a:pt x="611233" y="33911"/>
                  <a:pt x="619224" y="41791"/>
                  <a:pt x="626139" y="44217"/>
                </a:cubicBezTo>
                <a:cubicBezTo>
                  <a:pt x="650652" y="52883"/>
                  <a:pt x="660477" y="72456"/>
                  <a:pt x="669163" y="94234"/>
                </a:cubicBezTo>
                <a:cubicBezTo>
                  <a:pt x="683201" y="128533"/>
                  <a:pt x="699085" y="162089"/>
                  <a:pt x="712570" y="196630"/>
                </a:cubicBezTo>
                <a:cubicBezTo>
                  <a:pt x="715834" y="205132"/>
                  <a:pt x="715304" y="216085"/>
                  <a:pt x="713292" y="225451"/>
                </a:cubicBezTo>
                <a:cubicBezTo>
                  <a:pt x="706459" y="257448"/>
                  <a:pt x="683978" y="279398"/>
                  <a:pt x="663568" y="303070"/>
                </a:cubicBezTo>
                <a:cubicBezTo>
                  <a:pt x="654569" y="313459"/>
                  <a:pt x="648747" y="327191"/>
                  <a:pt x="644217" y="340422"/>
                </a:cubicBezTo>
                <a:cubicBezTo>
                  <a:pt x="632624" y="374766"/>
                  <a:pt x="622620" y="409733"/>
                  <a:pt x="611823" y="444389"/>
                </a:cubicBezTo>
                <a:cubicBezTo>
                  <a:pt x="610789" y="447734"/>
                  <a:pt x="607618" y="450701"/>
                  <a:pt x="604997" y="453430"/>
                </a:cubicBezTo>
                <a:cubicBezTo>
                  <a:pt x="577274" y="480831"/>
                  <a:pt x="549348" y="508059"/>
                  <a:pt x="521643" y="535653"/>
                </a:cubicBezTo>
                <a:cubicBezTo>
                  <a:pt x="516385" y="540915"/>
                  <a:pt x="512835" y="548128"/>
                  <a:pt x="507802" y="553752"/>
                </a:cubicBezTo>
                <a:cubicBezTo>
                  <a:pt x="500873" y="561655"/>
                  <a:pt x="494494" y="571420"/>
                  <a:pt x="485734" y="576048"/>
                </a:cubicBezTo>
                <a:cubicBezTo>
                  <a:pt x="458163" y="590427"/>
                  <a:pt x="447893" y="614129"/>
                  <a:pt x="445182" y="643072"/>
                </a:cubicBezTo>
                <a:cubicBezTo>
                  <a:pt x="442626" y="669516"/>
                  <a:pt x="440826" y="695887"/>
                  <a:pt x="437493" y="722208"/>
                </a:cubicBezTo>
                <a:cubicBezTo>
                  <a:pt x="433541" y="754325"/>
                  <a:pt x="429002" y="786305"/>
                  <a:pt x="423498" y="818181"/>
                </a:cubicBezTo>
                <a:cubicBezTo>
                  <a:pt x="421124" y="831979"/>
                  <a:pt x="418251" y="846590"/>
                  <a:pt x="411910" y="858840"/>
                </a:cubicBezTo>
                <a:cubicBezTo>
                  <a:pt x="394385" y="893153"/>
                  <a:pt x="383708" y="929136"/>
                  <a:pt x="392694" y="966766"/>
                </a:cubicBezTo>
                <a:cubicBezTo>
                  <a:pt x="399849" y="996912"/>
                  <a:pt x="390997" y="1023546"/>
                  <a:pt x="375276" y="1044113"/>
                </a:cubicBezTo>
                <a:cubicBezTo>
                  <a:pt x="346749" y="1081537"/>
                  <a:pt x="357339" y="1117871"/>
                  <a:pt x="370946" y="1153742"/>
                </a:cubicBezTo>
                <a:cubicBezTo>
                  <a:pt x="377992" y="1172228"/>
                  <a:pt x="378654" y="1187852"/>
                  <a:pt x="375180" y="1206343"/>
                </a:cubicBezTo>
                <a:cubicBezTo>
                  <a:pt x="367043" y="1249174"/>
                  <a:pt x="337149" y="1280028"/>
                  <a:pt x="311155" y="1309565"/>
                </a:cubicBezTo>
                <a:cubicBezTo>
                  <a:pt x="288969" y="1334743"/>
                  <a:pt x="277667" y="1361792"/>
                  <a:pt x="270005" y="1390995"/>
                </a:cubicBezTo>
                <a:cubicBezTo>
                  <a:pt x="260173" y="1427857"/>
                  <a:pt x="267688" y="1455674"/>
                  <a:pt x="300742" y="1469872"/>
                </a:cubicBezTo>
                <a:cubicBezTo>
                  <a:pt x="310093" y="1473800"/>
                  <a:pt x="321291" y="1481193"/>
                  <a:pt x="324761" y="1489867"/>
                </a:cubicBezTo>
                <a:cubicBezTo>
                  <a:pt x="341975" y="1531719"/>
                  <a:pt x="365314" y="1573586"/>
                  <a:pt x="357764" y="1620763"/>
                </a:cubicBezTo>
                <a:cubicBezTo>
                  <a:pt x="347465" y="1685981"/>
                  <a:pt x="354098" y="1748120"/>
                  <a:pt x="375859" y="1810408"/>
                </a:cubicBezTo>
                <a:cubicBezTo>
                  <a:pt x="411109" y="1911446"/>
                  <a:pt x="447876" y="2012343"/>
                  <a:pt x="452120" y="2121573"/>
                </a:cubicBezTo>
                <a:cubicBezTo>
                  <a:pt x="452818" y="2139681"/>
                  <a:pt x="466350" y="2160060"/>
                  <a:pt x="479154" y="2174579"/>
                </a:cubicBezTo>
                <a:cubicBezTo>
                  <a:pt x="503504" y="2202386"/>
                  <a:pt x="505090" y="2200902"/>
                  <a:pt x="490307" y="2235921"/>
                </a:cubicBezTo>
                <a:cubicBezTo>
                  <a:pt x="486671" y="2244289"/>
                  <a:pt x="484918" y="2254397"/>
                  <a:pt x="479004" y="2260869"/>
                </a:cubicBezTo>
                <a:cubicBezTo>
                  <a:pt x="448923" y="2293842"/>
                  <a:pt x="460272" y="2330108"/>
                  <a:pt x="468379" y="2366479"/>
                </a:cubicBezTo>
                <a:cubicBezTo>
                  <a:pt x="469916" y="2372845"/>
                  <a:pt x="471955" y="2380500"/>
                  <a:pt x="469801" y="2386246"/>
                </a:cubicBezTo>
                <a:cubicBezTo>
                  <a:pt x="460121" y="2412190"/>
                  <a:pt x="466218" y="2432868"/>
                  <a:pt x="484511" y="2453006"/>
                </a:cubicBezTo>
                <a:cubicBezTo>
                  <a:pt x="500266" y="2470503"/>
                  <a:pt x="510590" y="2491368"/>
                  <a:pt x="495165" y="2515160"/>
                </a:cubicBezTo>
                <a:cubicBezTo>
                  <a:pt x="460969" y="2568022"/>
                  <a:pt x="463893" y="2620936"/>
                  <a:pt x="493463" y="2674477"/>
                </a:cubicBezTo>
                <a:cubicBezTo>
                  <a:pt x="514557" y="2712722"/>
                  <a:pt x="522129" y="2751630"/>
                  <a:pt x="508318" y="2795170"/>
                </a:cubicBezTo>
                <a:cubicBezTo>
                  <a:pt x="502962" y="2811920"/>
                  <a:pt x="509422" y="2832371"/>
                  <a:pt x="509620" y="2851292"/>
                </a:cubicBezTo>
                <a:cubicBezTo>
                  <a:pt x="509832" y="2861986"/>
                  <a:pt x="510718" y="2873767"/>
                  <a:pt x="506806" y="2883305"/>
                </a:cubicBezTo>
                <a:cubicBezTo>
                  <a:pt x="496883" y="2908699"/>
                  <a:pt x="483390" y="2932696"/>
                  <a:pt x="473674" y="2958260"/>
                </a:cubicBezTo>
                <a:cubicBezTo>
                  <a:pt x="469058" y="2970544"/>
                  <a:pt x="467306" y="2984860"/>
                  <a:pt x="468328" y="2998159"/>
                </a:cubicBezTo>
                <a:cubicBezTo>
                  <a:pt x="470969" y="3037516"/>
                  <a:pt x="474558" y="3076788"/>
                  <a:pt x="479836" y="3115713"/>
                </a:cubicBezTo>
                <a:cubicBezTo>
                  <a:pt x="488387" y="3179974"/>
                  <a:pt x="494938" y="3245373"/>
                  <a:pt x="555720" y="3286686"/>
                </a:cubicBezTo>
                <a:cubicBezTo>
                  <a:pt x="560620" y="3290067"/>
                  <a:pt x="564022" y="3297980"/>
                  <a:pt x="565371" y="3304362"/>
                </a:cubicBezTo>
                <a:cubicBezTo>
                  <a:pt x="571696" y="3333817"/>
                  <a:pt x="574867" y="3364327"/>
                  <a:pt x="583436" y="3393195"/>
                </a:cubicBezTo>
                <a:cubicBezTo>
                  <a:pt x="590328" y="3416286"/>
                  <a:pt x="590596" y="3435968"/>
                  <a:pt x="575531" y="3455326"/>
                </a:cubicBezTo>
                <a:cubicBezTo>
                  <a:pt x="565593" y="3467999"/>
                  <a:pt x="558050" y="3481744"/>
                  <a:pt x="554223" y="3496130"/>
                </a:cubicBezTo>
                <a:lnTo>
                  <a:pt x="553961" y="3498197"/>
                </a:lnTo>
                <a:lnTo>
                  <a:pt x="553960" y="3498197"/>
                </a:lnTo>
                <a:lnTo>
                  <a:pt x="551436" y="3518135"/>
                </a:lnTo>
                <a:cubicBezTo>
                  <a:pt x="551548" y="3525595"/>
                  <a:pt x="552752" y="3533161"/>
                  <a:pt x="555218" y="3540779"/>
                </a:cubicBezTo>
                <a:cubicBezTo>
                  <a:pt x="564891" y="3571265"/>
                  <a:pt x="551966" y="3593108"/>
                  <a:pt x="538695" y="3617469"/>
                </a:cubicBezTo>
                <a:cubicBezTo>
                  <a:pt x="529031" y="3635186"/>
                  <a:pt x="516723" y="3655441"/>
                  <a:pt x="517285" y="3674138"/>
                </a:cubicBezTo>
                <a:lnTo>
                  <a:pt x="513668" y="3700065"/>
                </a:lnTo>
                <a:lnTo>
                  <a:pt x="513522" y="3700095"/>
                </a:lnTo>
                <a:lnTo>
                  <a:pt x="513667" y="3700066"/>
                </a:lnTo>
                <a:lnTo>
                  <a:pt x="512906" y="3705519"/>
                </a:lnTo>
                <a:cubicBezTo>
                  <a:pt x="504666" y="3736627"/>
                  <a:pt x="489490" y="3767211"/>
                  <a:pt x="509270" y="3799980"/>
                </a:cubicBezTo>
                <a:cubicBezTo>
                  <a:pt x="511065" y="3802878"/>
                  <a:pt x="507773" y="3808725"/>
                  <a:pt x="507225" y="3813176"/>
                </a:cubicBezTo>
                <a:cubicBezTo>
                  <a:pt x="503204" y="3848743"/>
                  <a:pt x="513224" y="3880922"/>
                  <a:pt x="539280" y="3904366"/>
                </a:cubicBezTo>
                <a:cubicBezTo>
                  <a:pt x="573271" y="3935120"/>
                  <a:pt x="579705" y="3972027"/>
                  <a:pt x="573428" y="4014303"/>
                </a:cubicBezTo>
                <a:cubicBezTo>
                  <a:pt x="571417" y="4027879"/>
                  <a:pt x="570355" y="4041368"/>
                  <a:pt x="568930" y="4055079"/>
                </a:cubicBezTo>
                <a:cubicBezTo>
                  <a:pt x="566799" y="4073638"/>
                  <a:pt x="564496" y="4092406"/>
                  <a:pt x="562365" y="4110965"/>
                </a:cubicBezTo>
                <a:cubicBezTo>
                  <a:pt x="560185" y="4128956"/>
                  <a:pt x="555521" y="4149087"/>
                  <a:pt x="573083" y="4161253"/>
                </a:cubicBezTo>
                <a:cubicBezTo>
                  <a:pt x="588198" y="4171733"/>
                  <a:pt x="587633" y="4180202"/>
                  <a:pt x="576478" y="4192125"/>
                </a:cubicBezTo>
                <a:cubicBezTo>
                  <a:pt x="537414" y="4233572"/>
                  <a:pt x="515015" y="4281532"/>
                  <a:pt x="518425" y="4339756"/>
                </a:cubicBezTo>
                <a:cubicBezTo>
                  <a:pt x="519135" y="4351745"/>
                  <a:pt x="517590" y="4364130"/>
                  <a:pt x="515819" y="4376151"/>
                </a:cubicBezTo>
                <a:cubicBezTo>
                  <a:pt x="514770" y="4383518"/>
                  <a:pt x="513670" y="4392418"/>
                  <a:pt x="508946" y="4397248"/>
                </a:cubicBezTo>
                <a:cubicBezTo>
                  <a:pt x="472969" y="4434779"/>
                  <a:pt x="449705" y="4479566"/>
                  <a:pt x="432100" y="4527661"/>
                </a:cubicBezTo>
                <a:cubicBezTo>
                  <a:pt x="425830" y="4544875"/>
                  <a:pt x="419665" y="4563232"/>
                  <a:pt x="419018" y="4581271"/>
                </a:cubicBezTo>
                <a:cubicBezTo>
                  <a:pt x="418440" y="4600071"/>
                  <a:pt x="424020" y="4619266"/>
                  <a:pt x="427842" y="4638045"/>
                </a:cubicBezTo>
                <a:cubicBezTo>
                  <a:pt x="430001" y="4649136"/>
                  <a:pt x="430992" y="4662053"/>
                  <a:pt x="437307" y="4670468"/>
                </a:cubicBezTo>
                <a:cubicBezTo>
                  <a:pt x="457155" y="4697159"/>
                  <a:pt x="478242" y="4722778"/>
                  <a:pt x="500763" y="4747310"/>
                </a:cubicBezTo>
                <a:cubicBezTo>
                  <a:pt x="520091" y="4768310"/>
                  <a:pt x="522973" y="4772639"/>
                  <a:pt x="503130" y="4794154"/>
                </a:cubicBezTo>
                <a:cubicBezTo>
                  <a:pt x="482771" y="4816293"/>
                  <a:pt x="473487" y="4842394"/>
                  <a:pt x="471276" y="4870525"/>
                </a:cubicBezTo>
                <a:cubicBezTo>
                  <a:pt x="467881" y="4915026"/>
                  <a:pt x="465662" y="4959799"/>
                  <a:pt x="466095" y="5004333"/>
                </a:cubicBezTo>
                <a:cubicBezTo>
                  <a:pt x="466529" y="5044659"/>
                  <a:pt x="485734" y="5062225"/>
                  <a:pt x="526112" y="5066571"/>
                </a:cubicBezTo>
                <a:cubicBezTo>
                  <a:pt x="548535" y="5069112"/>
                  <a:pt x="572977" y="5072810"/>
                  <a:pt x="581076" y="5096554"/>
                </a:cubicBezTo>
                <a:cubicBezTo>
                  <a:pt x="594186" y="5135338"/>
                  <a:pt x="602121" y="5176127"/>
                  <a:pt x="650387" y="5191419"/>
                </a:cubicBezTo>
                <a:cubicBezTo>
                  <a:pt x="641132" y="5203168"/>
                  <a:pt x="635667" y="5210364"/>
                  <a:pt x="630186" y="5217371"/>
                </a:cubicBezTo>
                <a:cubicBezTo>
                  <a:pt x="614931" y="5236746"/>
                  <a:pt x="611101" y="5274397"/>
                  <a:pt x="627425" y="5291847"/>
                </a:cubicBezTo>
                <a:cubicBezTo>
                  <a:pt x="651204" y="5317603"/>
                  <a:pt x="649544" y="5343389"/>
                  <a:pt x="635466" y="5371456"/>
                </a:cubicBezTo>
                <a:cubicBezTo>
                  <a:pt x="612203" y="5418347"/>
                  <a:pt x="622990" y="5467290"/>
                  <a:pt x="638101" y="5511248"/>
                </a:cubicBezTo>
                <a:cubicBezTo>
                  <a:pt x="649363" y="5544462"/>
                  <a:pt x="667662" y="5579328"/>
                  <a:pt x="704029" y="5598387"/>
                </a:cubicBezTo>
                <a:cubicBezTo>
                  <a:pt x="715672" y="5604399"/>
                  <a:pt x="722615" y="5619644"/>
                  <a:pt x="730967" y="5631508"/>
                </a:cubicBezTo>
                <a:cubicBezTo>
                  <a:pt x="737804" y="5641405"/>
                  <a:pt x="744309" y="5651903"/>
                  <a:pt x="749162" y="5663130"/>
                </a:cubicBezTo>
                <a:cubicBezTo>
                  <a:pt x="754463" y="5675079"/>
                  <a:pt x="761782" y="5688186"/>
                  <a:pt x="761184" y="5700484"/>
                </a:cubicBezTo>
                <a:cubicBezTo>
                  <a:pt x="759614" y="5737740"/>
                  <a:pt x="771960" y="5766072"/>
                  <a:pt x="801844" y="5789549"/>
                </a:cubicBezTo>
                <a:cubicBezTo>
                  <a:pt x="817303" y="5801719"/>
                  <a:pt x="836388" y="5820061"/>
                  <a:pt x="838139" y="5837118"/>
                </a:cubicBezTo>
                <a:cubicBezTo>
                  <a:pt x="842502" y="5878614"/>
                  <a:pt x="859317" y="5911893"/>
                  <a:pt x="879049" y="5947777"/>
                </a:cubicBezTo>
                <a:cubicBezTo>
                  <a:pt x="891685" y="5970916"/>
                  <a:pt x="901390" y="5997576"/>
                  <a:pt x="913424" y="6022496"/>
                </a:cubicBezTo>
                <a:cubicBezTo>
                  <a:pt x="927563" y="6051619"/>
                  <a:pt x="934736" y="6084059"/>
                  <a:pt x="967911" y="6099584"/>
                </a:cubicBezTo>
                <a:cubicBezTo>
                  <a:pt x="971515" y="6101356"/>
                  <a:pt x="972656" y="6107567"/>
                  <a:pt x="976160" y="6110307"/>
                </a:cubicBezTo>
                <a:cubicBezTo>
                  <a:pt x="986909" y="6119081"/>
                  <a:pt x="997159" y="6130771"/>
                  <a:pt x="1009580" y="6134800"/>
                </a:cubicBezTo>
                <a:cubicBezTo>
                  <a:pt x="1045840" y="6146407"/>
                  <a:pt x="1082944" y="6154685"/>
                  <a:pt x="1119632" y="6164726"/>
                </a:cubicBezTo>
                <a:cubicBezTo>
                  <a:pt x="1127482" y="6166877"/>
                  <a:pt x="1137401" y="6168649"/>
                  <a:pt x="1142302" y="6174132"/>
                </a:cubicBezTo>
                <a:cubicBezTo>
                  <a:pt x="1170448" y="6205802"/>
                  <a:pt x="1197698" y="6238132"/>
                  <a:pt x="1224601" y="6270869"/>
                </a:cubicBezTo>
                <a:cubicBezTo>
                  <a:pt x="1235371" y="6284042"/>
                  <a:pt x="1231132" y="6296289"/>
                  <a:pt x="1221274" y="6309817"/>
                </a:cubicBezTo>
                <a:cubicBezTo>
                  <a:pt x="1211948" y="6322912"/>
                  <a:pt x="1202505" y="6338888"/>
                  <a:pt x="1201234" y="6354305"/>
                </a:cubicBezTo>
                <a:cubicBezTo>
                  <a:pt x="1198888" y="6385130"/>
                  <a:pt x="1200626" y="6416726"/>
                  <a:pt x="1203453" y="6447651"/>
                </a:cubicBezTo>
                <a:cubicBezTo>
                  <a:pt x="1204511" y="6459223"/>
                  <a:pt x="1212466" y="6470931"/>
                  <a:pt x="1218957" y="6481243"/>
                </a:cubicBezTo>
                <a:cubicBezTo>
                  <a:pt x="1231263" y="6500776"/>
                  <a:pt x="1247036" y="6518465"/>
                  <a:pt x="1257705" y="6538915"/>
                </a:cubicBezTo>
                <a:cubicBezTo>
                  <a:pt x="1270012" y="6562662"/>
                  <a:pt x="1287492" y="6575985"/>
                  <a:pt x="1313400" y="6581077"/>
                </a:cubicBezTo>
                <a:cubicBezTo>
                  <a:pt x="1351968" y="6588650"/>
                  <a:pt x="1380543" y="6612439"/>
                  <a:pt x="1404616" y="6641421"/>
                </a:cubicBezTo>
                <a:cubicBezTo>
                  <a:pt x="1435335" y="6678212"/>
                  <a:pt x="1438290" y="6725193"/>
                  <a:pt x="1449003" y="6769170"/>
                </a:cubicBezTo>
                <a:cubicBezTo>
                  <a:pt x="1453029" y="6786020"/>
                  <a:pt x="1456729" y="6803471"/>
                  <a:pt x="1464411" y="6818457"/>
                </a:cubicBezTo>
                <a:lnTo>
                  <a:pt x="1482665" y="6857998"/>
                </a:lnTo>
                <a:lnTo>
                  <a:pt x="1000755" y="6857998"/>
                </a:lnTo>
                <a:lnTo>
                  <a:pt x="979250" y="6816111"/>
                </a:lnTo>
                <a:cubicBezTo>
                  <a:pt x="970168" y="6794177"/>
                  <a:pt x="965863" y="6770086"/>
                  <a:pt x="956780" y="6748151"/>
                </a:cubicBezTo>
                <a:cubicBezTo>
                  <a:pt x="941775" y="6711644"/>
                  <a:pt x="923647" y="6676570"/>
                  <a:pt x="908453" y="6640082"/>
                </a:cubicBezTo>
                <a:cubicBezTo>
                  <a:pt x="879255" y="6569674"/>
                  <a:pt x="850985" y="6498989"/>
                  <a:pt x="822909" y="6428288"/>
                </a:cubicBezTo>
                <a:cubicBezTo>
                  <a:pt x="816934" y="6413148"/>
                  <a:pt x="814822" y="6396314"/>
                  <a:pt x="808485" y="6381398"/>
                </a:cubicBezTo>
                <a:cubicBezTo>
                  <a:pt x="791477" y="6341822"/>
                  <a:pt x="773350" y="6302540"/>
                  <a:pt x="755048" y="6263466"/>
                </a:cubicBezTo>
                <a:cubicBezTo>
                  <a:pt x="743894" y="6239807"/>
                  <a:pt x="730707" y="6216908"/>
                  <a:pt x="719917" y="6193026"/>
                </a:cubicBezTo>
                <a:cubicBezTo>
                  <a:pt x="711284" y="6173919"/>
                  <a:pt x="704118" y="6154105"/>
                  <a:pt x="698070" y="6133997"/>
                </a:cubicBezTo>
                <a:cubicBezTo>
                  <a:pt x="692853" y="6116682"/>
                  <a:pt x="691551" y="6098246"/>
                  <a:pt x="685592" y="6081192"/>
                </a:cubicBezTo>
                <a:cubicBezTo>
                  <a:pt x="669514" y="6035024"/>
                  <a:pt x="651968" y="5989570"/>
                  <a:pt x="635166" y="5943853"/>
                </a:cubicBezTo>
                <a:cubicBezTo>
                  <a:pt x="628516" y="5925524"/>
                  <a:pt x="623160" y="5906692"/>
                  <a:pt x="615235" y="5889051"/>
                </a:cubicBezTo>
                <a:cubicBezTo>
                  <a:pt x="594274" y="5841801"/>
                  <a:pt x="571108" y="5795521"/>
                  <a:pt x="551077" y="5747994"/>
                </a:cubicBezTo>
                <a:cubicBezTo>
                  <a:pt x="534467" y="5708575"/>
                  <a:pt x="521357" y="5667688"/>
                  <a:pt x="506212" y="5627557"/>
                </a:cubicBezTo>
                <a:cubicBezTo>
                  <a:pt x="499682" y="5610555"/>
                  <a:pt x="491139" y="5594502"/>
                  <a:pt x="485372" y="5577430"/>
                </a:cubicBezTo>
                <a:cubicBezTo>
                  <a:pt x="472314" y="5539214"/>
                  <a:pt x="460723" y="5500292"/>
                  <a:pt x="447647" y="5461888"/>
                </a:cubicBezTo>
                <a:cubicBezTo>
                  <a:pt x="440100" y="5440003"/>
                  <a:pt x="428258" y="5419278"/>
                  <a:pt x="422573" y="5396841"/>
                </a:cubicBezTo>
                <a:cubicBezTo>
                  <a:pt x="409095" y="5343553"/>
                  <a:pt x="398049" y="5289660"/>
                  <a:pt x="386243" y="5235835"/>
                </a:cubicBezTo>
                <a:cubicBezTo>
                  <a:pt x="374093" y="5180322"/>
                  <a:pt x="361580" y="5125031"/>
                  <a:pt x="350188" y="5069445"/>
                </a:cubicBezTo>
                <a:cubicBezTo>
                  <a:pt x="344154" y="5039006"/>
                  <a:pt x="340760" y="5008134"/>
                  <a:pt x="334916" y="4977679"/>
                </a:cubicBezTo>
                <a:cubicBezTo>
                  <a:pt x="329796" y="4950982"/>
                  <a:pt x="322420" y="4924682"/>
                  <a:pt x="316732" y="4898038"/>
                </a:cubicBezTo>
                <a:cubicBezTo>
                  <a:pt x="311944" y="4874947"/>
                  <a:pt x="308277" y="4851558"/>
                  <a:pt x="303487" y="4828467"/>
                </a:cubicBezTo>
                <a:cubicBezTo>
                  <a:pt x="295710" y="4791492"/>
                  <a:pt x="287380" y="4754757"/>
                  <a:pt x="279427" y="4717991"/>
                </a:cubicBezTo>
                <a:cubicBezTo>
                  <a:pt x="276299" y="4702591"/>
                  <a:pt x="270066" y="4686707"/>
                  <a:pt x="271575" y="4671841"/>
                </a:cubicBezTo>
                <a:cubicBezTo>
                  <a:pt x="275423" y="4634375"/>
                  <a:pt x="270023" y="4598330"/>
                  <a:pt x="261746" y="4562167"/>
                </a:cubicBezTo>
                <a:cubicBezTo>
                  <a:pt x="258892" y="4549802"/>
                  <a:pt x="258043" y="4536297"/>
                  <a:pt x="260158" y="4523860"/>
                </a:cubicBezTo>
                <a:cubicBezTo>
                  <a:pt x="264337" y="4498417"/>
                  <a:pt x="271242" y="4473492"/>
                  <a:pt x="276972" y="4448290"/>
                </a:cubicBezTo>
                <a:cubicBezTo>
                  <a:pt x="277678" y="4445546"/>
                  <a:pt x="277574" y="4442304"/>
                  <a:pt x="277882" y="4439409"/>
                </a:cubicBezTo>
                <a:cubicBezTo>
                  <a:pt x="279636" y="4422985"/>
                  <a:pt x="281404" y="4406757"/>
                  <a:pt x="282776" y="4390368"/>
                </a:cubicBezTo>
                <a:cubicBezTo>
                  <a:pt x="283496" y="4381505"/>
                  <a:pt x="282871" y="4372570"/>
                  <a:pt x="283402" y="4363722"/>
                </a:cubicBezTo>
                <a:cubicBezTo>
                  <a:pt x="285628" y="4329468"/>
                  <a:pt x="273313" y="4293097"/>
                  <a:pt x="293599" y="4261782"/>
                </a:cubicBezTo>
                <a:cubicBezTo>
                  <a:pt x="306663" y="4241459"/>
                  <a:pt x="301566" y="4223369"/>
                  <a:pt x="297435" y="4203280"/>
                </a:cubicBezTo>
                <a:cubicBezTo>
                  <a:pt x="294324" y="4188066"/>
                  <a:pt x="293454" y="4172267"/>
                  <a:pt x="291841" y="4156730"/>
                </a:cubicBezTo>
                <a:cubicBezTo>
                  <a:pt x="288777" y="4129463"/>
                  <a:pt x="286090" y="4102160"/>
                  <a:pt x="282644" y="4074927"/>
                </a:cubicBezTo>
                <a:cubicBezTo>
                  <a:pt x="281468" y="4066234"/>
                  <a:pt x="275910" y="4057753"/>
                  <a:pt x="275888" y="4049146"/>
                </a:cubicBezTo>
                <a:cubicBezTo>
                  <a:pt x="275887" y="4009354"/>
                  <a:pt x="277975" y="3969373"/>
                  <a:pt x="277593" y="3929618"/>
                </a:cubicBezTo>
                <a:cubicBezTo>
                  <a:pt x="277443" y="3907060"/>
                  <a:pt x="271742" y="3884432"/>
                  <a:pt x="272369" y="3861992"/>
                </a:cubicBezTo>
                <a:cubicBezTo>
                  <a:pt x="273065" y="3836105"/>
                  <a:pt x="278553" y="3810351"/>
                  <a:pt x="280974" y="3784495"/>
                </a:cubicBezTo>
                <a:cubicBezTo>
                  <a:pt x="281660" y="3777354"/>
                  <a:pt x="279243" y="3769733"/>
                  <a:pt x="278188" y="3762368"/>
                </a:cubicBezTo>
                <a:cubicBezTo>
                  <a:pt x="277045" y="3754055"/>
                  <a:pt x="275539" y="3745966"/>
                  <a:pt x="274587" y="3737636"/>
                </a:cubicBezTo>
                <a:lnTo>
                  <a:pt x="274110" y="3733149"/>
                </a:lnTo>
                <a:lnTo>
                  <a:pt x="307451" y="3729245"/>
                </a:lnTo>
                <a:lnTo>
                  <a:pt x="420781" y="3714526"/>
                </a:lnTo>
                <a:lnTo>
                  <a:pt x="307452" y="3729244"/>
                </a:lnTo>
                <a:lnTo>
                  <a:pt x="274111" y="3733148"/>
                </a:lnTo>
                <a:lnTo>
                  <a:pt x="266480" y="3661472"/>
                </a:lnTo>
                <a:cubicBezTo>
                  <a:pt x="264299" y="3645987"/>
                  <a:pt x="255031" y="3630383"/>
                  <a:pt x="256559" y="3615703"/>
                </a:cubicBezTo>
                <a:cubicBezTo>
                  <a:pt x="259373" y="3585795"/>
                  <a:pt x="244356" y="3557516"/>
                  <a:pt x="251912" y="3527176"/>
                </a:cubicBezTo>
                <a:cubicBezTo>
                  <a:pt x="254116" y="3517788"/>
                  <a:pt x="245382" y="3505962"/>
                  <a:pt x="243998" y="3494992"/>
                </a:cubicBezTo>
                <a:lnTo>
                  <a:pt x="237062" y="3424466"/>
                </a:lnTo>
                <a:lnTo>
                  <a:pt x="235887" y="3412521"/>
                </a:lnTo>
                <a:cubicBezTo>
                  <a:pt x="233822" y="3387840"/>
                  <a:pt x="228827" y="3362470"/>
                  <a:pt x="231972" y="3338271"/>
                </a:cubicBezTo>
                <a:cubicBezTo>
                  <a:pt x="235392" y="3312898"/>
                  <a:pt x="232587" y="3290581"/>
                  <a:pt x="223937" y="3267077"/>
                </a:cubicBezTo>
                <a:cubicBezTo>
                  <a:pt x="218064" y="3250969"/>
                  <a:pt x="215900" y="3233567"/>
                  <a:pt x="213012" y="3216616"/>
                </a:cubicBezTo>
                <a:cubicBezTo>
                  <a:pt x="209813" y="3198353"/>
                  <a:pt x="211941" y="3177689"/>
                  <a:pt x="204156" y="3161566"/>
                </a:cubicBezTo>
                <a:cubicBezTo>
                  <a:pt x="181020" y="3113557"/>
                  <a:pt x="172373" y="3062888"/>
                  <a:pt x="167623" y="3010908"/>
                </a:cubicBezTo>
                <a:cubicBezTo>
                  <a:pt x="166756" y="3001420"/>
                  <a:pt x="168527" y="2991502"/>
                  <a:pt x="170542" y="2982138"/>
                </a:cubicBezTo>
                <a:cubicBezTo>
                  <a:pt x="182762" y="2927454"/>
                  <a:pt x="176374" y="2874284"/>
                  <a:pt x="160998" y="2821168"/>
                </a:cubicBezTo>
                <a:cubicBezTo>
                  <a:pt x="157698" y="2810183"/>
                  <a:pt x="156174" y="2797697"/>
                  <a:pt x="157427" y="2786297"/>
                </a:cubicBezTo>
                <a:cubicBezTo>
                  <a:pt x="161189" y="2754195"/>
                  <a:pt x="169403" y="2722645"/>
                  <a:pt x="171250" y="2690530"/>
                </a:cubicBezTo>
                <a:cubicBezTo>
                  <a:pt x="174243" y="2637459"/>
                  <a:pt x="143920" y="2594508"/>
                  <a:pt x="122562" y="2549209"/>
                </a:cubicBezTo>
                <a:cubicBezTo>
                  <a:pt x="102363" y="2506099"/>
                  <a:pt x="62470" y="2471484"/>
                  <a:pt x="65809" y="2417997"/>
                </a:cubicBezTo>
                <a:cubicBezTo>
                  <a:pt x="66082" y="2412617"/>
                  <a:pt x="60422" y="2407204"/>
                  <a:pt x="58557" y="2401444"/>
                </a:cubicBezTo>
                <a:cubicBezTo>
                  <a:pt x="53477" y="2385647"/>
                  <a:pt x="47642" y="2369921"/>
                  <a:pt x="44442" y="2353760"/>
                </a:cubicBezTo>
                <a:cubicBezTo>
                  <a:pt x="40346" y="2334048"/>
                  <a:pt x="39250" y="2313680"/>
                  <a:pt x="35533" y="2293932"/>
                </a:cubicBezTo>
                <a:cubicBezTo>
                  <a:pt x="30915" y="2268528"/>
                  <a:pt x="22539" y="2243852"/>
                  <a:pt x="20216" y="2218428"/>
                </a:cubicBezTo>
                <a:cubicBezTo>
                  <a:pt x="18344" y="2197940"/>
                  <a:pt x="23508" y="2176998"/>
                  <a:pt x="25068" y="2156387"/>
                </a:cubicBezTo>
                <a:cubicBezTo>
                  <a:pt x="27193" y="2127307"/>
                  <a:pt x="22986" y="2095935"/>
                  <a:pt x="32822" y="2069593"/>
                </a:cubicBezTo>
                <a:cubicBezTo>
                  <a:pt x="43261" y="2041475"/>
                  <a:pt x="46802" y="2015326"/>
                  <a:pt x="40270" y="1987801"/>
                </a:cubicBezTo>
                <a:cubicBezTo>
                  <a:pt x="38092" y="1978626"/>
                  <a:pt x="29031" y="1967402"/>
                  <a:pt x="20494" y="1963975"/>
                </a:cubicBezTo>
                <a:cubicBezTo>
                  <a:pt x="1431" y="1956341"/>
                  <a:pt x="-2957" y="1943928"/>
                  <a:pt x="1728" y="1926090"/>
                </a:cubicBezTo>
                <a:cubicBezTo>
                  <a:pt x="5670" y="1910617"/>
                  <a:pt x="6643" y="1891972"/>
                  <a:pt x="15953" y="1880793"/>
                </a:cubicBezTo>
                <a:cubicBezTo>
                  <a:pt x="42326" y="1849112"/>
                  <a:pt x="39894" y="1812030"/>
                  <a:pt x="44378" y="1775275"/>
                </a:cubicBezTo>
                <a:cubicBezTo>
                  <a:pt x="47111" y="1752836"/>
                  <a:pt x="45428" y="1732327"/>
                  <a:pt x="40192" y="1710615"/>
                </a:cubicBezTo>
                <a:cubicBezTo>
                  <a:pt x="28614" y="1663468"/>
                  <a:pt x="34611" y="1616049"/>
                  <a:pt x="43506" y="1568941"/>
                </a:cubicBezTo>
                <a:cubicBezTo>
                  <a:pt x="49458" y="1537788"/>
                  <a:pt x="51927" y="1506189"/>
                  <a:pt x="58087" y="1475211"/>
                </a:cubicBezTo>
                <a:cubicBezTo>
                  <a:pt x="62855" y="1452010"/>
                  <a:pt x="68949" y="1428691"/>
                  <a:pt x="78062" y="1407007"/>
                </a:cubicBezTo>
                <a:cubicBezTo>
                  <a:pt x="91450" y="1375554"/>
                  <a:pt x="113342" y="1347158"/>
                  <a:pt x="103406" y="1309613"/>
                </a:cubicBezTo>
                <a:cubicBezTo>
                  <a:pt x="94647" y="1276551"/>
                  <a:pt x="103823" y="1245107"/>
                  <a:pt x="112398" y="1213333"/>
                </a:cubicBezTo>
                <a:cubicBezTo>
                  <a:pt x="118682" y="1189993"/>
                  <a:pt x="125158" y="1166639"/>
                  <a:pt x="128337" y="1142817"/>
                </a:cubicBezTo>
                <a:cubicBezTo>
                  <a:pt x="132066" y="1114546"/>
                  <a:pt x="126549" y="1083485"/>
                  <a:pt x="135869" y="1057764"/>
                </a:cubicBezTo>
                <a:cubicBezTo>
                  <a:pt x="145653" y="1030852"/>
                  <a:pt x="135536" y="1010162"/>
                  <a:pt x="130022" y="987518"/>
                </a:cubicBezTo>
                <a:cubicBezTo>
                  <a:pt x="121364" y="951388"/>
                  <a:pt x="108170" y="915863"/>
                  <a:pt x="117312" y="877725"/>
                </a:cubicBezTo>
                <a:cubicBezTo>
                  <a:pt x="128381" y="831376"/>
                  <a:pt x="140621" y="785301"/>
                  <a:pt x="150914" y="738832"/>
                </a:cubicBezTo>
                <a:cubicBezTo>
                  <a:pt x="154823" y="720874"/>
                  <a:pt x="155382" y="701887"/>
                  <a:pt x="156184" y="683447"/>
                </a:cubicBezTo>
                <a:cubicBezTo>
                  <a:pt x="156694" y="665994"/>
                  <a:pt x="149492" y="645801"/>
                  <a:pt x="156246" y="631789"/>
                </a:cubicBezTo>
                <a:cubicBezTo>
                  <a:pt x="173615" y="595769"/>
                  <a:pt x="180461" y="559754"/>
                  <a:pt x="176856" y="520291"/>
                </a:cubicBezTo>
                <a:cubicBezTo>
                  <a:pt x="175502" y="505492"/>
                  <a:pt x="182724" y="490294"/>
                  <a:pt x="182873" y="475169"/>
                </a:cubicBezTo>
                <a:cubicBezTo>
                  <a:pt x="182896" y="454505"/>
                  <a:pt x="185870" y="430512"/>
                  <a:pt x="177029" y="413338"/>
                </a:cubicBezTo>
                <a:cubicBezTo>
                  <a:pt x="156124" y="372972"/>
                  <a:pt x="167251" y="337714"/>
                  <a:pt x="180788" y="299554"/>
                </a:cubicBezTo>
                <a:cubicBezTo>
                  <a:pt x="194189" y="261982"/>
                  <a:pt x="204001" y="222826"/>
                  <a:pt x="211504" y="183499"/>
                </a:cubicBezTo>
                <a:cubicBezTo>
                  <a:pt x="214170" y="168715"/>
                  <a:pt x="205952" y="152060"/>
                  <a:pt x="203169" y="136243"/>
                </a:cubicBezTo>
                <a:cubicBezTo>
                  <a:pt x="202268" y="130586"/>
                  <a:pt x="201126" y="124377"/>
                  <a:pt x="202558" y="119082"/>
                </a:cubicBezTo>
                <a:cubicBezTo>
                  <a:pt x="212824" y="80698"/>
                  <a:pt x="220596" y="42109"/>
                  <a:pt x="217768" y="2930"/>
                </a:cubicBezTo>
                <a:lnTo>
                  <a:pt x="217273" y="1"/>
                </a:lnTo>
                <a:close/>
              </a:path>
            </a:pathLst>
          </a:custGeom>
          <a:blipFill dpi="0" rotWithShape="1">
            <a:blip r:embed="rId3">
              <a:alphaModFix amt="5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1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853F3EF-76A0-453A-849A-56C844E1F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810675"/>
            <a:ext cx="4400549" cy="168947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2000" kern="1200" dirty="0">
                <a:latin typeface="+mj-lt"/>
                <a:ea typeface="+mj-ea"/>
                <a:cs typeface="+mj-cs"/>
              </a:rPr>
              <a:t>12. BABY BICIGEL </a:t>
            </a:r>
            <a:br>
              <a:rPr lang="en-US" sz="2000" kern="1200" dirty="0"/>
            </a:br>
            <a:r>
              <a:rPr lang="en-US" sz="2000" dirty="0">
                <a:ea typeface="+mj-lt"/>
                <a:cs typeface="+mj-lt"/>
              </a:rPr>
              <a:t>HMOTNOST: 1246g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ROZMĚRY: d 24cm/š 10cm/v 20cm  </a:t>
            </a:r>
            <a:br>
              <a:rPr lang="en-US" sz="2000" dirty="0">
                <a:ea typeface="+mj-lt"/>
                <a:cs typeface="+mj-lt"/>
              </a:rPr>
            </a:br>
            <a:br>
              <a:rPr lang="en-US" sz="2000" dirty="0"/>
            </a:br>
            <a:r>
              <a:rPr lang="en-US" sz="2000" dirty="0"/>
              <a:t> </a:t>
            </a:r>
            <a:endParaRPr lang="en-US" sz="2000" kern="1200" dirty="0">
              <a:latin typeface="+mj-lt"/>
            </a:endParaRPr>
          </a:p>
          <a:p>
            <a:endParaRPr lang="en-US" sz="3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6" name="Obrázek 26" descr="Obsah obrázku interiér, stříbrná&#10;&#10;Popis se vygeneroval automaticky.">
            <a:extLst>
              <a:ext uri="{FF2B5EF4-FFF2-40B4-BE49-F238E27FC236}">
                <a16:creationId xmlns:a16="http://schemas.microsoft.com/office/drawing/2014/main" id="{7AAEA652-6570-4E6A-A662-668ACBADB8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8"/>
          <a:stretch/>
        </p:blipFill>
        <p:spPr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EE5D87AC-5CCC-4E1F-8B25-D3A60530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EFC8E10-A01A-44C0-92B4-4837ED6C4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329C434-C896-4DBB-9A47-D99A5EE414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3BE2A5B2-342C-40FD-A285-6FDCFD4497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109956"/>
            <a:ext cx="4400549" cy="316701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10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6380E6C-F115-4639-9BC7-02781CC74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8" y="151593"/>
            <a:ext cx="4733923" cy="2877275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2000" kern="1200" dirty="0">
                <a:latin typeface="+mj-lt"/>
                <a:ea typeface="+mj-ea"/>
                <a:cs typeface="+mj-cs"/>
              </a:rPr>
              <a:t>13. MOTORKA</a:t>
            </a:r>
            <a:r>
              <a:rPr lang="en-US" sz="2000" dirty="0"/>
              <a:t>  </a:t>
            </a:r>
            <a:br>
              <a:rPr lang="en-US" sz="2000" kern="1200" dirty="0"/>
            </a:br>
            <a:r>
              <a:rPr lang="en-US" sz="2000" dirty="0">
                <a:ea typeface="+mj-lt"/>
                <a:cs typeface="+mj-lt"/>
              </a:rPr>
              <a:t>HMOTNOST: 3568g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ROZMĚRY: d 35cm/š 12cm/v 31cm  </a:t>
            </a:r>
            <a:br>
              <a:rPr lang="en-US" sz="2000" dirty="0">
                <a:ea typeface="+mj-lt"/>
                <a:cs typeface="+mj-lt"/>
              </a:rPr>
            </a:br>
            <a:br>
              <a:rPr lang="en-US" sz="2000" dirty="0">
                <a:ea typeface="+mj-lt"/>
                <a:cs typeface="+mj-lt"/>
              </a:rPr>
            </a:br>
            <a:br>
              <a:rPr lang="en-US" sz="2000" kern="1200" dirty="0"/>
            </a:br>
            <a:endParaRPr lang="en-US" sz="2000" kern="1200">
              <a:latin typeface="+mj-lt"/>
            </a:endParaRPr>
          </a:p>
          <a:p>
            <a:endParaRPr lang="en-US" sz="3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Obrázek 5" descr="Obsah obrázku budova, skútr&#10;&#10;Popis se vygeneroval automaticky.">
            <a:extLst>
              <a:ext uri="{FF2B5EF4-FFF2-40B4-BE49-F238E27FC236}">
                <a16:creationId xmlns:a16="http://schemas.microsoft.com/office/drawing/2014/main" id="{72F8B391-9F73-42E5-9EFB-383DF51C3B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8"/>
          <a:stretch/>
        </p:blipFill>
        <p:spPr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E5D87AC-5CCC-4E1F-8B25-D3A60530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EFC8E10-A01A-44C0-92B4-4837ED6C4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329C434-C896-4DBB-9A47-D99A5EE414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7197D3E-4BC6-4FC1-9126-AA02862C7B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109956"/>
            <a:ext cx="4400549" cy="316701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8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8C33E4C-81CB-466A-9611-662FBBDF9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26244"/>
            <a:ext cx="4400549" cy="241696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r>
              <a:rPr lang="en-US" sz="2000" b="1" kern="1200" dirty="0">
                <a:latin typeface="+mj-lt"/>
                <a:ea typeface="+mj-ea"/>
                <a:cs typeface="+mj-cs"/>
              </a:rPr>
              <a:t>15. FTÁČIK</a:t>
            </a:r>
            <a:br>
              <a:rPr lang="en-US" sz="2000" b="1" kern="1200" dirty="0"/>
            </a:br>
            <a:r>
              <a:rPr lang="en-US" sz="2000" dirty="0">
                <a:ea typeface="+mj-lt"/>
                <a:cs typeface="+mj-lt"/>
              </a:rPr>
              <a:t>HMOTNOST: 1641g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ROZMĚRY: d 12cm/š 13cm/v 19cm  </a:t>
            </a:r>
            <a:br>
              <a:rPr lang="en-US" sz="2000" b="1" dirty="0"/>
            </a:br>
            <a:br>
              <a:rPr lang="en-US" sz="2000" b="1" dirty="0"/>
            </a:br>
            <a:br>
              <a:rPr lang="en-US" sz="2000" b="1" kern="1200" dirty="0"/>
            </a:br>
            <a:endParaRPr lang="en-US" sz="2000" b="1" kern="1200">
              <a:latin typeface="+mj-lt"/>
            </a:endParaRPr>
          </a:p>
          <a:p>
            <a:endParaRPr lang="en-US" sz="2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Obrázek 5" descr="Obsah obrázku interiér, dřevěné, dřevo&#10;&#10;Popis se vygeneroval automaticky.">
            <a:extLst>
              <a:ext uri="{FF2B5EF4-FFF2-40B4-BE49-F238E27FC236}">
                <a16:creationId xmlns:a16="http://schemas.microsoft.com/office/drawing/2014/main" id="{20B9609C-45A1-41BE-9C89-C721D3BED5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16" r="-1" b="-1"/>
          <a:stretch/>
        </p:blipFill>
        <p:spPr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E5D87AC-5CCC-4E1F-8B25-D3A60530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EFC8E10-A01A-44C0-92B4-4837ED6C4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329C434-C896-4DBB-9A47-D99A5EE414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931B0894-5452-4814-A37E-089CD6217E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3109956"/>
            <a:ext cx="4400549" cy="316701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85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461F1CF-547B-4CB8-88D0-AB00739FA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7375" y="-4317"/>
            <a:ext cx="5013260" cy="2792455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2000" dirty="0"/>
              <a:t>      16. VĚŠÁK NA KLÍČE PAPAKLÍČ</a:t>
            </a:r>
            <a:br>
              <a:rPr lang="en-US" sz="2000" dirty="0"/>
            </a:br>
            <a:r>
              <a:rPr lang="en-US" sz="2000" dirty="0">
                <a:ea typeface="+mj-lt"/>
                <a:cs typeface="+mj-lt"/>
              </a:rPr>
              <a:t>      HMOTNOST: 1041g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      ROZMĚRY: d 28cm/š 5cm/v 12,5 cm  </a:t>
            </a:r>
            <a:br>
              <a:rPr lang="en-US" sz="2000" dirty="0">
                <a:ea typeface="+mj-lt"/>
                <a:cs typeface="+mj-lt"/>
              </a:rPr>
            </a:b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      </a:t>
            </a:r>
            <a:br>
              <a:rPr lang="en-US" sz="2000" dirty="0"/>
            </a:br>
            <a:endParaRPr lang="en-US" sz="2000"/>
          </a:p>
          <a:p>
            <a:endParaRPr lang="en-US" sz="2600"/>
          </a:p>
        </p:txBody>
      </p:sp>
      <p:pic>
        <p:nvPicPr>
          <p:cNvPr id="5" name="Obrázek 5" descr="Obsah obrázku zeď, kovové nádobí, staré, chytat&#10;&#10;Popis se vygeneroval automaticky.">
            <a:extLst>
              <a:ext uri="{FF2B5EF4-FFF2-40B4-BE49-F238E27FC236}">
                <a16:creationId xmlns:a16="http://schemas.microsoft.com/office/drawing/2014/main" id="{8AFE44DB-1B83-4679-A337-D49A1D7A33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0" r="1" b="320"/>
          <a:stretch/>
        </p:blipFill>
        <p:spPr>
          <a:xfrm>
            <a:off x="4232496" y="10"/>
            <a:ext cx="7959505" cy="6857992"/>
          </a:xfrm>
          <a:custGeom>
            <a:avLst/>
            <a:gdLst/>
            <a:ahLst/>
            <a:cxnLst/>
            <a:rect l="l" t="t" r="r" b="b"/>
            <a:pathLst>
              <a:path w="7959505" h="6858002">
                <a:moveTo>
                  <a:pt x="311551" y="6702976"/>
                </a:move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close/>
                <a:moveTo>
                  <a:pt x="328959" y="6564620"/>
                </a:move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70" y="6645552"/>
                </a:lnTo>
                <a:lnTo>
                  <a:pt x="296953" y="6662541"/>
                </a:lnTo>
                <a:lnTo>
                  <a:pt x="296953" y="6662542"/>
                </a:lnTo>
                <a:lnTo>
                  <a:pt x="308405" y="6683027"/>
                </a:lnTo>
                <a:cubicBezTo>
                  <a:pt x="306038" y="6676305"/>
                  <a:pt x="302287" y="6669495"/>
                  <a:pt x="296953" y="6662541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close/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166047" y="6392243"/>
                </a:moveTo>
                <a:lnTo>
                  <a:pt x="173364" y="6407333"/>
                </a:lnTo>
                <a:lnTo>
                  <a:pt x="173364" y="6407332"/>
                </a:lnTo>
                <a:close/>
                <a:moveTo>
                  <a:pt x="401733" y="4221391"/>
                </a:move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404114" y="4837703"/>
                  <a:pt x="397113" y="4847214"/>
                  <a:pt x="391971" y="4857317"/>
                </a:cubicBezTo>
                <a:lnTo>
                  <a:pt x="390221" y="4863342"/>
                </a:lnTo>
                <a:lnTo>
                  <a:pt x="387469" y="4867614"/>
                </a:ln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78247" y="4957453"/>
                </a:lnTo>
                <a:lnTo>
                  <a:pt x="360964" y="4987037"/>
                </a:lnTo>
                <a:cubicBezTo>
                  <a:pt x="349725" y="5003801"/>
                  <a:pt x="335627" y="5022852"/>
                  <a:pt x="334485" y="5041521"/>
                </a:cubicBezTo>
                <a:cubicBezTo>
                  <a:pt x="333556" y="5057381"/>
                  <a:pt x="327457" y="5072411"/>
                  <a:pt x="321371" y="5087423"/>
                </a:cubicBezTo>
                <a:lnTo>
                  <a:pt x="321364" y="5087450"/>
                </a:lnTo>
                <a:lnTo>
                  <a:pt x="315482" y="5102461"/>
                </a:lnTo>
                <a:lnTo>
                  <a:pt x="308338" y="5133220"/>
                </a:lnTo>
                <a:lnTo>
                  <a:pt x="308337" y="5133224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lnTo>
                  <a:pt x="335441" y="5272804"/>
                </a:lnTo>
                <a:lnTo>
                  <a:pt x="356854" y="5308181"/>
                </a:lnTo>
                <a:lnTo>
                  <a:pt x="359935" y="5317389"/>
                </a:ln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7324" y="5520422"/>
                </a:lnTo>
                <a:lnTo>
                  <a:pt x="345722" y="5531692"/>
                </a:lnTo>
                <a:lnTo>
                  <a:pt x="345723" y="5531694"/>
                </a:ln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lnTo>
                  <a:pt x="171979" y="5883756"/>
                </a:lnTo>
                <a:lnTo>
                  <a:pt x="160957" y="5909351"/>
                </a:lnTo>
                <a:lnTo>
                  <a:pt x="154076" y="5935946"/>
                </a:lnTo>
                <a:lnTo>
                  <a:pt x="154075" y="5935949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54076" y="5935946"/>
                </a:lnTo>
                <a:lnTo>
                  <a:pt x="171979" y="5883756"/>
                </a:lnTo>
                <a:lnTo>
                  <a:pt x="171981" y="5883752"/>
                </a:ln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lnTo>
                  <a:pt x="345722" y="5531692"/>
                </a:ln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2870" y="5326163"/>
                </a:lnTo>
                <a:lnTo>
                  <a:pt x="359935" y="5317389"/>
                </a:lnTo>
                <a:lnTo>
                  <a:pt x="359341" y="5312288"/>
                </a:lnTo>
                <a:lnTo>
                  <a:pt x="356854" y="5308181"/>
                </a:lnTo>
                <a:lnTo>
                  <a:pt x="353708" y="5298775"/>
                </a:lnTo>
                <a:lnTo>
                  <a:pt x="335441" y="5272804"/>
                </a:lnTo>
                <a:lnTo>
                  <a:pt x="335437" y="5272796"/>
                </a:ln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3"/>
                </a:lnTo>
                <a:lnTo>
                  <a:pt x="308337" y="5133225"/>
                </a:lnTo>
                <a:lnTo>
                  <a:pt x="308338" y="5133220"/>
                </a:lnTo>
                <a:lnTo>
                  <a:pt x="321364" y="5087450"/>
                </a:lnTo>
                <a:lnTo>
                  <a:pt x="327270" y="5072376"/>
                </a:lnTo>
                <a:cubicBezTo>
                  <a:pt x="330949" y="5062300"/>
                  <a:pt x="333866" y="5052096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66751" y="4978393"/>
                  <a:pt x="372457" y="4970097"/>
                  <a:pt x="376968" y="4961456"/>
                </a:cubicBezTo>
                <a:lnTo>
                  <a:pt x="378247" y="4957453"/>
                </a:lnTo>
                <a:lnTo>
                  <a:pt x="381039" y="4952673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90221" y="4863342"/>
                </a:lnTo>
                <a:lnTo>
                  <a:pt x="412401" y="4828917"/>
                </a:ln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close/>
                <a:moveTo>
                  <a:pt x="405543" y="4165383"/>
                </a:move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5543" y="4165384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lnTo>
                  <a:pt x="358165" y="2903546"/>
                </a:lnTo>
                <a:lnTo>
                  <a:pt x="366071" y="2947859"/>
                </a:ln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05543" y="4165382"/>
                </a:lnTo>
                <a:lnTo>
                  <a:pt x="414887" y="4134256"/>
                </a:ln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2"/>
                </a:lnTo>
                <a:lnTo>
                  <a:pt x="366071" y="2947859"/>
                </a:lnTo>
                <a:lnTo>
                  <a:pt x="361441" y="2914328"/>
                </a:lnTo>
                <a:lnTo>
                  <a:pt x="358165" y="2903546"/>
                </a:lnTo>
                <a:lnTo>
                  <a:pt x="357138" y="2897785"/>
                </a:lnTo>
                <a:cubicBezTo>
                  <a:pt x="352391" y="2881307"/>
                  <a:pt x="346533" y="2865010"/>
                  <a:pt x="341533" y="2848793"/>
                </a:cubicBezTo>
                <a:close/>
                <a:moveTo>
                  <a:pt x="296001" y="2745352"/>
                </a:move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close/>
                <a:moveTo>
                  <a:pt x="413278" y="2445328"/>
                </a:moveTo>
                <a:lnTo>
                  <a:pt x="409472" y="2463017"/>
                </a:lnTo>
                <a:lnTo>
                  <a:pt x="409472" y="2463018"/>
                </a:lnTo>
                <a:lnTo>
                  <a:pt x="411535" y="2490551"/>
                </a:lnTo>
                <a:lnTo>
                  <a:pt x="418114" y="2518262"/>
                </a:lnTo>
                <a:lnTo>
                  <a:pt x="418115" y="2518265"/>
                </a:ln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lnTo>
                  <a:pt x="418114" y="2518262"/>
                </a:lnTo>
                <a:lnTo>
                  <a:pt x="409472" y="2463018"/>
                </a:ln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24450" y="2418154"/>
                  <a:pt x="418938" y="2426977"/>
                  <a:pt x="415303" y="2435913"/>
                </a:cubicBezTo>
                <a:lnTo>
                  <a:pt x="432404" y="2409486"/>
                </a:ln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8723" y="1459073"/>
                </a:moveTo>
                <a:lnTo>
                  <a:pt x="807941" y="1481572"/>
                </a:lnTo>
                <a:lnTo>
                  <a:pt x="798724" y="1459074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83887" y="313533"/>
                </a:move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2874276" y="2"/>
                </a:lnTo>
                <a:lnTo>
                  <a:pt x="2874276" y="0"/>
                </a:lnTo>
                <a:lnTo>
                  <a:pt x="7959505" y="0"/>
                </a:lnTo>
                <a:lnTo>
                  <a:pt x="7959505" y="6858000"/>
                </a:lnTo>
                <a:lnTo>
                  <a:pt x="4543953" y="6858000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64DEED3-BC52-4F15-8426-D33275CB0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78284" y="-1"/>
            <a:ext cx="874716" cy="6858001"/>
            <a:chOff x="7620000" y="-1"/>
            <a:chExt cx="874716" cy="685800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37D94AD-9CD7-4F7F-B13A-399B37840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F6D3FDC-6FDD-4615-B246-1FC651E95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631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645136-410F-4437-B498-BF39F1292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824397"/>
            <a:ext cx="4400549" cy="1508663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2000" b="1" kern="1200" dirty="0">
                <a:latin typeface="+mj-lt"/>
                <a:ea typeface="+mj-ea"/>
                <a:cs typeface="+mj-cs"/>
              </a:rPr>
              <a:t>17. MASKA KOVOVOUS</a:t>
            </a:r>
            <a:br>
              <a:rPr lang="en-US" sz="2000" b="1" kern="1200" dirty="0"/>
            </a:br>
            <a:r>
              <a:rPr lang="en-US" sz="2000" dirty="0">
                <a:ea typeface="+mj-lt"/>
                <a:cs typeface="+mj-lt"/>
              </a:rPr>
              <a:t>HMOTNOST: 2528g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ROZMĚRY: š 25cm/v 24cm  </a:t>
            </a:r>
            <a:br>
              <a:rPr lang="en-US" sz="2000" b="1" dirty="0"/>
            </a:br>
            <a:br>
              <a:rPr lang="en-US" sz="2000" b="1" dirty="0"/>
            </a:br>
            <a:endParaRPr lang="en-US" sz="2000" b="1" kern="1200" dirty="0">
              <a:latin typeface="+mj-lt"/>
            </a:endParaRPr>
          </a:p>
          <a:p>
            <a:endParaRPr lang="en-US" sz="3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0C0B1B29-ACD4-498D-BCD9-DA35656ABD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" r="4316"/>
          <a:stretch/>
        </p:blipFill>
        <p:spPr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E5D87AC-5CCC-4E1F-8B25-D3A60530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EFC8E10-A01A-44C0-92B4-4837ED6C4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329C434-C896-4DBB-9A47-D99A5EE414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2377F6C-A903-46E5-B494-81D12A8F59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109956"/>
            <a:ext cx="4400549" cy="316701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9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B80A560-90DB-4335-B4E9-39AC48DAF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727" y="260163"/>
            <a:ext cx="4925635" cy="3797487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2000" b="1" kern="1200" dirty="0">
                <a:latin typeface="+mj-lt"/>
                <a:ea typeface="+mj-ea"/>
                <a:cs typeface="+mj-cs"/>
              </a:rPr>
              <a:t>18. TRUMBELÍN</a:t>
            </a:r>
            <a:br>
              <a:rPr lang="en-US" sz="2000" b="1" kern="1200" dirty="0"/>
            </a:br>
            <a:r>
              <a:rPr lang="en-US" sz="2000" b="1" dirty="0"/>
              <a:t>DALŠÍ VYUŽITÍ: VĚŠÁK NA KLÍČE </a:t>
            </a:r>
            <a:br>
              <a:rPr lang="en-US" sz="2000" b="1" dirty="0"/>
            </a:br>
            <a:r>
              <a:rPr lang="en-US" sz="2000" dirty="0"/>
              <a:t>HMOTNOST</a:t>
            </a:r>
            <a:r>
              <a:rPr lang="en-US" sz="2000" dirty="0">
                <a:ea typeface="+mj-lt"/>
                <a:cs typeface="+mj-lt"/>
              </a:rPr>
              <a:t>: 466g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ROZMĚRY: š 13cm/v 27cm  </a:t>
            </a:r>
            <a:br>
              <a:rPr lang="en-US" sz="2000" dirty="0">
                <a:ea typeface="+mj-lt"/>
                <a:cs typeface="+mj-lt"/>
              </a:rPr>
            </a:b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   </a:t>
            </a:r>
            <a:br>
              <a:rPr lang="en-US" sz="2000" dirty="0">
                <a:ea typeface="+mj-lt"/>
                <a:cs typeface="+mj-lt"/>
              </a:rPr>
            </a:br>
            <a:br>
              <a:rPr lang="en-US" sz="2000" b="1" dirty="0">
                <a:ea typeface="+mj-lt"/>
                <a:cs typeface="+mj-lt"/>
              </a:rPr>
            </a:br>
            <a:br>
              <a:rPr lang="en-US" sz="2000" b="1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  </a:t>
            </a:r>
            <a:br>
              <a:rPr lang="en-US" sz="2000" dirty="0">
                <a:ea typeface="+mj-lt"/>
                <a:cs typeface="+mj-lt"/>
              </a:rPr>
            </a:br>
            <a:br>
              <a:rPr lang="en-US" sz="2000" dirty="0">
                <a:ea typeface="+mj-lt"/>
                <a:cs typeface="+mj-lt"/>
              </a:rPr>
            </a:br>
            <a:endParaRPr lang="en-US" sz="2000" kern="1200">
              <a:latin typeface="+mj-lt"/>
            </a:endParaRPr>
          </a:p>
          <a:p>
            <a:endParaRPr lang="en-US" sz="2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Obrázek 5" descr="Obsah obrázku text&#10;&#10;Popis se vygeneroval automaticky.">
            <a:extLst>
              <a:ext uri="{FF2B5EF4-FFF2-40B4-BE49-F238E27FC236}">
                <a16:creationId xmlns:a16="http://schemas.microsoft.com/office/drawing/2014/main" id="{E304A4FD-9015-47B0-9947-C27DE0A055A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" r="3891"/>
          <a:stretch/>
        </p:blipFill>
        <p:spPr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E5D87AC-5CCC-4E1F-8B25-D3A60530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EFC8E10-A01A-44C0-92B4-4837ED6C4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329C434-C896-4DBB-9A47-D99A5EE414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23E1A19-44BF-4B86-A6CF-FF0B466391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2882" y="3794464"/>
            <a:ext cx="4839667" cy="2482511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pPr marL="0" indent="0">
              <a:buNone/>
            </a:pPr>
            <a:r>
              <a:rPr lang="en-US" sz="2000">
                <a:ea typeface="+mn-lt"/>
                <a:cs typeface="+mn-lt"/>
              </a:rPr>
              <a:t>ŠŤOUCHNEŠ LI DO MNE, ZAVLNÍM SE V BOCÍCH</a:t>
            </a:r>
          </a:p>
        </p:txBody>
      </p:sp>
    </p:spTree>
    <p:extLst>
      <p:ext uri="{BB962C8B-B14F-4D97-AF65-F5344CB8AC3E}">
        <p14:creationId xmlns:p14="http://schemas.microsoft.com/office/powerpoint/2010/main" val="305475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6DF6451-E0E5-413D-B088-5C485F66E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75" y="338057"/>
            <a:ext cx="4930074" cy="2141511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2000" b="1" kern="1200" dirty="0">
                <a:latin typeface="+mj-lt"/>
                <a:ea typeface="+mj-ea"/>
                <a:cs typeface="+mj-cs"/>
              </a:rPr>
              <a:t>19. VĚŠÁK NA KLÍČE NAŠTVANÝ ZAJÍC</a:t>
            </a:r>
            <a:br>
              <a:rPr lang="en-US" sz="2000" b="1" kern="1200" dirty="0"/>
            </a:br>
            <a:r>
              <a:rPr lang="en-US" sz="2000" dirty="0">
                <a:ea typeface="+mj-lt"/>
                <a:cs typeface="+mj-lt"/>
              </a:rPr>
              <a:t>HMOTNOST: 826g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ROZMĚRY: š 8cm/v 24cm  </a:t>
            </a:r>
            <a:br>
              <a:rPr lang="en-US" sz="2000" dirty="0">
                <a:ea typeface="+mj-lt"/>
                <a:cs typeface="+mj-lt"/>
              </a:rPr>
            </a:br>
            <a:br>
              <a:rPr lang="en-US" sz="2000" dirty="0">
                <a:ea typeface="+mj-lt"/>
                <a:cs typeface="+mj-lt"/>
              </a:rPr>
            </a:br>
            <a:endParaRPr lang="en-US" sz="2000" b="1" kern="1200" dirty="0">
              <a:latin typeface="+mj-lt"/>
            </a:endParaRPr>
          </a:p>
          <a:p>
            <a:endParaRPr lang="en-US" sz="3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Obrázek 5" descr="Obsah obrázku kov, staré, dřevo, špinavé&#10;&#10;Popis se vygeneroval automaticky.">
            <a:extLst>
              <a:ext uri="{FF2B5EF4-FFF2-40B4-BE49-F238E27FC236}">
                <a16:creationId xmlns:a16="http://schemas.microsoft.com/office/drawing/2014/main" id="{8134CBA7-BD04-4A7C-BCEB-08A7645350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8"/>
          <a:stretch/>
        </p:blipFill>
        <p:spPr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E5D87AC-5CCC-4E1F-8B25-D3A60530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EFC8E10-A01A-44C0-92B4-4837ED6C4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329C434-C896-4DBB-9A47-D99A5EE414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F123030-7BC3-4BA8-949C-BF7FE564DF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109956"/>
            <a:ext cx="4400549" cy="316701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1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B0479F5-59EA-43F3-BAFC-2606376EB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52A224D-EFB0-4EC9-A262-160547D18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7" y="4571999"/>
            <a:ext cx="4605813" cy="2287120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z="2000" kern="1200" dirty="0">
                <a:latin typeface="+mj-lt"/>
                <a:ea typeface="+mj-ea"/>
                <a:cs typeface="+mj-cs"/>
              </a:rPr>
              <a:t>20. DÓZIČKA OROBOS</a:t>
            </a:r>
            <a:br>
              <a:rPr lang="en-US" sz="2000" kern="1200" dirty="0"/>
            </a:br>
            <a:r>
              <a:rPr lang="en-US" sz="2000" dirty="0"/>
              <a:t>DALŠÍ VYUŽITÍ: POPELNÍK, NA SVÍČKU</a:t>
            </a:r>
            <a:br>
              <a:rPr lang="en-US" sz="2000" kern="1200" dirty="0"/>
            </a:br>
            <a:r>
              <a:rPr lang="en-US" sz="2000" dirty="0">
                <a:ea typeface="+mj-lt"/>
                <a:cs typeface="+mj-lt"/>
              </a:rPr>
              <a:t>HMOTNOST: 947g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ROZMĚRY: d 21cm/š 7cm/v 7,5cm  </a:t>
            </a:r>
            <a:br>
              <a:rPr lang="en-US" sz="2000" dirty="0"/>
            </a:br>
            <a:br>
              <a:rPr lang="en-US" sz="2000" dirty="0"/>
            </a:br>
            <a:endParaRPr lang="en-US" sz="2000" kern="1200" dirty="0">
              <a:latin typeface="+mj-lt"/>
            </a:endParaRPr>
          </a:p>
        </p:txBody>
      </p:sp>
      <p:pic>
        <p:nvPicPr>
          <p:cNvPr id="9" name="Obrázek 9" descr="Obsah obrázku interiér&#10;&#10;Popis se vygeneroval automaticky.">
            <a:extLst>
              <a:ext uri="{FF2B5EF4-FFF2-40B4-BE49-F238E27FC236}">
                <a16:creationId xmlns:a16="http://schemas.microsoft.com/office/drawing/2014/main" id="{018EC6BD-8601-4904-8EE7-D08DB4636C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4" r="1" b="18195"/>
          <a:stretch/>
        </p:blipFill>
        <p:spPr>
          <a:xfrm>
            <a:off x="1" y="2"/>
            <a:ext cx="6000749" cy="4048201"/>
          </a:xfrm>
          <a:custGeom>
            <a:avLst/>
            <a:gdLst/>
            <a:ahLst/>
            <a:cxnLst/>
            <a:rect l="l" t="t" r="r" b="b"/>
            <a:pathLst>
              <a:path w="6000749" h="4048201">
                <a:moveTo>
                  <a:pt x="0" y="0"/>
                </a:moveTo>
                <a:lnTo>
                  <a:pt x="6000749" y="0"/>
                </a:lnTo>
                <a:lnTo>
                  <a:pt x="6000749" y="4048201"/>
                </a:lnTo>
                <a:lnTo>
                  <a:pt x="5944247" y="4045387"/>
                </a:lnTo>
                <a:cubicBezTo>
                  <a:pt x="5912733" y="4040867"/>
                  <a:pt x="5883531" y="4032761"/>
                  <a:pt x="5860259" y="4018993"/>
                </a:cubicBezTo>
                <a:cubicBezTo>
                  <a:pt x="5845522" y="4010145"/>
                  <a:pt x="5815127" y="4009004"/>
                  <a:pt x="5790563" y="4005335"/>
                </a:cubicBezTo>
                <a:cubicBezTo>
                  <a:pt x="5770110" y="4002399"/>
                  <a:pt x="5748643" y="3999987"/>
                  <a:pt x="5726340" y="3999392"/>
                </a:cubicBezTo>
                <a:cubicBezTo>
                  <a:pt x="5702558" y="3998630"/>
                  <a:pt x="5676008" y="3996376"/>
                  <a:pt x="5653401" y="4001303"/>
                </a:cubicBezTo>
                <a:cubicBezTo>
                  <a:pt x="5584839" y="4015993"/>
                  <a:pt x="5528518" y="4014398"/>
                  <a:pt x="5475787" y="3994543"/>
                </a:cubicBezTo>
                <a:cubicBezTo>
                  <a:pt x="5448461" y="3984280"/>
                  <a:pt x="5408578" y="3972789"/>
                  <a:pt x="5376427" y="3977186"/>
                </a:cubicBezTo>
                <a:cubicBezTo>
                  <a:pt x="5298173" y="3987786"/>
                  <a:pt x="5231306" y="3983731"/>
                  <a:pt x="5158711" y="3977849"/>
                </a:cubicBezTo>
                <a:cubicBezTo>
                  <a:pt x="5111928" y="3974139"/>
                  <a:pt x="5059522" y="3974442"/>
                  <a:pt x="5009625" y="3971931"/>
                </a:cubicBezTo>
                <a:cubicBezTo>
                  <a:pt x="4951287" y="3968925"/>
                  <a:pt x="4888949" y="3973666"/>
                  <a:pt x="4849941" y="3947886"/>
                </a:cubicBezTo>
                <a:cubicBezTo>
                  <a:pt x="4845543" y="3945116"/>
                  <a:pt x="4833681" y="3946241"/>
                  <a:pt x="4827520" y="3943911"/>
                </a:cubicBezTo>
                <a:cubicBezTo>
                  <a:pt x="4807945" y="3936885"/>
                  <a:pt x="4783117" y="3931364"/>
                  <a:pt x="4771814" y="3921081"/>
                </a:cubicBezTo>
                <a:cubicBezTo>
                  <a:pt x="4739115" y="3891003"/>
                  <a:pt x="4712325" y="3858949"/>
                  <a:pt x="4682399" y="3827911"/>
                </a:cubicBezTo>
                <a:cubicBezTo>
                  <a:pt x="4675987" y="3821273"/>
                  <a:pt x="4669645" y="3812548"/>
                  <a:pt x="4657971" y="3809870"/>
                </a:cubicBezTo>
                <a:cubicBezTo>
                  <a:pt x="4590588" y="3794559"/>
                  <a:pt x="4522266" y="3780327"/>
                  <a:pt x="4453288" y="3766566"/>
                </a:cubicBezTo>
                <a:cubicBezTo>
                  <a:pt x="4425551" y="3761082"/>
                  <a:pt x="4404161" y="3769423"/>
                  <a:pt x="4382131" y="3783516"/>
                </a:cubicBezTo>
                <a:cubicBezTo>
                  <a:pt x="4360738" y="3796954"/>
                  <a:pt x="4334041" y="3811525"/>
                  <a:pt x="4305858" y="3818191"/>
                </a:cubicBezTo>
                <a:cubicBezTo>
                  <a:pt x="4249453" y="3831335"/>
                  <a:pt x="4190357" y="3840900"/>
                  <a:pt x="4132173" y="3849202"/>
                </a:cubicBezTo>
                <a:cubicBezTo>
                  <a:pt x="4110399" y="3852309"/>
                  <a:pt x="4086246" y="3848957"/>
                  <a:pt x="4065132" y="3846494"/>
                </a:cubicBezTo>
                <a:cubicBezTo>
                  <a:pt x="4025130" y="3841816"/>
                  <a:pt x="3987480" y="3833214"/>
                  <a:pt x="3946286" y="3830407"/>
                </a:cubicBezTo>
                <a:cubicBezTo>
                  <a:pt x="3898481" y="3827220"/>
                  <a:pt x="3868394" y="3815462"/>
                  <a:pt x="3850960" y="3792837"/>
                </a:cubicBezTo>
                <a:cubicBezTo>
                  <a:pt x="3825028" y="3759151"/>
                  <a:pt x="3772121" y="3740642"/>
                  <a:pt x="3710981" y="3728217"/>
                </a:cubicBezTo>
                <a:cubicBezTo>
                  <a:pt x="3633314" y="3712297"/>
                  <a:pt x="3545330" y="3726172"/>
                  <a:pt x="3460521" y="3731663"/>
                </a:cubicBezTo>
                <a:cubicBezTo>
                  <a:pt x="3428049" y="3733842"/>
                  <a:pt x="3394563" y="3736542"/>
                  <a:pt x="3364418" y="3734612"/>
                </a:cubicBezTo>
                <a:cubicBezTo>
                  <a:pt x="3250133" y="3727505"/>
                  <a:pt x="3136002" y="3721509"/>
                  <a:pt x="3013997" y="3739481"/>
                </a:cubicBezTo>
                <a:cubicBezTo>
                  <a:pt x="3004006" y="3740906"/>
                  <a:pt x="2993928" y="3741779"/>
                  <a:pt x="2983805" y="3742278"/>
                </a:cubicBezTo>
                <a:cubicBezTo>
                  <a:pt x="2895979" y="3747067"/>
                  <a:pt x="2805960" y="3756890"/>
                  <a:pt x="2738094" y="3725411"/>
                </a:cubicBezTo>
                <a:cubicBezTo>
                  <a:pt x="2725615" y="3719638"/>
                  <a:pt x="2699242" y="3721135"/>
                  <a:pt x="2678828" y="3721025"/>
                </a:cubicBezTo>
                <a:cubicBezTo>
                  <a:pt x="2643514" y="3721155"/>
                  <a:pt x="2618910" y="3714659"/>
                  <a:pt x="2603910" y="3698860"/>
                </a:cubicBezTo>
                <a:cubicBezTo>
                  <a:pt x="2578519" y="3671516"/>
                  <a:pt x="2549282" y="3645289"/>
                  <a:pt x="2525978" y="3617268"/>
                </a:cubicBezTo>
                <a:cubicBezTo>
                  <a:pt x="2509762" y="3598057"/>
                  <a:pt x="2483468" y="3589913"/>
                  <a:pt x="2444032" y="3586664"/>
                </a:cubicBezTo>
                <a:cubicBezTo>
                  <a:pt x="2421927" y="3584910"/>
                  <a:pt x="2401860" y="3577011"/>
                  <a:pt x="2385112" y="3569392"/>
                </a:cubicBezTo>
                <a:cubicBezTo>
                  <a:pt x="2364860" y="3560197"/>
                  <a:pt x="2352980" y="3545842"/>
                  <a:pt x="2331129" y="3538198"/>
                </a:cubicBezTo>
                <a:cubicBezTo>
                  <a:pt x="2277762" y="3518999"/>
                  <a:pt x="2258266" y="3492136"/>
                  <a:pt x="2269566" y="3453894"/>
                </a:cubicBezTo>
                <a:cubicBezTo>
                  <a:pt x="2279659" y="3419977"/>
                  <a:pt x="2235034" y="3382914"/>
                  <a:pt x="2183419" y="3383669"/>
                </a:cubicBezTo>
                <a:cubicBezTo>
                  <a:pt x="2126349" y="3384447"/>
                  <a:pt x="2085261" y="3372185"/>
                  <a:pt x="2042813" y="3358037"/>
                </a:cubicBezTo>
                <a:cubicBezTo>
                  <a:pt x="2019099" y="3350091"/>
                  <a:pt x="1986669" y="3344900"/>
                  <a:pt x="1956288" y="3346401"/>
                </a:cubicBezTo>
                <a:cubicBezTo>
                  <a:pt x="1840886" y="3351916"/>
                  <a:pt x="1735315" y="3380383"/>
                  <a:pt x="1630190" y="3417096"/>
                </a:cubicBezTo>
                <a:cubicBezTo>
                  <a:pt x="1561494" y="3441060"/>
                  <a:pt x="1483492" y="3455965"/>
                  <a:pt x="1408608" y="3472313"/>
                </a:cubicBezTo>
                <a:cubicBezTo>
                  <a:pt x="1385284" y="3477339"/>
                  <a:pt x="1354772" y="3477918"/>
                  <a:pt x="1333449" y="3473973"/>
                </a:cubicBezTo>
                <a:cubicBezTo>
                  <a:pt x="1258677" y="3460472"/>
                  <a:pt x="1184155" y="3446180"/>
                  <a:pt x="1113854" y="3428265"/>
                </a:cubicBezTo>
                <a:cubicBezTo>
                  <a:pt x="1048427" y="3411356"/>
                  <a:pt x="977291" y="3410553"/>
                  <a:pt x="902724" y="3424024"/>
                </a:cubicBezTo>
                <a:cubicBezTo>
                  <a:pt x="848399" y="3433852"/>
                  <a:pt x="798480" y="3436253"/>
                  <a:pt x="746075" y="3436555"/>
                </a:cubicBezTo>
                <a:cubicBezTo>
                  <a:pt x="702394" y="3436745"/>
                  <a:pt x="654694" y="3439396"/>
                  <a:pt x="611517" y="3448201"/>
                </a:cubicBezTo>
                <a:cubicBezTo>
                  <a:pt x="551003" y="3460611"/>
                  <a:pt x="499904" y="3462426"/>
                  <a:pt x="448281" y="3450343"/>
                </a:cubicBezTo>
                <a:cubicBezTo>
                  <a:pt x="420771" y="3443882"/>
                  <a:pt x="386449" y="3443304"/>
                  <a:pt x="354390" y="3440702"/>
                </a:cubicBezTo>
                <a:cubicBezTo>
                  <a:pt x="305001" y="3436609"/>
                  <a:pt x="254061" y="3434435"/>
                  <a:pt x="205560" y="3428894"/>
                </a:cubicBezTo>
                <a:cubicBezTo>
                  <a:pt x="153378" y="3423121"/>
                  <a:pt x="104769" y="3411741"/>
                  <a:pt x="51784" y="3407972"/>
                </a:cubicBezTo>
                <a:lnTo>
                  <a:pt x="0" y="3398392"/>
                </a:lnTo>
                <a:close/>
              </a:path>
            </a:pathLst>
          </a:custGeom>
        </p:spPr>
      </p:pic>
      <p:pic>
        <p:nvPicPr>
          <p:cNvPr id="10" name="Obrázek 11" descr="Obsah obrázku patro, stůl, interiér, dřevěné&#10;&#10;Popis se vygeneroval automaticky.">
            <a:extLst>
              <a:ext uri="{FF2B5EF4-FFF2-40B4-BE49-F238E27FC236}">
                <a16:creationId xmlns:a16="http://schemas.microsoft.com/office/drawing/2014/main" id="{2539C2DA-B9BD-4833-A7CC-4EE408EA10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" r="267" b="1"/>
          <a:stretch/>
        </p:blipFill>
        <p:spPr>
          <a:xfrm>
            <a:off x="6191250" y="10"/>
            <a:ext cx="6000750" cy="4038328"/>
          </a:xfrm>
          <a:custGeom>
            <a:avLst/>
            <a:gdLst/>
            <a:ahLst/>
            <a:cxnLst/>
            <a:rect l="l" t="t" r="r" b="b"/>
            <a:pathLst>
              <a:path w="6000750" h="4038338">
                <a:moveTo>
                  <a:pt x="0" y="0"/>
                </a:moveTo>
                <a:lnTo>
                  <a:pt x="6000750" y="0"/>
                </a:lnTo>
                <a:lnTo>
                  <a:pt x="6000750" y="3014035"/>
                </a:lnTo>
                <a:lnTo>
                  <a:pt x="5966830" y="3028116"/>
                </a:lnTo>
                <a:cubicBezTo>
                  <a:pt x="5952443" y="3034512"/>
                  <a:pt x="5934250" y="3039750"/>
                  <a:pt x="5924081" y="3047622"/>
                </a:cubicBezTo>
                <a:cubicBezTo>
                  <a:pt x="5872250" y="3087682"/>
                  <a:pt x="5801533" y="3089841"/>
                  <a:pt x="5731624" y="3095095"/>
                </a:cubicBezTo>
                <a:cubicBezTo>
                  <a:pt x="5719354" y="3095902"/>
                  <a:pt x="5704534" y="3096694"/>
                  <a:pt x="5694549" y="3100763"/>
                </a:cubicBezTo>
                <a:cubicBezTo>
                  <a:pt x="5649454" y="3119091"/>
                  <a:pt x="5609249" y="3120675"/>
                  <a:pt x="5566282" y="3110565"/>
                </a:cubicBezTo>
                <a:cubicBezTo>
                  <a:pt x="5528993" y="3101914"/>
                  <a:pt x="5487135" y="3099578"/>
                  <a:pt x="5447800" y="3122561"/>
                </a:cubicBezTo>
                <a:cubicBezTo>
                  <a:pt x="5360376" y="3173554"/>
                  <a:pt x="5261407" y="3189562"/>
                  <a:pt x="5153053" y="3180664"/>
                </a:cubicBezTo>
                <a:cubicBezTo>
                  <a:pt x="5075663" y="3174334"/>
                  <a:pt x="5001217" y="3180991"/>
                  <a:pt x="4924781" y="3209456"/>
                </a:cubicBezTo>
                <a:cubicBezTo>
                  <a:pt x="4895391" y="3220447"/>
                  <a:pt x="4855493" y="3221608"/>
                  <a:pt x="4820364" y="3228131"/>
                </a:cubicBezTo>
                <a:cubicBezTo>
                  <a:pt x="4800480" y="3231723"/>
                  <a:pt x="4778372" y="3235065"/>
                  <a:pt x="4761902" y="3242137"/>
                </a:cubicBezTo>
                <a:cubicBezTo>
                  <a:pt x="4717897" y="3260500"/>
                  <a:pt x="4677587" y="3281733"/>
                  <a:pt x="4633202" y="3299962"/>
                </a:cubicBezTo>
                <a:cubicBezTo>
                  <a:pt x="4611860" y="3308671"/>
                  <a:pt x="4585870" y="3315400"/>
                  <a:pt x="4560907" y="3319152"/>
                </a:cubicBezTo>
                <a:cubicBezTo>
                  <a:pt x="4487147" y="3330619"/>
                  <a:pt x="4413256" y="3341162"/>
                  <a:pt x="4339486" y="3349988"/>
                </a:cubicBezTo>
                <a:cubicBezTo>
                  <a:pt x="4217749" y="3364712"/>
                  <a:pt x="4094519" y="3381727"/>
                  <a:pt x="3999196" y="3339060"/>
                </a:cubicBezTo>
                <a:cubicBezTo>
                  <a:pt x="3991419" y="3335638"/>
                  <a:pt x="3975703" y="3335236"/>
                  <a:pt x="3963458" y="3336228"/>
                </a:cubicBezTo>
                <a:cubicBezTo>
                  <a:pt x="3906915" y="3340709"/>
                  <a:pt x="3849392" y="3348538"/>
                  <a:pt x="3793244" y="3350695"/>
                </a:cubicBezTo>
                <a:cubicBezTo>
                  <a:pt x="3748320" y="3352384"/>
                  <a:pt x="3711764" y="3359110"/>
                  <a:pt x="3680534" y="3380182"/>
                </a:cubicBezTo>
                <a:cubicBezTo>
                  <a:pt x="3639690" y="3407913"/>
                  <a:pt x="3587939" y="3428136"/>
                  <a:pt x="3528420" y="3429642"/>
                </a:cubicBezTo>
                <a:cubicBezTo>
                  <a:pt x="3468933" y="3431332"/>
                  <a:pt x="3432439" y="3451266"/>
                  <a:pt x="3391383" y="3472419"/>
                </a:cubicBezTo>
                <a:cubicBezTo>
                  <a:pt x="3361528" y="3487818"/>
                  <a:pt x="3327785" y="3506605"/>
                  <a:pt x="3292964" y="3512706"/>
                </a:cubicBezTo>
                <a:cubicBezTo>
                  <a:pt x="3214060" y="3526418"/>
                  <a:pt x="3151318" y="3574267"/>
                  <a:pt x="3062201" y="3564890"/>
                </a:cubicBezTo>
                <a:cubicBezTo>
                  <a:pt x="3056279" y="3564225"/>
                  <a:pt x="3046456" y="3569403"/>
                  <a:pt x="3038377" y="3571499"/>
                </a:cubicBezTo>
                <a:cubicBezTo>
                  <a:pt x="2973700" y="3587903"/>
                  <a:pt x="2910969" y="3589865"/>
                  <a:pt x="2859478" y="3573610"/>
                </a:cubicBezTo>
                <a:cubicBezTo>
                  <a:pt x="2791993" y="3552460"/>
                  <a:pt x="2721606" y="3559482"/>
                  <a:pt x="2645189" y="3580393"/>
                </a:cubicBezTo>
                <a:cubicBezTo>
                  <a:pt x="2620649" y="3587104"/>
                  <a:pt x="2595977" y="3592890"/>
                  <a:pt x="2571005" y="3599095"/>
                </a:cubicBezTo>
                <a:cubicBezTo>
                  <a:pt x="2537264" y="3607686"/>
                  <a:pt x="2503192" y="3616514"/>
                  <a:pt x="2469455" y="3625104"/>
                </a:cubicBezTo>
                <a:cubicBezTo>
                  <a:pt x="2436782" y="3633542"/>
                  <a:pt x="2400912" y="3645078"/>
                  <a:pt x="2372944" y="3632831"/>
                </a:cubicBezTo>
                <a:cubicBezTo>
                  <a:pt x="2348857" y="3622294"/>
                  <a:pt x="2333335" y="3625831"/>
                  <a:pt x="2314679" y="3640577"/>
                </a:cubicBezTo>
                <a:cubicBezTo>
                  <a:pt x="2249913" y="3692113"/>
                  <a:pt x="2167939" y="3730244"/>
                  <a:pt x="2058974" y="3747677"/>
                </a:cubicBezTo>
                <a:cubicBezTo>
                  <a:pt x="2036537" y="3751257"/>
                  <a:pt x="2014061" y="3757106"/>
                  <a:pt x="1992327" y="3763040"/>
                </a:cubicBezTo>
                <a:cubicBezTo>
                  <a:pt x="1978998" y="3766641"/>
                  <a:pt x="1962841" y="3770835"/>
                  <a:pt x="1955347" y="3777003"/>
                </a:cubicBezTo>
                <a:cubicBezTo>
                  <a:pt x="1896888" y="3824240"/>
                  <a:pt x="1821061" y="3862060"/>
                  <a:pt x="1737354" y="3895718"/>
                </a:cubicBezTo>
                <a:cubicBezTo>
                  <a:pt x="1707383" y="3907735"/>
                  <a:pt x="1675266" y="3920058"/>
                  <a:pt x="1642029" y="3927066"/>
                </a:cubicBezTo>
                <a:cubicBezTo>
                  <a:pt x="1607367" y="3934277"/>
                  <a:pt x="1570070" y="3935822"/>
                  <a:pt x="1534084" y="3938879"/>
                </a:cubicBezTo>
                <a:cubicBezTo>
                  <a:pt x="1512864" y="3940775"/>
                  <a:pt x="1488617" y="3944422"/>
                  <a:pt x="1471073" y="3941450"/>
                </a:cubicBezTo>
                <a:cubicBezTo>
                  <a:pt x="1415484" y="3932199"/>
                  <a:pt x="1361493" y="3921398"/>
                  <a:pt x="1309076" y="3908861"/>
                </a:cubicBezTo>
                <a:cubicBezTo>
                  <a:pt x="1264195" y="3898081"/>
                  <a:pt x="1255284" y="3896899"/>
                  <a:pt x="1221530" y="3923241"/>
                </a:cubicBezTo>
                <a:cubicBezTo>
                  <a:pt x="1186779" y="3950290"/>
                  <a:pt x="1141270" y="3968301"/>
                  <a:pt x="1089816" y="3980362"/>
                </a:cubicBezTo>
                <a:cubicBezTo>
                  <a:pt x="1008387" y="3999344"/>
                  <a:pt x="926086" y="4017317"/>
                  <a:pt x="843417" y="4032700"/>
                </a:cubicBezTo>
                <a:cubicBezTo>
                  <a:pt x="768546" y="4046592"/>
                  <a:pt x="730065" y="4034711"/>
                  <a:pt x="709553" y="3998175"/>
                </a:cubicBezTo>
                <a:cubicBezTo>
                  <a:pt x="697923" y="3977931"/>
                  <a:pt x="683529" y="3956192"/>
                  <a:pt x="637024" y="3956976"/>
                </a:cubicBezTo>
                <a:cubicBezTo>
                  <a:pt x="561096" y="3958367"/>
                  <a:pt x="483055" y="3965348"/>
                  <a:pt x="439818" y="3925257"/>
                </a:cubicBezTo>
                <a:cubicBezTo>
                  <a:pt x="420898" y="3938151"/>
                  <a:pt x="409248" y="3945856"/>
                  <a:pt x="397954" y="3953509"/>
                </a:cubicBezTo>
                <a:cubicBezTo>
                  <a:pt x="366752" y="3974766"/>
                  <a:pt x="298150" y="3991730"/>
                  <a:pt x="260774" y="3982524"/>
                </a:cubicBezTo>
                <a:cubicBezTo>
                  <a:pt x="205702" y="3969233"/>
                  <a:pt x="158421" y="3979944"/>
                  <a:pt x="110748" y="4003173"/>
                </a:cubicBezTo>
                <a:cubicBezTo>
                  <a:pt x="90816" y="4012815"/>
                  <a:pt x="69989" y="4020495"/>
                  <a:pt x="48615" y="4026612"/>
                </a:cubicBezTo>
                <a:lnTo>
                  <a:pt x="0" y="4037066"/>
                </a:ln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1811820-403F-4D93-B710-D7F182DEC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E62E7F3-CD5F-4723-A576-218DC037A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blipFill dpi="0" rotWithShape="1">
            <a:blip r:embed="rId4">
              <a:alphaModFix amt="5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25310B76-6CDD-464E-B6E9-1ECE3EF8E6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0" y="4572000"/>
            <a:ext cx="6096000" cy="152400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42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4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34001" y="1163594"/>
            <a:ext cx="6095999" cy="1624055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algn="l"/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Proces realizace</a:t>
            </a:r>
          </a:p>
        </p:txBody>
      </p:sp>
      <p:pic>
        <p:nvPicPr>
          <p:cNvPr id="5" name="Obrázek 5" descr="Obsah obrázku interiér, osoba&#10;&#10;Popis se vygeneroval automaticky.">
            <a:extLst>
              <a:ext uri="{FF2B5EF4-FFF2-40B4-BE49-F238E27FC236}">
                <a16:creationId xmlns:a16="http://schemas.microsoft.com/office/drawing/2014/main" id="{ED02A083-4F6F-4E44-84AA-1B52DA7FC0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"/>
          <a:stretch/>
        </p:blipFill>
        <p:spPr>
          <a:xfrm>
            <a:off x="20" y="10"/>
            <a:ext cx="4571982" cy="6857992"/>
          </a:xfrm>
          <a:custGeom>
            <a:avLst/>
            <a:gdLst/>
            <a:ahLst/>
            <a:cxnLst/>
            <a:rect l="l" t="t" r="r" b="b"/>
            <a:pathLst>
              <a:path w="4572002" h="6858002">
                <a:moveTo>
                  <a:pt x="4295315" y="6438981"/>
                </a:moveTo>
                <a:lnTo>
                  <a:pt x="4275384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19" y="6521804"/>
                </a:lnTo>
                <a:lnTo>
                  <a:pt x="4261587" y="6513012"/>
                </a:lnTo>
                <a:lnTo>
                  <a:pt x="4264397" y="6508052"/>
                </a:lnTo>
                <a:lnTo>
                  <a:pt x="4275382" y="6463849"/>
                </a:lnTo>
                <a:lnTo>
                  <a:pt x="4275384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211111" y="2836172"/>
                </a:moveTo>
                <a:lnTo>
                  <a:pt x="4202420" y="2848793"/>
                </a:lnTo>
                <a:cubicBezTo>
                  <a:pt x="4192420" y="2881226"/>
                  <a:pt x="4178988" y="2913982"/>
                  <a:pt x="4177881" y="2947862"/>
                </a:cubicBezTo>
                <a:lnTo>
                  <a:pt x="4177881" y="2947863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1"/>
                  <a:pt x="4093355" y="3574408"/>
                </a:cubicBezTo>
                <a:lnTo>
                  <a:pt x="4093356" y="3574408"/>
                </a:ln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cubicBezTo>
                  <a:pt x="4127218" y="3638158"/>
                  <a:pt x="4132898" y="3646123"/>
                  <a:pt x="4136708" y="3654416"/>
                </a:cubicBez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6645" y="3852620"/>
                </a:lnTo>
                <a:cubicBezTo>
                  <a:pt x="4114978" y="3863193"/>
                  <a:pt x="4117265" y="3874195"/>
                  <a:pt x="4126028" y="3885339"/>
                </a:cubicBez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55523" y="4002410"/>
                </a:lnTo>
                <a:cubicBezTo>
                  <a:pt x="4152853" y="4016025"/>
                  <a:pt x="4148364" y="4029837"/>
                  <a:pt x="4142220" y="4043839"/>
                </a:cubicBez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7099" y="4103826"/>
                </a:lnTo>
                <a:cubicBezTo>
                  <a:pt x="4126122" y="4123948"/>
                  <a:pt x="4129552" y="4144333"/>
                  <a:pt x="4138410" y="4165384"/>
                </a:cubicBezTo>
                <a:lnTo>
                  <a:pt x="4142315" y="4192388"/>
                </a:lnTo>
                <a:lnTo>
                  <a:pt x="4142220" y="4221391"/>
                </a:lnTo>
                <a:lnTo>
                  <a:pt x="4142220" y="4221391"/>
                </a:ln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6"/>
                  <a:pt x="4116716" y="4800483"/>
                </a:cubicBezTo>
                <a:lnTo>
                  <a:pt x="4116716" y="4800483"/>
                </a:ln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cubicBezTo>
                  <a:pt x="4142601" y="4840633"/>
                  <a:pt x="4151364" y="4853636"/>
                  <a:pt x="4156484" y="4867614"/>
                </a:cubicBez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5"/>
                </a:cubicBezTo>
                <a:lnTo>
                  <a:pt x="4158155" y="4933805"/>
                </a:lnTo>
                <a:lnTo>
                  <a:pt x="4158155" y="4933806"/>
                </a:lnTo>
                <a:cubicBezTo>
                  <a:pt x="4160163" y="4953853"/>
                  <a:pt x="4171415" y="4969748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706" y="5062669"/>
                  <a:pt x="4221137" y="5082339"/>
                  <a:pt x="4228472" y="5102461"/>
                </a:cubicBez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lnTo>
                  <a:pt x="4228901" y="5166114"/>
                </a:lnTo>
                <a:cubicBezTo>
                  <a:pt x="4228139" y="5167638"/>
                  <a:pt x="4228711" y="5169781"/>
                  <a:pt x="4229592" y="5172091"/>
                </a:cubicBezTo>
                <a:lnTo>
                  <a:pt x="4232139" y="5179068"/>
                </a:lnTo>
                <a:lnTo>
                  <a:pt x="4231973" y="5229433"/>
                </a:lnTo>
                <a:cubicBezTo>
                  <a:pt x="4228139" y="5245269"/>
                  <a:pt x="4220423" y="5259937"/>
                  <a:pt x="4208516" y="5272796"/>
                </a:cubicBezTo>
                <a:cubicBezTo>
                  <a:pt x="4185226" y="5298086"/>
                  <a:pt x="4177689" y="5325412"/>
                  <a:pt x="4179637" y="5355014"/>
                </a:cubicBez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6" y="5480638"/>
                </a:cubicBezTo>
                <a:lnTo>
                  <a:pt x="4208850" y="5507668"/>
                </a:lnTo>
                <a:lnTo>
                  <a:pt x="4206630" y="5520422"/>
                </a:lnTo>
                <a:cubicBezTo>
                  <a:pt x="4204993" y="5524467"/>
                  <a:pt x="4202326" y="5528265"/>
                  <a:pt x="4198230" y="5531693"/>
                </a:cubicBez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8"/>
                </a:lnTo>
                <a:lnTo>
                  <a:pt x="4188085" y="5547579"/>
                </a:lnTo>
                <a:cubicBezTo>
                  <a:pt x="4188180" y="5552508"/>
                  <a:pt x="4191562" y="5557318"/>
                  <a:pt x="4197658" y="5562747"/>
                </a:cubicBezTo>
                <a:cubicBezTo>
                  <a:pt x="4240331" y="5600468"/>
                  <a:pt x="4267002" y="5646190"/>
                  <a:pt x="4268906" y="5704484"/>
                </a:cubicBezTo>
                <a:cubicBezTo>
                  <a:pt x="4269288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7" y="5760874"/>
                </a:cubicBezTo>
                <a:cubicBezTo>
                  <a:pt x="4322820" y="5794975"/>
                  <a:pt x="4350063" y="5837458"/>
                  <a:pt x="4371972" y="5883752"/>
                </a:cubicBezTo>
                <a:cubicBezTo>
                  <a:pt x="4375877" y="5892038"/>
                  <a:pt x="4379782" y="5900611"/>
                  <a:pt x="4382997" y="5909351"/>
                </a:cubicBezTo>
                <a:lnTo>
                  <a:pt x="4389878" y="5935950"/>
                </a:lnTo>
                <a:lnTo>
                  <a:pt x="4389711" y="5964477"/>
                </a:lnTo>
                <a:cubicBezTo>
                  <a:pt x="4388783" y="5974097"/>
                  <a:pt x="4387306" y="5983766"/>
                  <a:pt x="4386258" y="5993291"/>
                </a:cubicBez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7" y="6082258"/>
                  <a:pt x="4323582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09890" y="6133315"/>
                </a:lnTo>
                <a:cubicBezTo>
                  <a:pt x="4309818" y="6139745"/>
                  <a:pt x="4314629" y="6145793"/>
                  <a:pt x="4325488" y="6155603"/>
                </a:cubicBezTo>
                <a:cubicBezTo>
                  <a:pt x="4347777" y="6175798"/>
                  <a:pt x="4359397" y="6200945"/>
                  <a:pt x="4364159" y="6228757"/>
                </a:cubicBezTo>
                <a:lnTo>
                  <a:pt x="4381496" y="6361540"/>
                </a:lnTo>
                <a:lnTo>
                  <a:pt x="4381314" y="6364769"/>
                </a:lnTo>
                <a:lnTo>
                  <a:pt x="4380007" y="6387910"/>
                </a:lnTo>
                <a:lnTo>
                  <a:pt x="4377352" y="6393385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7352" y="6393385"/>
                </a:lnTo>
                <a:lnTo>
                  <a:pt x="4380008" y="6387910"/>
                </a:lnTo>
                <a:lnTo>
                  <a:pt x="4381314" y="6364769"/>
                </a:lnTo>
                <a:lnTo>
                  <a:pt x="4381496" y="6361540"/>
                </a:lnTo>
                <a:lnTo>
                  <a:pt x="4381496" y="6361540"/>
                </a:lnTo>
                <a:lnTo>
                  <a:pt x="4381496" y="6361539"/>
                </a:lnTo>
                <a:cubicBezTo>
                  <a:pt x="4377876" y="6317151"/>
                  <a:pt x="4371590" y="6272764"/>
                  <a:pt x="4364159" y="6228756"/>
                </a:cubicBezTo>
                <a:cubicBezTo>
                  <a:pt x="4359397" y="6200944"/>
                  <a:pt x="4347777" y="6175797"/>
                  <a:pt x="4325488" y="6155602"/>
                </a:cubicBezTo>
                <a:cubicBezTo>
                  <a:pt x="4320059" y="6150697"/>
                  <a:pt x="4316141" y="6146732"/>
                  <a:pt x="4313590" y="6143190"/>
                </a:cubicBezTo>
                <a:lnTo>
                  <a:pt x="4309890" y="6133315"/>
                </a:lnTo>
                <a:lnTo>
                  <a:pt x="4323582" y="6108739"/>
                </a:lnTo>
                <a:cubicBezTo>
                  <a:pt x="4343777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8" y="5993292"/>
                </a:cubicBezTo>
                <a:cubicBezTo>
                  <a:pt x="4388354" y="5974241"/>
                  <a:pt x="4392164" y="5954618"/>
                  <a:pt x="4389878" y="5935950"/>
                </a:cubicBezTo>
                <a:lnTo>
                  <a:pt x="4389878" y="5935950"/>
                </a:lnTo>
                <a:lnTo>
                  <a:pt x="4389878" y="5935949"/>
                </a:lnTo>
                <a:cubicBezTo>
                  <a:pt x="4387592" y="5918042"/>
                  <a:pt x="4379782" y="5900323"/>
                  <a:pt x="4371972" y="5883751"/>
                </a:cubicBezTo>
                <a:cubicBezTo>
                  <a:pt x="4350063" y="5837457"/>
                  <a:pt x="4322820" y="5794974"/>
                  <a:pt x="4283577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8" y="5716485"/>
                  <a:pt x="4268906" y="5704483"/>
                </a:cubicBezTo>
                <a:cubicBezTo>
                  <a:pt x="4267002" y="5646189"/>
                  <a:pt x="4240331" y="5600467"/>
                  <a:pt x="4197658" y="5562746"/>
                </a:cubicBezTo>
                <a:lnTo>
                  <a:pt x="4188085" y="5547578"/>
                </a:lnTo>
                <a:lnTo>
                  <a:pt x="4198230" y="5531694"/>
                </a:lnTo>
                <a:cubicBezTo>
                  <a:pt x="4206421" y="5524837"/>
                  <a:pt x="4208898" y="5516503"/>
                  <a:pt x="4208850" y="5507668"/>
                </a:cubicBez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6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1083" y="5326163"/>
                </a:lnTo>
                <a:cubicBezTo>
                  <a:pt x="4184464" y="5307422"/>
                  <a:pt x="4192990" y="5289657"/>
                  <a:pt x="4208516" y="5272797"/>
                </a:cubicBezTo>
                <a:cubicBezTo>
                  <a:pt x="4232329" y="5247079"/>
                  <a:pt x="4239379" y="5214122"/>
                  <a:pt x="4232139" y="5179068"/>
                </a:cubicBez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2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5"/>
                </a:lnTo>
                <a:lnTo>
                  <a:pt x="4235616" y="5133224"/>
                </a:lnTo>
                <a:cubicBezTo>
                  <a:pt x="4233865" y="5101639"/>
                  <a:pt x="4211325" y="507324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cubicBezTo>
                  <a:pt x="4175273" y="4975511"/>
                  <a:pt x="4167700" y="4964604"/>
                  <a:pt x="4162914" y="4952673"/>
                </a:cubicBez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9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61262" y="4889275"/>
                </a:lnTo>
                <a:cubicBezTo>
                  <a:pt x="4159556" y="4866958"/>
                  <a:pt x="4148126" y="4846490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8" y="4442762"/>
                  <a:pt x="4197658" y="4403326"/>
                  <a:pt x="4196706" y="4363891"/>
                </a:cubicBezTo>
                <a:lnTo>
                  <a:pt x="4196706" y="4363891"/>
                </a:ln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lnTo>
                  <a:pt x="4142220" y="4221391"/>
                </a:lnTo>
                <a:lnTo>
                  <a:pt x="4142315" y="4192388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cubicBezTo>
                  <a:pt x="4133981" y="4154857"/>
                  <a:pt x="4130909" y="4144498"/>
                  <a:pt x="4129066" y="4134255"/>
                </a:cubicBezTo>
                <a:lnTo>
                  <a:pt x="4127099" y="4103826"/>
                </a:lnTo>
                <a:lnTo>
                  <a:pt x="4142220" y="4043840"/>
                </a:lnTo>
                <a:cubicBezTo>
                  <a:pt x="4154508" y="4015835"/>
                  <a:pt x="4160175" y="3988593"/>
                  <a:pt x="4157913" y="3962160"/>
                </a:cubicBez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cubicBezTo>
                  <a:pt x="4121646" y="3879766"/>
                  <a:pt x="4118884" y="3874229"/>
                  <a:pt x="4117425" y="3868764"/>
                </a:cubicBez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4"/>
                </a:lnTo>
                <a:lnTo>
                  <a:pt x="4143220" y="3680163"/>
                </a:lnTo>
                <a:cubicBezTo>
                  <a:pt x="4141696" y="3662494"/>
                  <a:pt x="4135458" y="3645682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6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2"/>
                </a:ln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82513" y="2914328"/>
                </a:lnTo>
                <a:cubicBezTo>
                  <a:pt x="4187561" y="2892182"/>
                  <a:pt x="4195753" y="2870416"/>
                  <a:pt x="4202420" y="2848794"/>
                </a:cubicBezTo>
                <a:cubicBezTo>
                  <a:pt x="4203753" y="2844317"/>
                  <a:pt x="4207039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32419" y="2490551"/>
                </a:lnTo>
                <a:cubicBezTo>
                  <a:pt x="4130791" y="2499773"/>
                  <a:pt x="4128410" y="2509025"/>
                  <a:pt x="4125838" y="2518264"/>
                </a:cubicBezTo>
                <a:cubicBezTo>
                  <a:pt x="4123171" y="2527790"/>
                  <a:pt x="4122027" y="2536458"/>
                  <a:pt x="4122194" y="2545006"/>
                </a:cubicBezTo>
                <a:lnTo>
                  <a:pt x="4122194" y="2545007"/>
                </a:ln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2" y="2668002"/>
                </a:cubicBezTo>
                <a:cubicBezTo>
                  <a:pt x="4223947" y="2691055"/>
                  <a:pt x="4237663" y="2716964"/>
                  <a:pt x="4247952" y="2745349"/>
                </a:cubicBezTo>
                <a:lnTo>
                  <a:pt x="4247953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0" y="2811787"/>
                </a:lnTo>
                <a:lnTo>
                  <a:pt x="4243371" y="2811787"/>
                </a:lnTo>
                <a:lnTo>
                  <a:pt x="4243374" y="2811780"/>
                </a:lnTo>
                <a:lnTo>
                  <a:pt x="4253024" y="2793023"/>
                </a:lnTo>
                <a:lnTo>
                  <a:pt x="4253453" y="2785440"/>
                </a:lnTo>
                <a:lnTo>
                  <a:pt x="4254653" y="2782305"/>
                </a:lnTo>
                <a:lnTo>
                  <a:pt x="4253873" y="2778006"/>
                </a:lnTo>
                <a:lnTo>
                  <a:pt x="4254283" y="2770757"/>
                </a:lnTo>
                <a:lnTo>
                  <a:pt x="4247953" y="2745352"/>
                </a:lnTo>
                <a:lnTo>
                  <a:pt x="4247952" y="2745348"/>
                </a:lnTo>
                <a:cubicBezTo>
                  <a:pt x="4237663" y="2716963"/>
                  <a:pt x="4223947" y="2691054"/>
                  <a:pt x="4199562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cubicBezTo>
                  <a:pt x="4130981" y="2499786"/>
                  <a:pt x="4135363" y="2481259"/>
                  <a:pt x="4134482" y="2463019"/>
                </a:cubicBezTo>
                <a:lnTo>
                  <a:pt x="4134481" y="2463018"/>
                </a:lnTo>
                <a:lnTo>
                  <a:pt x="4134482" y="2463018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51027" y="1453958"/>
                </a:moveTo>
                <a:lnTo>
                  <a:pt x="3745230" y="1459073"/>
                </a:lnTo>
                <a:lnTo>
                  <a:pt x="3745230" y="1459073"/>
                </a:lnTo>
                <a:lnTo>
                  <a:pt x="3745229" y="1459074"/>
                </a:lnTo>
                <a:lnTo>
                  <a:pt x="3736012" y="1481572"/>
                </a:lnTo>
                <a:lnTo>
                  <a:pt x="3745230" y="1459073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cubicBezTo>
                  <a:pt x="3760922" y="348396"/>
                  <a:pt x="3763447" y="357874"/>
                  <a:pt x="3765590" y="367328"/>
                </a:cubicBezTo>
                <a:lnTo>
                  <a:pt x="3769400" y="395640"/>
                </a:lnTo>
                <a:cubicBezTo>
                  <a:pt x="3769590" y="376781"/>
                  <a:pt x="3762352" y="357921"/>
                  <a:pt x="3759494" y="338870"/>
                </a:cubicBez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8"/>
                </a:lnTo>
                <a:lnTo>
                  <a:pt x="3785402" y="228944"/>
                </a:lnTo>
                <a:lnTo>
                  <a:pt x="3785402" y="228949"/>
                </a:lnTo>
                <a:lnTo>
                  <a:pt x="3785402" y="228948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8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1" y="21486"/>
                  <a:pt x="4218423" y="43012"/>
                  <a:pt x="4215374" y="63587"/>
                </a:cubicBezTo>
                <a:cubicBezTo>
                  <a:pt x="4209850" y="101308"/>
                  <a:pt x="4206420" y="139219"/>
                  <a:pt x="4201468" y="176939"/>
                </a:cubicBezTo>
                <a:cubicBezTo>
                  <a:pt x="4200324" y="184941"/>
                  <a:pt x="4198230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4" y="1489720"/>
                </a:cubicBezTo>
                <a:cubicBezTo>
                  <a:pt x="4198992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3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1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49" y="1992279"/>
                  <a:pt x="4294815" y="2013043"/>
                  <a:pt x="4296911" y="2030378"/>
                </a:cubicBezTo>
                <a:cubicBezTo>
                  <a:pt x="4299387" y="2048668"/>
                  <a:pt x="4301673" y="2067525"/>
                  <a:pt x="4307200" y="2085054"/>
                </a:cubicBezTo>
                <a:cubicBezTo>
                  <a:pt x="4321678" y="2130393"/>
                  <a:pt x="4338061" y="2175163"/>
                  <a:pt x="4353301" y="2220312"/>
                </a:cubicBezTo>
                <a:cubicBezTo>
                  <a:pt x="4365876" y="2257459"/>
                  <a:pt x="4355969" y="2294039"/>
                  <a:pt x="4350635" y="2330806"/>
                </a:cubicBezTo>
                <a:cubicBezTo>
                  <a:pt x="4347205" y="2353859"/>
                  <a:pt x="4339013" y="2375383"/>
                  <a:pt x="4351205" y="2401292"/>
                </a:cubicBezTo>
                <a:cubicBezTo>
                  <a:pt x="4362827" y="2426059"/>
                  <a:pt x="4360159" y="2457492"/>
                  <a:pt x="4366446" y="2485307"/>
                </a:cubicBezTo>
                <a:cubicBezTo>
                  <a:pt x="4371780" y="2508742"/>
                  <a:pt x="4380354" y="2531409"/>
                  <a:pt x="4388736" y="2554079"/>
                </a:cubicBezTo>
                <a:cubicBezTo>
                  <a:pt x="4400167" y="2584942"/>
                  <a:pt x="4412167" y="2615421"/>
                  <a:pt x="4406453" y="2649143"/>
                </a:cubicBezTo>
                <a:cubicBezTo>
                  <a:pt x="4399975" y="2687436"/>
                  <a:pt x="4424359" y="2713723"/>
                  <a:pt x="4440554" y="2743826"/>
                </a:cubicBezTo>
                <a:cubicBezTo>
                  <a:pt x="4451602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4" y="2901943"/>
                </a:cubicBezTo>
                <a:cubicBezTo>
                  <a:pt x="4502848" y="2948047"/>
                  <a:pt x="4513136" y="2994722"/>
                  <a:pt x="4505896" y="3042728"/>
                </a:cubicBezTo>
                <a:cubicBezTo>
                  <a:pt x="4502658" y="3064827"/>
                  <a:pt x="4502848" y="3085403"/>
                  <a:pt x="4507612" y="3107500"/>
                </a:cubicBezTo>
                <a:cubicBezTo>
                  <a:pt x="4515422" y="3143695"/>
                  <a:pt x="4516375" y="3180844"/>
                  <a:pt x="4545521" y="3209993"/>
                </a:cubicBezTo>
                <a:cubicBezTo>
                  <a:pt x="4555810" y="3220280"/>
                  <a:pt x="4558476" y="3238758"/>
                  <a:pt x="4563810" y="3253809"/>
                </a:cubicBezTo>
                <a:cubicBezTo>
                  <a:pt x="4570098" y="3271145"/>
                  <a:pt x="4566858" y="3283908"/>
                  <a:pt x="4548570" y="3293244"/>
                </a:cubicBezTo>
                <a:cubicBezTo>
                  <a:pt x="4540379" y="3297434"/>
                  <a:pt x="4532377" y="3309437"/>
                  <a:pt x="4531043" y="3318771"/>
                </a:cubicBezTo>
                <a:cubicBezTo>
                  <a:pt x="4527043" y="3346776"/>
                  <a:pt x="4532949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6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6" y="3699976"/>
                  <a:pt x="4554096" y="3716168"/>
                  <a:pt x="4550476" y="3732361"/>
                </a:cubicBezTo>
                <a:cubicBezTo>
                  <a:pt x="4549142" y="3738267"/>
                  <a:pt x="4543997" y="3744173"/>
                  <a:pt x="4544759" y="3749506"/>
                </a:cubicBezTo>
                <a:cubicBezTo>
                  <a:pt x="4552952" y="3802467"/>
                  <a:pt x="4516375" y="3840569"/>
                  <a:pt x="4500182" y="3885338"/>
                </a:cubicBezTo>
                <a:cubicBezTo>
                  <a:pt x="4483035" y="3932394"/>
                  <a:pt x="4456747" y="3977925"/>
                  <a:pt x="4464557" y="4030503"/>
                </a:cubicBezTo>
                <a:cubicBezTo>
                  <a:pt x="4469319" y="4062318"/>
                  <a:pt x="4480369" y="4092989"/>
                  <a:pt x="4487038" y="4124614"/>
                </a:cubicBezTo>
                <a:cubicBezTo>
                  <a:pt x="4489324" y="4135854"/>
                  <a:pt x="4488942" y="4148427"/>
                  <a:pt x="4486656" y="4159667"/>
                </a:cubicBezTo>
                <a:cubicBezTo>
                  <a:pt x="4476177" y="4213961"/>
                  <a:pt x="4474653" y="4267493"/>
                  <a:pt x="4491800" y="4320837"/>
                </a:cubicBezTo>
                <a:cubicBezTo>
                  <a:pt x="4494658" y="4329979"/>
                  <a:pt x="4497324" y="4339695"/>
                  <a:pt x="4497324" y="4349222"/>
                </a:cubicBezTo>
                <a:cubicBezTo>
                  <a:pt x="4497324" y="4401419"/>
                  <a:pt x="4493324" y="4452665"/>
                  <a:pt x="4474653" y="4502579"/>
                </a:cubicBezTo>
                <a:cubicBezTo>
                  <a:pt x="4468367" y="4519343"/>
                  <a:pt x="4472367" y="4539728"/>
                  <a:pt x="4470843" y="4558207"/>
                </a:cubicBezTo>
                <a:cubicBezTo>
                  <a:pt x="4469511" y="4575351"/>
                  <a:pt x="4468939" y="4592878"/>
                  <a:pt x="4464557" y="4609452"/>
                </a:cubicBezTo>
                <a:cubicBezTo>
                  <a:pt x="4458081" y="4633647"/>
                  <a:pt x="4457319" y="4656126"/>
                  <a:pt x="4463033" y="4681083"/>
                </a:cubicBezTo>
                <a:cubicBezTo>
                  <a:pt x="4468367" y="4704895"/>
                  <a:pt x="4465701" y="4730614"/>
                  <a:pt x="4465891" y="4755381"/>
                </a:cubicBezTo>
                <a:cubicBezTo>
                  <a:pt x="4466081" y="4783004"/>
                  <a:pt x="4466271" y="4810627"/>
                  <a:pt x="4465319" y="4838250"/>
                </a:cubicBezTo>
                <a:cubicBezTo>
                  <a:pt x="4464939" y="4849300"/>
                  <a:pt x="4457319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3" y="4990465"/>
                  <a:pt x="4458081" y="5006086"/>
                </a:cubicBezTo>
                <a:cubicBezTo>
                  <a:pt x="4456747" y="5031614"/>
                  <a:pt x="4457319" y="5057141"/>
                  <a:pt x="4456937" y="5082670"/>
                </a:cubicBezTo>
                <a:cubicBezTo>
                  <a:pt x="4456747" y="5091052"/>
                  <a:pt x="4455985" y="5099245"/>
                  <a:pt x="4455602" y="5107627"/>
                </a:cubicBezTo>
                <a:cubicBezTo>
                  <a:pt x="4455222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3" y="5206308"/>
                </a:cubicBezTo>
                <a:cubicBezTo>
                  <a:pt x="4473129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89" y="5393005"/>
                </a:cubicBezTo>
                <a:cubicBezTo>
                  <a:pt x="4484751" y="5401579"/>
                  <a:pt x="4479987" y="5410531"/>
                  <a:pt x="4479607" y="5419295"/>
                </a:cubicBezTo>
                <a:cubicBezTo>
                  <a:pt x="4478655" y="5446728"/>
                  <a:pt x="4478463" y="5474161"/>
                  <a:pt x="4477893" y="5501594"/>
                </a:cubicBezTo>
                <a:cubicBezTo>
                  <a:pt x="4477701" y="5517215"/>
                  <a:pt x="4478273" y="5533027"/>
                  <a:pt x="4476559" y="5548460"/>
                </a:cubicBezTo>
                <a:cubicBezTo>
                  <a:pt x="4474273" y="5568842"/>
                  <a:pt x="4470843" y="5587321"/>
                  <a:pt x="4485703" y="5606372"/>
                </a:cubicBezTo>
                <a:cubicBezTo>
                  <a:pt x="4508754" y="5635711"/>
                  <a:pt x="4499800" y="5673050"/>
                  <a:pt x="4505134" y="5706959"/>
                </a:cubicBezTo>
                <a:cubicBezTo>
                  <a:pt x="4506468" y="5715723"/>
                  <a:pt x="4506658" y="5724678"/>
                  <a:pt x="4508182" y="5733440"/>
                </a:cubicBezTo>
                <a:cubicBezTo>
                  <a:pt x="4511040" y="5749634"/>
                  <a:pt x="4514278" y="5765635"/>
                  <a:pt x="4517519" y="5781830"/>
                </a:cubicBezTo>
                <a:cubicBezTo>
                  <a:pt x="4518089" y="5784686"/>
                  <a:pt x="4518281" y="5787924"/>
                  <a:pt x="4519233" y="5790592"/>
                </a:cubicBezTo>
                <a:cubicBezTo>
                  <a:pt x="4527233" y="5815169"/>
                  <a:pt x="4536377" y="5839361"/>
                  <a:pt x="4542855" y="5864318"/>
                </a:cubicBezTo>
                <a:cubicBezTo>
                  <a:pt x="4546094" y="5876511"/>
                  <a:pt x="4546476" y="5890037"/>
                  <a:pt x="4544759" y="5902610"/>
                </a:cubicBezTo>
                <a:cubicBezTo>
                  <a:pt x="4539807" y="5939377"/>
                  <a:pt x="4537711" y="5975764"/>
                  <a:pt x="4544951" y="6012723"/>
                </a:cubicBezTo>
                <a:cubicBezTo>
                  <a:pt x="4547808" y="6027392"/>
                  <a:pt x="4543045" y="6043776"/>
                  <a:pt x="4541331" y="6059397"/>
                </a:cubicBezTo>
                <a:cubicBezTo>
                  <a:pt x="4536759" y="6096736"/>
                  <a:pt x="4531805" y="6134075"/>
                  <a:pt x="4527425" y="6171605"/>
                </a:cubicBezTo>
                <a:cubicBezTo>
                  <a:pt x="4524757" y="6195037"/>
                  <a:pt x="4523233" y="6218660"/>
                  <a:pt x="4520567" y="6242093"/>
                </a:cubicBezTo>
                <a:cubicBezTo>
                  <a:pt x="4517327" y="6269144"/>
                  <a:pt x="4512374" y="6296005"/>
                  <a:pt x="4509706" y="6323058"/>
                </a:cubicBezTo>
                <a:cubicBezTo>
                  <a:pt x="4506658" y="6353919"/>
                  <a:pt x="4506088" y="6384972"/>
                  <a:pt x="4502848" y="6415833"/>
                </a:cubicBezTo>
                <a:cubicBezTo>
                  <a:pt x="4496562" y="6472225"/>
                  <a:pt x="4489132" y="6528424"/>
                  <a:pt x="4482083" y="6584812"/>
                </a:cubicBezTo>
                <a:cubicBezTo>
                  <a:pt x="4475225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6" y="6815516"/>
                </a:cubicBezTo>
                <a:lnTo>
                  <a:pt x="4431806" y="6858001"/>
                </a:lnTo>
                <a:lnTo>
                  <a:pt x="4259553" y="6858001"/>
                </a:lnTo>
                <a:lnTo>
                  <a:pt x="4265716" y="6812064"/>
                </a:lnTo>
                <a:lnTo>
                  <a:pt x="4265716" y="6812064"/>
                </a:lnTo>
                <a:lnTo>
                  <a:pt x="4265716" y="6812063"/>
                </a:lnTo>
                <a:cubicBezTo>
                  <a:pt x="4265240" y="6788417"/>
                  <a:pt x="4259954" y="6764841"/>
                  <a:pt x="4246238" y="6742552"/>
                </a:cubicBezTo>
                <a:lnTo>
                  <a:pt x="4232402" y="6702976"/>
                </a:lnTo>
                <a:lnTo>
                  <a:pt x="4235549" y="6683027"/>
                </a:lnTo>
                <a:cubicBezTo>
                  <a:pt x="4237915" y="6676306"/>
                  <a:pt x="4241666" y="6669496"/>
                  <a:pt x="4247000" y="6662542"/>
                </a:cubicBezTo>
                <a:cubicBezTo>
                  <a:pt x="4254334" y="6653111"/>
                  <a:pt x="4256191" y="6639108"/>
                  <a:pt x="4254095" y="6625225"/>
                </a:cubicBezTo>
                <a:lnTo>
                  <a:pt x="4254095" y="6625225"/>
                </a:lnTo>
                <a:lnTo>
                  <a:pt x="4254095" y="6625224"/>
                </a:lnTo>
                <a:cubicBezTo>
                  <a:pt x="4251999" y="6611342"/>
                  <a:pt x="4245951" y="6597578"/>
                  <a:pt x="4237473" y="6588625"/>
                </a:cubicBezTo>
                <a:lnTo>
                  <a:pt x="4214994" y="6564620"/>
                </a:lnTo>
                <a:lnTo>
                  <a:pt x="4214994" y="6564621"/>
                </a:lnTo>
                <a:cubicBezTo>
                  <a:pt x="4225281" y="6575479"/>
                  <a:pt x="4231377" y="6582147"/>
                  <a:pt x="4237473" y="6588626"/>
                </a:cubicBezTo>
                <a:lnTo>
                  <a:pt x="4254095" y="6625225"/>
                </a:lnTo>
                <a:lnTo>
                  <a:pt x="4254084" y="6645552"/>
                </a:lnTo>
                <a:cubicBezTo>
                  <a:pt x="4252965" y="6651967"/>
                  <a:pt x="4250667" y="6657825"/>
                  <a:pt x="4247000" y="6662541"/>
                </a:cubicBezTo>
                <a:cubicBezTo>
                  <a:pt x="4236332" y="6676448"/>
                  <a:pt x="4231997" y="6689783"/>
                  <a:pt x="4232402" y="6702976"/>
                </a:cubicBezTo>
                <a:lnTo>
                  <a:pt x="4232402" y="6702976"/>
                </a:lnTo>
                <a:lnTo>
                  <a:pt x="4232402" y="6702977"/>
                </a:lnTo>
                <a:cubicBezTo>
                  <a:pt x="4232807" y="6716169"/>
                  <a:pt x="4237951" y="6729219"/>
                  <a:pt x="4246238" y="6742553"/>
                </a:cubicBezTo>
                <a:cubicBezTo>
                  <a:pt x="4253096" y="6753698"/>
                  <a:pt x="4257847" y="6765164"/>
                  <a:pt x="4260942" y="6776800"/>
                </a:cubicBezTo>
                <a:lnTo>
                  <a:pt x="4265716" y="6812064"/>
                </a:lnTo>
                <a:lnTo>
                  <a:pt x="4259553" y="6858001"/>
                </a:lnTo>
                <a:lnTo>
                  <a:pt x="4259553" y="6858001"/>
                </a:lnTo>
                <a:lnTo>
                  <a:pt x="4259553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effectLst>
            <a:outerShdw blurRad="381000" dist="152400" algn="l" rotWithShape="0">
              <a:prstClr val="black">
                <a:alpha val="10000"/>
              </a:prstClr>
            </a:outerShdw>
          </a:effectLst>
        </p:spPr>
      </p:pic>
      <p:sp>
        <p:nvSpPr>
          <p:cNvPr id="43" name="Freeform: Shape 46">
            <a:extLst>
              <a:ext uri="{FF2B5EF4-FFF2-40B4-BE49-F238E27FC236}">
                <a16:creationId xmlns:a16="http://schemas.microsoft.com/office/drawing/2014/main" id="{340822D1-9EEA-4ECF-9360-D9AF87950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3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Freeform: Shape 48">
            <a:extLst>
              <a:ext uri="{FF2B5EF4-FFF2-40B4-BE49-F238E27FC236}">
                <a16:creationId xmlns:a16="http://schemas.microsoft.com/office/drawing/2014/main" id="{DC292A62-7F34-4E30-BE04-48164A1DA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4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blipFill dpi="0" rotWithShape="1">
            <a:blip r:embed="rId3">
              <a:alphaModFix amt="5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334001" y="3047999"/>
            <a:ext cx="6095999" cy="304800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200"/>
              <a:t>nápad, myšlenka, kreativní zpracování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200"/>
              <a:t>nákup, šrot, nálezy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200"/>
              <a:t>odmaštění, čištění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200"/>
              <a:t>řezání, hrubé broušení, tvarování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200"/>
              <a:t>svařování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200"/>
              <a:t>broušení, finalizace povrchu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200"/>
              <a:t>lakování</a:t>
            </a:r>
          </a:p>
        </p:txBody>
      </p:sp>
    </p:spTree>
    <p:extLst>
      <p:ext uri="{BB962C8B-B14F-4D97-AF65-F5344CB8AC3E}">
        <p14:creationId xmlns:p14="http://schemas.microsoft.com/office/powerpoint/2010/main" val="333630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6B0479F5-59EA-43F3-BAFC-2606376EB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14548CE4-8403-48E2-8485-18E40FC6D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4944" y="1"/>
            <a:ext cx="2227170" cy="6857999"/>
          </a:xfrm>
          <a:custGeom>
            <a:avLst/>
            <a:gdLst>
              <a:gd name="connsiteX0" fmla="*/ 1435747 w 2227170"/>
              <a:gd name="connsiteY0" fmla="*/ 3430628 h 6857999"/>
              <a:gd name="connsiteX1" fmla="*/ 1463355 w 2227170"/>
              <a:gd name="connsiteY1" fmla="*/ 3435416 h 6857999"/>
              <a:gd name="connsiteX2" fmla="*/ 1512522 w 2227170"/>
              <a:gd name="connsiteY2" fmla="*/ 3453342 h 6857999"/>
              <a:gd name="connsiteX3" fmla="*/ 1689926 w 2227170"/>
              <a:gd name="connsiteY3" fmla="*/ 3476521 h 6857999"/>
              <a:gd name="connsiteX4" fmla="*/ 1714445 w 2227170"/>
              <a:gd name="connsiteY4" fmla="*/ 3473345 h 6857999"/>
              <a:gd name="connsiteX5" fmla="*/ 1891867 w 2227170"/>
              <a:gd name="connsiteY5" fmla="*/ 3461357 h 6857999"/>
              <a:gd name="connsiteX6" fmla="*/ 1903897 w 2227170"/>
              <a:gd name="connsiteY6" fmla="*/ 3459899 h 6857999"/>
              <a:gd name="connsiteX7" fmla="*/ 1939997 w 2227170"/>
              <a:gd name="connsiteY7" fmla="*/ 3575905 h 6857999"/>
              <a:gd name="connsiteX8" fmla="*/ 1959353 w 2227170"/>
              <a:gd name="connsiteY8" fmla="*/ 3640463 h 6857999"/>
              <a:gd name="connsiteX9" fmla="*/ 1972749 w 2227170"/>
              <a:gd name="connsiteY9" fmla="*/ 3697872 h 6857999"/>
              <a:gd name="connsiteX10" fmla="*/ 1974716 w 2227170"/>
              <a:gd name="connsiteY10" fmla="*/ 3706299 h 6857999"/>
              <a:gd name="connsiteX11" fmla="*/ 2015942 w 2227170"/>
              <a:gd name="connsiteY11" fmla="*/ 3982180 h 6857999"/>
              <a:gd name="connsiteX12" fmla="*/ 2031892 w 2227170"/>
              <a:gd name="connsiteY12" fmla="*/ 4071548 h 6857999"/>
              <a:gd name="connsiteX13" fmla="*/ 2036571 w 2227170"/>
              <a:gd name="connsiteY13" fmla="*/ 4171852 h 6857999"/>
              <a:gd name="connsiteX14" fmla="*/ 2058065 w 2227170"/>
              <a:gd name="connsiteY14" fmla="*/ 4334965 h 6857999"/>
              <a:gd name="connsiteX15" fmla="*/ 2089962 w 2227170"/>
              <a:gd name="connsiteY15" fmla="*/ 4652006 h 6857999"/>
              <a:gd name="connsiteX16" fmla="*/ 2091986 w 2227170"/>
              <a:gd name="connsiteY16" fmla="*/ 4720900 h 6857999"/>
              <a:gd name="connsiteX17" fmla="*/ 2116222 w 2227170"/>
              <a:gd name="connsiteY17" fmla="*/ 4899103 h 6857999"/>
              <a:gd name="connsiteX18" fmla="*/ 2134280 w 2227170"/>
              <a:gd name="connsiteY18" fmla="*/ 5006463 h 6857999"/>
              <a:gd name="connsiteX19" fmla="*/ 2140946 w 2227170"/>
              <a:gd name="connsiteY19" fmla="*/ 5094252 h 6857999"/>
              <a:gd name="connsiteX20" fmla="*/ 2139028 w 2227170"/>
              <a:gd name="connsiteY20" fmla="*/ 5170758 h 6857999"/>
              <a:gd name="connsiteX21" fmla="*/ 2154083 w 2227170"/>
              <a:gd name="connsiteY21" fmla="*/ 5374894 h 6857999"/>
              <a:gd name="connsiteX22" fmla="*/ 2159878 w 2227170"/>
              <a:gd name="connsiteY22" fmla="*/ 5456299 h 6857999"/>
              <a:gd name="connsiteX23" fmla="*/ 2189136 w 2227170"/>
              <a:gd name="connsiteY23" fmla="*/ 5669510 h 6857999"/>
              <a:gd name="connsiteX24" fmla="*/ 2203058 w 2227170"/>
              <a:gd name="connsiteY24" fmla="*/ 5848712 h 6857999"/>
              <a:gd name="connsiteX25" fmla="*/ 2211270 w 2227170"/>
              <a:gd name="connsiteY25" fmla="*/ 5923918 h 6857999"/>
              <a:gd name="connsiteX26" fmla="*/ 2218696 w 2227170"/>
              <a:gd name="connsiteY26" fmla="*/ 6094309 h 6857999"/>
              <a:gd name="connsiteX27" fmla="*/ 2227155 w 2227170"/>
              <a:gd name="connsiteY27" fmla="*/ 6191335 h 6857999"/>
              <a:gd name="connsiteX28" fmla="*/ 2219390 w 2227170"/>
              <a:gd name="connsiteY28" fmla="*/ 6424114 h 6857999"/>
              <a:gd name="connsiteX29" fmla="*/ 2209703 w 2227170"/>
              <a:gd name="connsiteY29" fmla="*/ 6664246 h 6857999"/>
              <a:gd name="connsiteX30" fmla="*/ 2199216 w 2227170"/>
              <a:gd name="connsiteY30" fmla="*/ 6795360 h 6857999"/>
              <a:gd name="connsiteX31" fmla="*/ 2197257 w 2227170"/>
              <a:gd name="connsiteY31" fmla="*/ 6857999 h 6857999"/>
              <a:gd name="connsiteX32" fmla="*/ 2026554 w 2227170"/>
              <a:gd name="connsiteY32" fmla="*/ 6857999 h 6857999"/>
              <a:gd name="connsiteX33" fmla="*/ 2060891 w 2227170"/>
              <a:gd name="connsiteY33" fmla="*/ 6720903 h 6857999"/>
              <a:gd name="connsiteX34" fmla="*/ 2012613 w 2227170"/>
              <a:gd name="connsiteY34" fmla="*/ 6617730 h 6857999"/>
              <a:gd name="connsiteX35" fmla="*/ 1960297 w 2227170"/>
              <a:gd name="connsiteY35" fmla="*/ 6560549 h 6857999"/>
              <a:gd name="connsiteX36" fmla="*/ 1911439 w 2227170"/>
              <a:gd name="connsiteY36" fmla="*/ 6409646 h 6857999"/>
              <a:gd name="connsiteX37" fmla="*/ 1941755 w 2227170"/>
              <a:gd name="connsiteY37" fmla="*/ 6379605 h 6857999"/>
              <a:gd name="connsiteX38" fmla="*/ 1967169 w 2227170"/>
              <a:gd name="connsiteY38" fmla="*/ 6277544 h 6857999"/>
              <a:gd name="connsiteX39" fmla="*/ 1982077 w 2227170"/>
              <a:gd name="connsiteY39" fmla="*/ 6165295 h 6857999"/>
              <a:gd name="connsiteX40" fmla="*/ 2021065 w 2227170"/>
              <a:gd name="connsiteY40" fmla="*/ 5971487 h 6857999"/>
              <a:gd name="connsiteX41" fmla="*/ 1973662 w 2227170"/>
              <a:gd name="connsiteY41" fmla="*/ 5832226 h 6857999"/>
              <a:gd name="connsiteX42" fmla="*/ 1953549 w 2227170"/>
              <a:gd name="connsiteY42" fmla="*/ 5778754 h 6857999"/>
              <a:gd name="connsiteX43" fmla="*/ 1942739 w 2227170"/>
              <a:gd name="connsiteY43" fmla="*/ 5729863 h 6857999"/>
              <a:gd name="connsiteX44" fmla="*/ 1940531 w 2227170"/>
              <a:gd name="connsiteY44" fmla="*/ 5674826 h 6857999"/>
              <a:gd name="connsiteX45" fmla="*/ 1921890 w 2227170"/>
              <a:gd name="connsiteY45" fmla="*/ 5540158 h 6857999"/>
              <a:gd name="connsiteX46" fmla="*/ 1895673 w 2227170"/>
              <a:gd name="connsiteY46" fmla="*/ 5464049 h 6857999"/>
              <a:gd name="connsiteX47" fmla="*/ 1883229 w 2227170"/>
              <a:gd name="connsiteY47" fmla="*/ 5299486 h 6857999"/>
              <a:gd name="connsiteX48" fmla="*/ 1867297 w 2227170"/>
              <a:gd name="connsiteY48" fmla="*/ 5186434 h 6857999"/>
              <a:gd name="connsiteX49" fmla="*/ 1829639 w 2227170"/>
              <a:gd name="connsiteY49" fmla="*/ 5064337 h 6857999"/>
              <a:gd name="connsiteX50" fmla="*/ 1823656 w 2227170"/>
              <a:gd name="connsiteY50" fmla="*/ 5047159 h 6857999"/>
              <a:gd name="connsiteX51" fmla="*/ 1793723 w 2227170"/>
              <a:gd name="connsiteY51" fmla="*/ 5003744 h 6857999"/>
              <a:gd name="connsiteX52" fmla="*/ 1679944 w 2227170"/>
              <a:gd name="connsiteY52" fmla="*/ 4930834 h 6857999"/>
              <a:gd name="connsiteX53" fmla="*/ 1657480 w 2227170"/>
              <a:gd name="connsiteY53" fmla="*/ 4911337 h 6857999"/>
              <a:gd name="connsiteX54" fmla="*/ 1594697 w 2227170"/>
              <a:gd name="connsiteY54" fmla="*/ 4754123 h 6857999"/>
              <a:gd name="connsiteX55" fmla="*/ 1610087 w 2227170"/>
              <a:gd name="connsiteY55" fmla="*/ 4701292 h 6857999"/>
              <a:gd name="connsiteX56" fmla="*/ 1645783 w 2227170"/>
              <a:gd name="connsiteY56" fmla="*/ 4645602 h 6857999"/>
              <a:gd name="connsiteX57" fmla="*/ 1671304 w 2227170"/>
              <a:gd name="connsiteY57" fmla="*/ 4516054 h 6857999"/>
              <a:gd name="connsiteX58" fmla="*/ 1664087 w 2227170"/>
              <a:gd name="connsiteY58" fmla="*/ 4465215 h 6857999"/>
              <a:gd name="connsiteX59" fmla="*/ 1638164 w 2227170"/>
              <a:gd name="connsiteY59" fmla="*/ 4374448 h 6857999"/>
              <a:gd name="connsiteX60" fmla="*/ 1588685 w 2227170"/>
              <a:gd name="connsiteY60" fmla="*/ 4300238 h 6857999"/>
              <a:gd name="connsiteX61" fmla="*/ 1505039 w 2227170"/>
              <a:gd name="connsiteY61" fmla="*/ 4190727 h 6857999"/>
              <a:gd name="connsiteX62" fmla="*/ 1493843 w 2227170"/>
              <a:gd name="connsiteY62" fmla="*/ 4001566 h 6857999"/>
              <a:gd name="connsiteX63" fmla="*/ 1491439 w 2227170"/>
              <a:gd name="connsiteY63" fmla="*/ 3929077 h 6857999"/>
              <a:gd name="connsiteX64" fmla="*/ 1470437 w 2227170"/>
              <a:gd name="connsiteY64" fmla="*/ 3732048 h 6857999"/>
              <a:gd name="connsiteX65" fmla="*/ 1471926 w 2227170"/>
              <a:gd name="connsiteY65" fmla="*/ 3713390 h 6857999"/>
              <a:gd name="connsiteX66" fmla="*/ 1471925 w 2227170"/>
              <a:gd name="connsiteY66" fmla="*/ 3713390 h 6857999"/>
              <a:gd name="connsiteX67" fmla="*/ 1475829 w 2227170"/>
              <a:gd name="connsiteY67" fmla="*/ 3664425 h 6857999"/>
              <a:gd name="connsiteX68" fmla="*/ 1477249 w 2227170"/>
              <a:gd name="connsiteY68" fmla="*/ 3641757 h 6857999"/>
              <a:gd name="connsiteX69" fmla="*/ 1442718 w 2227170"/>
              <a:gd name="connsiteY69" fmla="*/ 3455028 h 6857999"/>
              <a:gd name="connsiteX70" fmla="*/ 1436081 w 2227170"/>
              <a:gd name="connsiteY70" fmla="*/ 3434627 h 6857999"/>
              <a:gd name="connsiteX71" fmla="*/ 0 w 2227170"/>
              <a:gd name="connsiteY71" fmla="*/ 0 h 6857999"/>
              <a:gd name="connsiteX72" fmla="*/ 480313 w 2227170"/>
              <a:gd name="connsiteY72" fmla="*/ 0 h 6857999"/>
              <a:gd name="connsiteX73" fmla="*/ 507191 w 2227170"/>
              <a:gd name="connsiteY73" fmla="*/ 126805 h 6857999"/>
              <a:gd name="connsiteX74" fmla="*/ 517515 w 2227170"/>
              <a:gd name="connsiteY74" fmla="*/ 185431 h 6857999"/>
              <a:gd name="connsiteX75" fmla="*/ 602322 w 2227170"/>
              <a:gd name="connsiteY75" fmla="*/ 432867 h 6857999"/>
              <a:gd name="connsiteX76" fmla="*/ 717957 w 2227170"/>
              <a:gd name="connsiteY76" fmla="*/ 662316 h 6857999"/>
              <a:gd name="connsiteX77" fmla="*/ 868507 w 2227170"/>
              <a:gd name="connsiteY77" fmla="*/ 840047 h 6857999"/>
              <a:gd name="connsiteX78" fmla="*/ 903438 w 2227170"/>
              <a:gd name="connsiteY78" fmla="*/ 888795 h 6857999"/>
              <a:gd name="connsiteX79" fmla="*/ 938295 w 2227170"/>
              <a:gd name="connsiteY79" fmla="*/ 1013493 h 6857999"/>
              <a:gd name="connsiteX80" fmla="*/ 962274 w 2227170"/>
              <a:gd name="connsiteY80" fmla="*/ 1122775 h 6857999"/>
              <a:gd name="connsiteX81" fmla="*/ 994395 w 2227170"/>
              <a:gd name="connsiteY81" fmla="*/ 1204073 h 6857999"/>
              <a:gd name="connsiteX82" fmla="*/ 1024698 w 2227170"/>
              <a:gd name="connsiteY82" fmla="*/ 1273134 h 6857999"/>
              <a:gd name="connsiteX83" fmla="*/ 1105920 w 2227170"/>
              <a:gd name="connsiteY83" fmla="*/ 1431309 h 6857999"/>
              <a:gd name="connsiteX84" fmla="*/ 1169137 w 2227170"/>
              <a:gd name="connsiteY84" fmla="*/ 1602741 h 6857999"/>
              <a:gd name="connsiteX85" fmla="*/ 1256045 w 2227170"/>
              <a:gd name="connsiteY85" fmla="*/ 1745656 h 6857999"/>
              <a:gd name="connsiteX86" fmla="*/ 1305410 w 2227170"/>
              <a:gd name="connsiteY86" fmla="*/ 1806507 h 6857999"/>
              <a:gd name="connsiteX87" fmla="*/ 1328595 w 2227170"/>
              <a:gd name="connsiteY87" fmla="*/ 1923029 h 6857999"/>
              <a:gd name="connsiteX88" fmla="*/ 1372362 w 2227170"/>
              <a:gd name="connsiteY88" fmla="*/ 2051976 h 6857999"/>
              <a:gd name="connsiteX89" fmla="*/ 1420614 w 2227170"/>
              <a:gd name="connsiteY89" fmla="*/ 2145889 h 6857999"/>
              <a:gd name="connsiteX90" fmla="*/ 1451666 w 2227170"/>
              <a:gd name="connsiteY90" fmla="*/ 2217503 h 6857999"/>
              <a:gd name="connsiteX91" fmla="*/ 1479100 w 2227170"/>
              <a:gd name="connsiteY91" fmla="*/ 2316384 h 6857999"/>
              <a:gd name="connsiteX92" fmla="*/ 1519073 w 2227170"/>
              <a:gd name="connsiteY92" fmla="*/ 2417297 h 6857999"/>
              <a:gd name="connsiteX93" fmla="*/ 1545426 w 2227170"/>
              <a:gd name="connsiteY93" fmla="*/ 2467287 h 6857999"/>
              <a:gd name="connsiteX94" fmla="*/ 1587486 w 2227170"/>
              <a:gd name="connsiteY94" fmla="*/ 2562780 h 6857999"/>
              <a:gd name="connsiteX95" fmla="*/ 1625487 w 2227170"/>
              <a:gd name="connsiteY95" fmla="*/ 2660424 h 6857999"/>
              <a:gd name="connsiteX96" fmla="*/ 1659666 w 2227170"/>
              <a:gd name="connsiteY96" fmla="*/ 2838661 h 6857999"/>
              <a:gd name="connsiteX97" fmla="*/ 1723303 w 2227170"/>
              <a:gd name="connsiteY97" fmla="*/ 3005526 h 6857999"/>
              <a:gd name="connsiteX98" fmla="*/ 1768467 w 2227170"/>
              <a:gd name="connsiteY98" fmla="*/ 3137119 h 6857999"/>
              <a:gd name="connsiteX99" fmla="*/ 1799379 w 2227170"/>
              <a:gd name="connsiteY99" fmla="*/ 3214434 h 6857999"/>
              <a:gd name="connsiteX100" fmla="*/ 1872393 w 2227170"/>
              <a:gd name="connsiteY100" fmla="*/ 3358657 h 6857999"/>
              <a:gd name="connsiteX101" fmla="*/ 1903898 w 2227170"/>
              <a:gd name="connsiteY101" fmla="*/ 3459898 h 6857999"/>
              <a:gd name="connsiteX102" fmla="*/ 1891868 w 2227170"/>
              <a:gd name="connsiteY102" fmla="*/ 3461356 h 6857999"/>
              <a:gd name="connsiteX103" fmla="*/ 1714447 w 2227170"/>
              <a:gd name="connsiteY103" fmla="*/ 3473344 h 6857999"/>
              <a:gd name="connsiteX104" fmla="*/ 1689927 w 2227170"/>
              <a:gd name="connsiteY104" fmla="*/ 3476520 h 6857999"/>
              <a:gd name="connsiteX105" fmla="*/ 1512523 w 2227170"/>
              <a:gd name="connsiteY105" fmla="*/ 3453342 h 6857999"/>
              <a:gd name="connsiteX106" fmla="*/ 1463356 w 2227170"/>
              <a:gd name="connsiteY106" fmla="*/ 3435415 h 6857999"/>
              <a:gd name="connsiteX107" fmla="*/ 1435748 w 2227170"/>
              <a:gd name="connsiteY107" fmla="*/ 3430627 h 6857999"/>
              <a:gd name="connsiteX108" fmla="*/ 1434021 w 2227170"/>
              <a:gd name="connsiteY108" fmla="*/ 3409971 h 6857999"/>
              <a:gd name="connsiteX109" fmla="*/ 1403697 w 2227170"/>
              <a:gd name="connsiteY109" fmla="*/ 3352066 h 6857999"/>
              <a:gd name="connsiteX110" fmla="*/ 1304079 w 2227170"/>
              <a:gd name="connsiteY110" fmla="*/ 3288499 h 6857999"/>
              <a:gd name="connsiteX111" fmla="*/ 1263513 w 2227170"/>
              <a:gd name="connsiteY111" fmla="*/ 3224801 h 6857999"/>
              <a:gd name="connsiteX112" fmla="*/ 1239849 w 2227170"/>
              <a:gd name="connsiteY112" fmla="*/ 3179271 h 6857999"/>
              <a:gd name="connsiteX113" fmla="*/ 1200295 w 2227170"/>
              <a:gd name="connsiteY113" fmla="*/ 3136681 h 6857999"/>
              <a:gd name="connsiteX114" fmla="*/ 1098516 w 2227170"/>
              <a:gd name="connsiteY114" fmla="*/ 3085335 h 6857999"/>
              <a:gd name="connsiteX115" fmla="*/ 1011619 w 2227170"/>
              <a:gd name="connsiteY115" fmla="*/ 3016205 h 6857999"/>
              <a:gd name="connsiteX116" fmla="*/ 973275 w 2227170"/>
              <a:gd name="connsiteY116" fmla="*/ 2908439 h 6857999"/>
              <a:gd name="connsiteX117" fmla="*/ 954491 w 2227170"/>
              <a:gd name="connsiteY117" fmla="*/ 2842361 h 6857999"/>
              <a:gd name="connsiteX118" fmla="*/ 1016911 w 2227170"/>
              <a:gd name="connsiteY118" fmla="*/ 2599848 h 6857999"/>
              <a:gd name="connsiteX119" fmla="*/ 1067676 w 2227170"/>
              <a:gd name="connsiteY119" fmla="*/ 2435466 h 6857999"/>
              <a:gd name="connsiteX120" fmla="*/ 1065045 w 2227170"/>
              <a:gd name="connsiteY120" fmla="*/ 2378738 h 6857999"/>
              <a:gd name="connsiteX121" fmla="*/ 998558 w 2227170"/>
              <a:gd name="connsiteY121" fmla="*/ 2210113 h 6857999"/>
              <a:gd name="connsiteX122" fmla="*/ 980810 w 2227170"/>
              <a:gd name="connsiteY122" fmla="*/ 2050248 h 6857999"/>
              <a:gd name="connsiteX123" fmla="*/ 985875 w 2227170"/>
              <a:gd name="connsiteY123" fmla="*/ 1932531 h 6857999"/>
              <a:gd name="connsiteX124" fmla="*/ 991251 w 2227170"/>
              <a:gd name="connsiteY124" fmla="*/ 1831462 h 6857999"/>
              <a:gd name="connsiteX125" fmla="*/ 983833 w 2227170"/>
              <a:gd name="connsiteY125" fmla="*/ 1708173 h 6857999"/>
              <a:gd name="connsiteX126" fmla="*/ 966921 w 2227170"/>
              <a:gd name="connsiteY126" fmla="*/ 1636638 h 6857999"/>
              <a:gd name="connsiteX127" fmla="*/ 944156 w 2227170"/>
              <a:gd name="connsiteY127" fmla="*/ 1523444 h 6857999"/>
              <a:gd name="connsiteX128" fmla="*/ 910490 w 2227170"/>
              <a:gd name="connsiteY128" fmla="*/ 1405991 h 6857999"/>
              <a:gd name="connsiteX129" fmla="*/ 853488 w 2227170"/>
              <a:gd name="connsiteY129" fmla="*/ 1311394 h 6857999"/>
              <a:gd name="connsiteX130" fmla="*/ 801804 w 2227170"/>
              <a:gd name="connsiteY130" fmla="*/ 1257566 h 6857999"/>
              <a:gd name="connsiteX131" fmla="*/ 737368 w 2227170"/>
              <a:gd name="connsiteY131" fmla="*/ 1112096 h 6857999"/>
              <a:gd name="connsiteX132" fmla="*/ 597412 w 2227170"/>
              <a:gd name="connsiteY132" fmla="*/ 969072 h 6857999"/>
              <a:gd name="connsiteX133" fmla="*/ 542819 w 2227170"/>
              <a:gd name="connsiteY133" fmla="*/ 884069 h 6857999"/>
              <a:gd name="connsiteX134" fmla="*/ 530439 w 2227170"/>
              <a:gd name="connsiteY134" fmla="*/ 838495 h 6857999"/>
              <a:gd name="connsiteX135" fmla="*/ 495418 w 2227170"/>
              <a:gd name="connsiteY135" fmla="*/ 758969 h 6857999"/>
              <a:gd name="connsiteX136" fmla="*/ 467896 w 2227170"/>
              <a:gd name="connsiteY136" fmla="*/ 710990 h 6857999"/>
              <a:gd name="connsiteX137" fmla="*/ 360952 w 2227170"/>
              <a:gd name="connsiteY137" fmla="*/ 575332 h 6857999"/>
              <a:gd name="connsiteX138" fmla="*/ 329420 w 2227170"/>
              <a:gd name="connsiteY138" fmla="*/ 533869 h 6857999"/>
              <a:gd name="connsiteX139" fmla="*/ 277101 w 2227170"/>
              <a:gd name="connsiteY139" fmla="*/ 450003 h 6857999"/>
              <a:gd name="connsiteX140" fmla="*/ 262642 w 2227170"/>
              <a:gd name="connsiteY140" fmla="*/ 414480 h 6857999"/>
              <a:gd name="connsiteX141" fmla="*/ 219625 w 2227170"/>
              <a:gd name="connsiteY141" fmla="*/ 349349 h 6857999"/>
              <a:gd name="connsiteX142" fmla="*/ 104836 w 2227170"/>
              <a:gd name="connsiteY142" fmla="*/ 192439 h 6857999"/>
              <a:gd name="connsiteX143" fmla="*/ 37941 w 2227170"/>
              <a:gd name="connsiteY143" fmla="*/ 122586 h 6857999"/>
              <a:gd name="connsiteX144" fmla="*/ 16247 w 2227170"/>
              <a:gd name="connsiteY144" fmla="*/ 6147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227170" h="6857999">
                <a:moveTo>
                  <a:pt x="1435747" y="3430628"/>
                </a:moveTo>
                <a:lnTo>
                  <a:pt x="1463355" y="3435416"/>
                </a:lnTo>
                <a:cubicBezTo>
                  <a:pt x="1480184" y="3439826"/>
                  <a:pt x="1496566" y="3445726"/>
                  <a:pt x="1512522" y="3453342"/>
                </a:cubicBezTo>
                <a:cubicBezTo>
                  <a:pt x="1561201" y="3476708"/>
                  <a:pt x="1623580" y="3483625"/>
                  <a:pt x="1689926" y="3476521"/>
                </a:cubicBezTo>
                <a:cubicBezTo>
                  <a:pt x="1698220" y="3475588"/>
                  <a:pt x="1708677" y="3471849"/>
                  <a:pt x="1714445" y="3473345"/>
                </a:cubicBezTo>
                <a:cubicBezTo>
                  <a:pt x="1779620" y="3489747"/>
                  <a:pt x="1834653" y="3472188"/>
                  <a:pt x="1891867" y="3461357"/>
                </a:cubicBezTo>
                <a:lnTo>
                  <a:pt x="1903897" y="3459899"/>
                </a:lnTo>
                <a:lnTo>
                  <a:pt x="1939997" y="3575905"/>
                </a:lnTo>
                <a:cubicBezTo>
                  <a:pt x="1946484" y="3597372"/>
                  <a:pt x="1953252" y="3618812"/>
                  <a:pt x="1959353" y="3640463"/>
                </a:cubicBezTo>
                <a:lnTo>
                  <a:pt x="1972749" y="3697872"/>
                </a:lnTo>
                <a:lnTo>
                  <a:pt x="1974716" y="3706299"/>
                </a:lnTo>
                <a:cubicBezTo>
                  <a:pt x="1990622" y="3797563"/>
                  <a:pt x="2002102" y="3890387"/>
                  <a:pt x="2015942" y="3982180"/>
                </a:cubicBezTo>
                <a:cubicBezTo>
                  <a:pt x="2020339" y="4012204"/>
                  <a:pt x="2028650" y="4041142"/>
                  <a:pt x="2031892" y="4071548"/>
                </a:cubicBezTo>
                <a:cubicBezTo>
                  <a:pt x="2035443" y="4104448"/>
                  <a:pt x="2033020" y="4138953"/>
                  <a:pt x="2036571" y="4171852"/>
                </a:cubicBezTo>
                <a:cubicBezTo>
                  <a:pt x="2042360" y="4226575"/>
                  <a:pt x="2052059" y="4280215"/>
                  <a:pt x="2058065" y="4334965"/>
                </a:cubicBezTo>
                <a:cubicBezTo>
                  <a:pt x="2069516" y="4440581"/>
                  <a:pt x="2079848" y="4546311"/>
                  <a:pt x="2089962" y="4652006"/>
                </a:cubicBezTo>
                <a:cubicBezTo>
                  <a:pt x="2092086" y="4674630"/>
                  <a:pt x="2089393" y="4698483"/>
                  <a:pt x="2091986" y="4720900"/>
                </a:cubicBezTo>
                <a:cubicBezTo>
                  <a:pt x="2099090" y="4780437"/>
                  <a:pt x="2107526" y="4839889"/>
                  <a:pt x="2116222" y="4899103"/>
                </a:cubicBezTo>
                <a:cubicBezTo>
                  <a:pt x="2121567" y="4934975"/>
                  <a:pt x="2129409" y="4970386"/>
                  <a:pt x="2134280" y="5006463"/>
                </a:cubicBezTo>
                <a:cubicBezTo>
                  <a:pt x="2138181" y="5035327"/>
                  <a:pt x="2140233" y="5064748"/>
                  <a:pt x="2140946" y="5094252"/>
                </a:cubicBezTo>
                <a:cubicBezTo>
                  <a:pt x="2141573" y="5119660"/>
                  <a:pt x="2137495" y="5145495"/>
                  <a:pt x="2139028" y="5170758"/>
                </a:cubicBezTo>
                <a:cubicBezTo>
                  <a:pt x="2143115" y="5239128"/>
                  <a:pt x="2149053" y="5306937"/>
                  <a:pt x="2154083" y="5374894"/>
                </a:cubicBezTo>
                <a:cubicBezTo>
                  <a:pt x="2156003" y="5402116"/>
                  <a:pt x="2156328" y="5429662"/>
                  <a:pt x="2159878" y="5456299"/>
                </a:cubicBezTo>
                <a:cubicBezTo>
                  <a:pt x="2169087" y="5527565"/>
                  <a:pt x="2181047" y="5598128"/>
                  <a:pt x="2189136" y="5669510"/>
                </a:cubicBezTo>
                <a:cubicBezTo>
                  <a:pt x="2195841" y="5728715"/>
                  <a:pt x="2198200" y="5788945"/>
                  <a:pt x="2203058" y="5848712"/>
                </a:cubicBezTo>
                <a:cubicBezTo>
                  <a:pt x="2205241" y="5874065"/>
                  <a:pt x="2209957" y="5898688"/>
                  <a:pt x="2211270" y="5923918"/>
                </a:cubicBezTo>
                <a:cubicBezTo>
                  <a:pt x="2214375" y="5980441"/>
                  <a:pt x="2215629" y="6037520"/>
                  <a:pt x="2218696" y="6094309"/>
                </a:cubicBezTo>
                <a:cubicBezTo>
                  <a:pt x="2220549" y="6126699"/>
                  <a:pt x="2227542" y="6158719"/>
                  <a:pt x="2227155" y="6191335"/>
                </a:cubicBezTo>
                <a:cubicBezTo>
                  <a:pt x="2226207" y="6268795"/>
                  <a:pt x="2222365" y="6346394"/>
                  <a:pt x="2219390" y="6424114"/>
                </a:cubicBezTo>
                <a:cubicBezTo>
                  <a:pt x="2216292" y="6504264"/>
                  <a:pt x="2213668" y="6584212"/>
                  <a:pt x="2209703" y="6664246"/>
                </a:cubicBezTo>
                <a:cubicBezTo>
                  <a:pt x="2207306" y="6708013"/>
                  <a:pt x="2201832" y="6751624"/>
                  <a:pt x="2199216" y="6795360"/>
                </a:cubicBezTo>
                <a:lnTo>
                  <a:pt x="2197257" y="6857999"/>
                </a:lnTo>
                <a:lnTo>
                  <a:pt x="2026554" y="6857999"/>
                </a:lnTo>
                <a:lnTo>
                  <a:pt x="2060891" y="6720903"/>
                </a:lnTo>
                <a:cubicBezTo>
                  <a:pt x="2072503" y="6665089"/>
                  <a:pt x="2056350" y="6635319"/>
                  <a:pt x="2012613" y="6617730"/>
                </a:cubicBezTo>
                <a:cubicBezTo>
                  <a:pt x="1988364" y="6607784"/>
                  <a:pt x="1962210" y="6595663"/>
                  <a:pt x="1960297" y="6560549"/>
                </a:cubicBezTo>
                <a:cubicBezTo>
                  <a:pt x="1957307" y="6503223"/>
                  <a:pt x="1960688" y="6444619"/>
                  <a:pt x="1911439" y="6409646"/>
                </a:cubicBezTo>
                <a:cubicBezTo>
                  <a:pt x="1925288" y="6396076"/>
                  <a:pt x="1933540" y="6387707"/>
                  <a:pt x="1941755" y="6379605"/>
                </a:cubicBezTo>
                <a:cubicBezTo>
                  <a:pt x="1964582" y="6357226"/>
                  <a:pt x="1980146" y="6306327"/>
                  <a:pt x="1967169" y="6277544"/>
                </a:cubicBezTo>
                <a:cubicBezTo>
                  <a:pt x="1948370" y="6235151"/>
                  <a:pt x="1957958" y="6200015"/>
                  <a:pt x="1982077" y="6165295"/>
                </a:cubicBezTo>
                <a:cubicBezTo>
                  <a:pt x="2022088" y="6107214"/>
                  <a:pt x="2024735" y="6036528"/>
                  <a:pt x="2021065" y="5971487"/>
                </a:cubicBezTo>
                <a:cubicBezTo>
                  <a:pt x="2018464" y="5922385"/>
                  <a:pt x="2008510" y="5868982"/>
                  <a:pt x="1973662" y="5832226"/>
                </a:cubicBezTo>
                <a:cubicBezTo>
                  <a:pt x="1962477" y="5820581"/>
                  <a:pt x="1959306" y="5797535"/>
                  <a:pt x="1953549" y="5778754"/>
                </a:cubicBezTo>
                <a:cubicBezTo>
                  <a:pt x="1948891" y="5763124"/>
                  <a:pt x="1944782" y="5746757"/>
                  <a:pt x="1942739" y="5729863"/>
                </a:cubicBezTo>
                <a:cubicBezTo>
                  <a:pt x="1940409" y="5711839"/>
                  <a:pt x="1936175" y="5691638"/>
                  <a:pt x="1940531" y="5674826"/>
                </a:cubicBezTo>
                <a:cubicBezTo>
                  <a:pt x="1953455" y="5623827"/>
                  <a:pt x="1948183" y="5581155"/>
                  <a:pt x="1921890" y="5540158"/>
                </a:cubicBezTo>
                <a:cubicBezTo>
                  <a:pt x="1908295" y="5518914"/>
                  <a:pt x="1892512" y="5488106"/>
                  <a:pt x="1895673" y="5464049"/>
                </a:cubicBezTo>
                <a:cubicBezTo>
                  <a:pt x="1903251" y="5405489"/>
                  <a:pt x="1894476" y="5354705"/>
                  <a:pt x="1883229" y="5299486"/>
                </a:cubicBezTo>
                <a:cubicBezTo>
                  <a:pt x="1876073" y="5263904"/>
                  <a:pt x="1873244" y="5224301"/>
                  <a:pt x="1867297" y="5186434"/>
                </a:cubicBezTo>
                <a:cubicBezTo>
                  <a:pt x="1860260" y="5142157"/>
                  <a:pt x="1861988" y="5095296"/>
                  <a:pt x="1829639" y="5064337"/>
                </a:cubicBezTo>
                <a:cubicBezTo>
                  <a:pt x="1826152" y="5060853"/>
                  <a:pt x="1826740" y="5051950"/>
                  <a:pt x="1823656" y="5047159"/>
                </a:cubicBezTo>
                <a:cubicBezTo>
                  <a:pt x="1814298" y="5031960"/>
                  <a:pt x="1806371" y="5012874"/>
                  <a:pt x="1793723" y="5003744"/>
                </a:cubicBezTo>
                <a:cubicBezTo>
                  <a:pt x="1756761" y="4977307"/>
                  <a:pt x="1717858" y="4955228"/>
                  <a:pt x="1679944" y="4930834"/>
                </a:cubicBezTo>
                <a:cubicBezTo>
                  <a:pt x="1671835" y="4925607"/>
                  <a:pt x="1661303" y="4920315"/>
                  <a:pt x="1657480" y="4911337"/>
                </a:cubicBezTo>
                <a:cubicBezTo>
                  <a:pt x="1635585" y="4859522"/>
                  <a:pt x="1614886" y="4807057"/>
                  <a:pt x="1594697" y="4754123"/>
                </a:cubicBezTo>
                <a:cubicBezTo>
                  <a:pt x="1586633" y="4732840"/>
                  <a:pt x="1595035" y="4717144"/>
                  <a:pt x="1610087" y="4701292"/>
                </a:cubicBezTo>
                <a:cubicBezTo>
                  <a:pt x="1624417" y="4685883"/>
                  <a:pt x="1639744" y="4666529"/>
                  <a:pt x="1645783" y="4645602"/>
                </a:cubicBezTo>
                <a:cubicBezTo>
                  <a:pt x="1657646" y="4603705"/>
                  <a:pt x="1665182" y="4559572"/>
                  <a:pt x="1671304" y="4516054"/>
                </a:cubicBezTo>
                <a:cubicBezTo>
                  <a:pt x="1673597" y="4499770"/>
                  <a:pt x="1668234" y="4481320"/>
                  <a:pt x="1664087" y="4465215"/>
                </a:cubicBezTo>
                <a:cubicBezTo>
                  <a:pt x="1656218" y="4434707"/>
                  <a:pt x="1643929" y="4405752"/>
                  <a:pt x="1638164" y="4374448"/>
                </a:cubicBezTo>
                <a:cubicBezTo>
                  <a:pt x="1631557" y="4338122"/>
                  <a:pt x="1616055" y="4314707"/>
                  <a:pt x="1588685" y="4300238"/>
                </a:cubicBezTo>
                <a:cubicBezTo>
                  <a:pt x="1547937" y="4278712"/>
                  <a:pt x="1523199" y="4237659"/>
                  <a:pt x="1505039" y="4190727"/>
                </a:cubicBezTo>
                <a:cubicBezTo>
                  <a:pt x="1481808" y="4131100"/>
                  <a:pt x="1492604" y="4065370"/>
                  <a:pt x="1493843" y="4001566"/>
                </a:cubicBezTo>
                <a:cubicBezTo>
                  <a:pt x="1494406" y="3977140"/>
                  <a:pt x="1495513" y="3951977"/>
                  <a:pt x="1491439" y="3929077"/>
                </a:cubicBezTo>
                <a:cubicBezTo>
                  <a:pt x="1480036" y="3863970"/>
                  <a:pt x="1469366" y="3798964"/>
                  <a:pt x="1470437" y="3732048"/>
                </a:cubicBezTo>
                <a:lnTo>
                  <a:pt x="1471926" y="3713390"/>
                </a:lnTo>
                <a:lnTo>
                  <a:pt x="1471925" y="3713390"/>
                </a:lnTo>
                <a:lnTo>
                  <a:pt x="1475829" y="3664425"/>
                </a:lnTo>
                <a:cubicBezTo>
                  <a:pt x="1476881" y="3656951"/>
                  <a:pt x="1477283" y="3649381"/>
                  <a:pt x="1477249" y="3641757"/>
                </a:cubicBezTo>
                <a:cubicBezTo>
                  <a:pt x="1477488" y="3575629"/>
                  <a:pt x="1483447" y="3508130"/>
                  <a:pt x="1442718" y="3455028"/>
                </a:cubicBezTo>
                <a:cubicBezTo>
                  <a:pt x="1438983" y="3450146"/>
                  <a:pt x="1437151" y="3442741"/>
                  <a:pt x="1436081" y="3434627"/>
                </a:cubicBezTo>
                <a:close/>
                <a:moveTo>
                  <a:pt x="0" y="0"/>
                </a:moveTo>
                <a:lnTo>
                  <a:pt x="480313" y="0"/>
                </a:lnTo>
                <a:lnTo>
                  <a:pt x="507191" y="126805"/>
                </a:lnTo>
                <a:cubicBezTo>
                  <a:pt x="510850" y="146378"/>
                  <a:pt x="511427" y="167424"/>
                  <a:pt x="517515" y="185431"/>
                </a:cubicBezTo>
                <a:cubicBezTo>
                  <a:pt x="545215" y="268285"/>
                  <a:pt x="576289" y="349161"/>
                  <a:pt x="602322" y="432867"/>
                </a:cubicBezTo>
                <a:cubicBezTo>
                  <a:pt x="629316" y="519159"/>
                  <a:pt x="664449" y="597886"/>
                  <a:pt x="717957" y="662316"/>
                </a:cubicBezTo>
                <a:cubicBezTo>
                  <a:pt x="767691" y="722133"/>
                  <a:pt x="818517" y="780468"/>
                  <a:pt x="868507" y="840047"/>
                </a:cubicBezTo>
                <a:cubicBezTo>
                  <a:pt x="881192" y="855172"/>
                  <a:pt x="896631" y="869597"/>
                  <a:pt x="903438" y="888795"/>
                </a:cubicBezTo>
                <a:cubicBezTo>
                  <a:pt x="917728" y="928650"/>
                  <a:pt x="927846" y="971457"/>
                  <a:pt x="938295" y="1013493"/>
                </a:cubicBezTo>
                <a:cubicBezTo>
                  <a:pt x="947146" y="1049587"/>
                  <a:pt x="952227" y="1087329"/>
                  <a:pt x="962274" y="1122775"/>
                </a:cubicBezTo>
                <a:cubicBezTo>
                  <a:pt x="970228" y="1151120"/>
                  <a:pt x="983145" y="1177171"/>
                  <a:pt x="994395" y="1204073"/>
                </a:cubicBezTo>
                <a:cubicBezTo>
                  <a:pt x="1004144" y="1227496"/>
                  <a:pt x="1011858" y="1252812"/>
                  <a:pt x="1024698" y="1273134"/>
                </a:cubicBezTo>
                <a:cubicBezTo>
                  <a:pt x="1055755" y="1322698"/>
                  <a:pt x="1086123" y="1372439"/>
                  <a:pt x="1105920" y="1431309"/>
                </a:cubicBezTo>
                <a:cubicBezTo>
                  <a:pt x="1125612" y="1489349"/>
                  <a:pt x="1148972" y="1544909"/>
                  <a:pt x="1169137" y="1602741"/>
                </a:cubicBezTo>
                <a:cubicBezTo>
                  <a:pt x="1188802" y="1659416"/>
                  <a:pt x="1211781" y="1711385"/>
                  <a:pt x="1256045" y="1745656"/>
                </a:cubicBezTo>
                <a:cubicBezTo>
                  <a:pt x="1275564" y="1760924"/>
                  <a:pt x="1296322" y="1781541"/>
                  <a:pt x="1305410" y="1806507"/>
                </a:cubicBezTo>
                <a:cubicBezTo>
                  <a:pt x="1318315" y="1842083"/>
                  <a:pt x="1318707" y="1884882"/>
                  <a:pt x="1328595" y="1923029"/>
                </a:cubicBezTo>
                <a:cubicBezTo>
                  <a:pt x="1340183" y="1967950"/>
                  <a:pt x="1348451" y="2019205"/>
                  <a:pt x="1372362" y="2051976"/>
                </a:cubicBezTo>
                <a:cubicBezTo>
                  <a:pt x="1393690" y="2081114"/>
                  <a:pt x="1409558" y="2109756"/>
                  <a:pt x="1420614" y="2145889"/>
                </a:cubicBezTo>
                <a:cubicBezTo>
                  <a:pt x="1428329" y="2171204"/>
                  <a:pt x="1446013" y="2191660"/>
                  <a:pt x="1451666" y="2217503"/>
                </a:cubicBezTo>
                <a:cubicBezTo>
                  <a:pt x="1459262" y="2251515"/>
                  <a:pt x="1464220" y="2285429"/>
                  <a:pt x="1479100" y="2316384"/>
                </a:cubicBezTo>
                <a:cubicBezTo>
                  <a:pt x="1494480" y="2348495"/>
                  <a:pt x="1505180" y="2384032"/>
                  <a:pt x="1519073" y="2417297"/>
                </a:cubicBezTo>
                <a:cubicBezTo>
                  <a:pt x="1526537" y="2434955"/>
                  <a:pt x="1537451" y="2450104"/>
                  <a:pt x="1545426" y="2467287"/>
                </a:cubicBezTo>
                <a:cubicBezTo>
                  <a:pt x="1560015" y="2498743"/>
                  <a:pt x="1574095" y="2530674"/>
                  <a:pt x="1587486" y="2562780"/>
                </a:cubicBezTo>
                <a:cubicBezTo>
                  <a:pt x="1600880" y="2594883"/>
                  <a:pt x="1617279" y="2626052"/>
                  <a:pt x="1625487" y="2660424"/>
                </a:cubicBezTo>
                <a:cubicBezTo>
                  <a:pt x="1639356" y="2719002"/>
                  <a:pt x="1643839" y="2781437"/>
                  <a:pt x="1659666" y="2838661"/>
                </a:cubicBezTo>
                <a:cubicBezTo>
                  <a:pt x="1675816" y="2896745"/>
                  <a:pt x="1698487" y="2952480"/>
                  <a:pt x="1723303" y="3005526"/>
                </a:cubicBezTo>
                <a:cubicBezTo>
                  <a:pt x="1742828" y="3047477"/>
                  <a:pt x="1762476" y="3086994"/>
                  <a:pt x="1768467" y="3137119"/>
                </a:cubicBezTo>
                <a:cubicBezTo>
                  <a:pt x="1771830" y="3165089"/>
                  <a:pt x="1783459" y="3195584"/>
                  <a:pt x="1799379" y="3214434"/>
                </a:cubicBezTo>
                <a:cubicBezTo>
                  <a:pt x="1834097" y="3255256"/>
                  <a:pt x="1855719" y="3304309"/>
                  <a:pt x="1872393" y="3358657"/>
                </a:cubicBezTo>
                <a:lnTo>
                  <a:pt x="1903898" y="3459898"/>
                </a:lnTo>
                <a:lnTo>
                  <a:pt x="1891868" y="3461356"/>
                </a:lnTo>
                <a:cubicBezTo>
                  <a:pt x="1834654" y="3472187"/>
                  <a:pt x="1779621" y="3489747"/>
                  <a:pt x="1714447" y="3473344"/>
                </a:cubicBezTo>
                <a:cubicBezTo>
                  <a:pt x="1708678" y="3471848"/>
                  <a:pt x="1698221" y="3475587"/>
                  <a:pt x="1689927" y="3476520"/>
                </a:cubicBezTo>
                <a:cubicBezTo>
                  <a:pt x="1623581" y="3483624"/>
                  <a:pt x="1561203" y="3476707"/>
                  <a:pt x="1512523" y="3453342"/>
                </a:cubicBezTo>
                <a:cubicBezTo>
                  <a:pt x="1496568" y="3445724"/>
                  <a:pt x="1480185" y="3439824"/>
                  <a:pt x="1463356" y="3435415"/>
                </a:cubicBezTo>
                <a:lnTo>
                  <a:pt x="1435748" y="3430627"/>
                </a:lnTo>
                <a:lnTo>
                  <a:pt x="1434021" y="3409971"/>
                </a:lnTo>
                <a:cubicBezTo>
                  <a:pt x="1432029" y="3383279"/>
                  <a:pt x="1422980" y="3364307"/>
                  <a:pt x="1403697" y="3352066"/>
                </a:cubicBezTo>
                <a:cubicBezTo>
                  <a:pt x="1370357" y="3331312"/>
                  <a:pt x="1338080" y="3307714"/>
                  <a:pt x="1304079" y="3288499"/>
                </a:cubicBezTo>
                <a:cubicBezTo>
                  <a:pt x="1280753" y="3275143"/>
                  <a:pt x="1269685" y="3254802"/>
                  <a:pt x="1263513" y="3224801"/>
                </a:cubicBezTo>
                <a:cubicBezTo>
                  <a:pt x="1260131" y="3207989"/>
                  <a:pt x="1249727" y="3192368"/>
                  <a:pt x="1239849" y="3179271"/>
                </a:cubicBezTo>
                <a:cubicBezTo>
                  <a:pt x="1227926" y="3163435"/>
                  <a:pt x="1210513" y="3153636"/>
                  <a:pt x="1200295" y="3136681"/>
                </a:cubicBezTo>
                <a:cubicBezTo>
                  <a:pt x="1174729" y="3095239"/>
                  <a:pt x="1142304" y="3078970"/>
                  <a:pt x="1098516" y="3085335"/>
                </a:cubicBezTo>
                <a:cubicBezTo>
                  <a:pt x="1059686" y="3091033"/>
                  <a:pt x="1013874" y="3055184"/>
                  <a:pt x="1011619" y="3016205"/>
                </a:cubicBezTo>
                <a:cubicBezTo>
                  <a:pt x="1009059" y="2973099"/>
                  <a:pt x="992305" y="2941338"/>
                  <a:pt x="973275" y="2908439"/>
                </a:cubicBezTo>
                <a:cubicBezTo>
                  <a:pt x="962595" y="2890058"/>
                  <a:pt x="954588" y="2865245"/>
                  <a:pt x="954491" y="2842361"/>
                </a:cubicBezTo>
                <a:cubicBezTo>
                  <a:pt x="953900" y="2755427"/>
                  <a:pt x="980596" y="2677232"/>
                  <a:pt x="1016911" y="2599848"/>
                </a:cubicBezTo>
                <a:cubicBezTo>
                  <a:pt x="1040610" y="2549275"/>
                  <a:pt x="1053210" y="2491150"/>
                  <a:pt x="1067676" y="2435466"/>
                </a:cubicBezTo>
                <a:cubicBezTo>
                  <a:pt x="1072106" y="2418119"/>
                  <a:pt x="1070928" y="2395084"/>
                  <a:pt x="1065045" y="2378738"/>
                </a:cubicBezTo>
                <a:cubicBezTo>
                  <a:pt x="1044804" y="2321440"/>
                  <a:pt x="1023660" y="2264284"/>
                  <a:pt x="998558" y="2210113"/>
                </a:cubicBezTo>
                <a:cubicBezTo>
                  <a:pt x="974922" y="2159685"/>
                  <a:pt x="969670" y="2105857"/>
                  <a:pt x="980810" y="2050248"/>
                </a:cubicBezTo>
                <a:cubicBezTo>
                  <a:pt x="988944" y="2009738"/>
                  <a:pt x="988704" y="1972134"/>
                  <a:pt x="985875" y="1932531"/>
                </a:cubicBezTo>
                <a:cubicBezTo>
                  <a:pt x="983445" y="1899517"/>
                  <a:pt x="983632" y="1863605"/>
                  <a:pt x="991251" y="1831462"/>
                </a:cubicBezTo>
                <a:cubicBezTo>
                  <a:pt x="1002010" y="1786419"/>
                  <a:pt x="1001019" y="1747889"/>
                  <a:pt x="983833" y="1708173"/>
                </a:cubicBezTo>
                <a:cubicBezTo>
                  <a:pt x="974650" y="1687006"/>
                  <a:pt x="971894" y="1661024"/>
                  <a:pt x="966921" y="1636638"/>
                </a:cubicBezTo>
                <a:cubicBezTo>
                  <a:pt x="959164" y="1599065"/>
                  <a:pt x="953544" y="1560430"/>
                  <a:pt x="944156" y="1523444"/>
                </a:cubicBezTo>
                <a:cubicBezTo>
                  <a:pt x="934274" y="1483663"/>
                  <a:pt x="918090" y="1446266"/>
                  <a:pt x="910490" y="1405991"/>
                </a:cubicBezTo>
                <a:cubicBezTo>
                  <a:pt x="902221" y="1362626"/>
                  <a:pt x="884511" y="1332909"/>
                  <a:pt x="853488" y="1311394"/>
                </a:cubicBezTo>
                <a:cubicBezTo>
                  <a:pt x="833960" y="1297754"/>
                  <a:pt x="813693" y="1279930"/>
                  <a:pt x="801804" y="1257566"/>
                </a:cubicBezTo>
                <a:cubicBezTo>
                  <a:pt x="777567" y="1211409"/>
                  <a:pt x="761060" y="1158994"/>
                  <a:pt x="737368" y="1112096"/>
                </a:cubicBezTo>
                <a:cubicBezTo>
                  <a:pt x="704192" y="1046171"/>
                  <a:pt x="667774" y="984417"/>
                  <a:pt x="597412" y="969072"/>
                </a:cubicBezTo>
                <a:cubicBezTo>
                  <a:pt x="558582" y="960616"/>
                  <a:pt x="545495" y="932638"/>
                  <a:pt x="542819" y="884069"/>
                </a:cubicBezTo>
                <a:cubicBezTo>
                  <a:pt x="542001" y="867894"/>
                  <a:pt x="539302" y="844641"/>
                  <a:pt x="530439" y="838495"/>
                </a:cubicBezTo>
                <a:cubicBezTo>
                  <a:pt x="504064" y="820083"/>
                  <a:pt x="502635" y="789389"/>
                  <a:pt x="495418" y="758969"/>
                </a:cubicBezTo>
                <a:cubicBezTo>
                  <a:pt x="491137" y="740668"/>
                  <a:pt x="480917" y="717450"/>
                  <a:pt x="467896" y="710990"/>
                </a:cubicBezTo>
                <a:cubicBezTo>
                  <a:pt x="415237" y="684524"/>
                  <a:pt x="389928" y="628690"/>
                  <a:pt x="360952" y="575332"/>
                </a:cubicBezTo>
                <a:cubicBezTo>
                  <a:pt x="352320" y="559688"/>
                  <a:pt x="342318" y="542764"/>
                  <a:pt x="329420" y="533869"/>
                </a:cubicBezTo>
                <a:cubicBezTo>
                  <a:pt x="301564" y="514975"/>
                  <a:pt x="282964" y="490033"/>
                  <a:pt x="277101" y="450003"/>
                </a:cubicBezTo>
                <a:cubicBezTo>
                  <a:pt x="275358" y="437236"/>
                  <a:pt x="268913" y="424892"/>
                  <a:pt x="262642" y="414480"/>
                </a:cubicBezTo>
                <a:cubicBezTo>
                  <a:pt x="248980" y="392138"/>
                  <a:pt x="232048" y="372606"/>
                  <a:pt x="219625" y="349349"/>
                </a:cubicBezTo>
                <a:cubicBezTo>
                  <a:pt x="187497" y="290106"/>
                  <a:pt x="155946" y="231487"/>
                  <a:pt x="104836" y="192439"/>
                </a:cubicBezTo>
                <a:cubicBezTo>
                  <a:pt x="79877" y="173412"/>
                  <a:pt x="52832" y="151907"/>
                  <a:pt x="37941" y="122586"/>
                </a:cubicBezTo>
                <a:cubicBezTo>
                  <a:pt x="28510" y="103971"/>
                  <a:pt x="22002" y="83045"/>
                  <a:pt x="16247" y="6147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Obrázek 17" descr="Obsah obrázku text, stůl, hrníček, interiér&#10;&#10;Popis se vygeneroval automaticky.">
            <a:extLst>
              <a:ext uri="{FF2B5EF4-FFF2-40B4-BE49-F238E27FC236}">
                <a16:creationId xmlns:a16="http://schemas.microsoft.com/office/drawing/2014/main" id="{62A8687E-AA71-4A01-A5ED-E5CB907EAD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2" r="19049"/>
          <a:stretch/>
        </p:blipFill>
        <p:spPr>
          <a:xfrm>
            <a:off x="20" y="10"/>
            <a:ext cx="4404098" cy="6857990"/>
          </a:xfrm>
          <a:custGeom>
            <a:avLst/>
            <a:gdLst/>
            <a:ahLst/>
            <a:cxnLst/>
            <a:rect l="l" t="t" r="r" b="b"/>
            <a:pathLst>
              <a:path w="4404118" h="6858000">
                <a:moveTo>
                  <a:pt x="2339583" y="0"/>
                </a:moveTo>
                <a:lnTo>
                  <a:pt x="2355830" y="61476"/>
                </a:lnTo>
                <a:cubicBezTo>
                  <a:pt x="2361586" y="83045"/>
                  <a:pt x="2368094" y="103971"/>
                  <a:pt x="2377524" y="122586"/>
                </a:cubicBezTo>
                <a:cubicBezTo>
                  <a:pt x="2392415" y="151907"/>
                  <a:pt x="2419460" y="173413"/>
                  <a:pt x="2444420" y="192440"/>
                </a:cubicBezTo>
                <a:cubicBezTo>
                  <a:pt x="2495529" y="231487"/>
                  <a:pt x="2527080" y="290106"/>
                  <a:pt x="2559207" y="349349"/>
                </a:cubicBezTo>
                <a:cubicBezTo>
                  <a:pt x="2571632" y="372606"/>
                  <a:pt x="2588563" y="392138"/>
                  <a:pt x="2602225" y="414481"/>
                </a:cubicBezTo>
                <a:cubicBezTo>
                  <a:pt x="2608496" y="424893"/>
                  <a:pt x="2614942" y="437236"/>
                  <a:pt x="2616684" y="450003"/>
                </a:cubicBezTo>
                <a:cubicBezTo>
                  <a:pt x="2622547" y="490034"/>
                  <a:pt x="2641148" y="514975"/>
                  <a:pt x="2669003" y="533869"/>
                </a:cubicBezTo>
                <a:cubicBezTo>
                  <a:pt x="2681901" y="542764"/>
                  <a:pt x="2691903" y="559689"/>
                  <a:pt x="2700535" y="575333"/>
                </a:cubicBezTo>
                <a:cubicBezTo>
                  <a:pt x="2729512" y="628690"/>
                  <a:pt x="2754821" y="684525"/>
                  <a:pt x="2807479" y="710990"/>
                </a:cubicBezTo>
                <a:cubicBezTo>
                  <a:pt x="2820500" y="717450"/>
                  <a:pt x="2830720" y="740669"/>
                  <a:pt x="2835001" y="758969"/>
                </a:cubicBezTo>
                <a:cubicBezTo>
                  <a:pt x="2842218" y="789390"/>
                  <a:pt x="2843647" y="820083"/>
                  <a:pt x="2870022" y="838495"/>
                </a:cubicBezTo>
                <a:cubicBezTo>
                  <a:pt x="2878885" y="844641"/>
                  <a:pt x="2881584" y="867894"/>
                  <a:pt x="2882402" y="884069"/>
                </a:cubicBezTo>
                <a:cubicBezTo>
                  <a:pt x="2885078" y="932638"/>
                  <a:pt x="2898165" y="960616"/>
                  <a:pt x="2936995" y="969072"/>
                </a:cubicBezTo>
                <a:cubicBezTo>
                  <a:pt x="3007357" y="984417"/>
                  <a:pt x="3043775" y="1046171"/>
                  <a:pt x="3076951" y="1112096"/>
                </a:cubicBezTo>
                <a:cubicBezTo>
                  <a:pt x="3100643" y="1158994"/>
                  <a:pt x="3117151" y="1211409"/>
                  <a:pt x="3141387" y="1257566"/>
                </a:cubicBezTo>
                <a:cubicBezTo>
                  <a:pt x="3153277" y="1279930"/>
                  <a:pt x="3173543" y="1297754"/>
                  <a:pt x="3193071" y="1311394"/>
                </a:cubicBezTo>
                <a:cubicBezTo>
                  <a:pt x="3224094" y="1332909"/>
                  <a:pt x="3241804" y="1362627"/>
                  <a:pt x="3250073" y="1405992"/>
                </a:cubicBezTo>
                <a:cubicBezTo>
                  <a:pt x="3257673" y="1446266"/>
                  <a:pt x="3273857" y="1483664"/>
                  <a:pt x="3283740" y="1523444"/>
                </a:cubicBezTo>
                <a:cubicBezTo>
                  <a:pt x="3293127" y="1560430"/>
                  <a:pt x="3298747" y="1599065"/>
                  <a:pt x="3306504" y="1636638"/>
                </a:cubicBezTo>
                <a:cubicBezTo>
                  <a:pt x="3311477" y="1661025"/>
                  <a:pt x="3314234" y="1687006"/>
                  <a:pt x="3323416" y="1708173"/>
                </a:cubicBezTo>
                <a:cubicBezTo>
                  <a:pt x="3340602" y="1747889"/>
                  <a:pt x="3341593" y="1786419"/>
                  <a:pt x="3330834" y="1831463"/>
                </a:cubicBezTo>
                <a:cubicBezTo>
                  <a:pt x="3323215" y="1863606"/>
                  <a:pt x="3323028" y="1899517"/>
                  <a:pt x="3325458" y="1932531"/>
                </a:cubicBezTo>
                <a:cubicBezTo>
                  <a:pt x="3328288" y="1972134"/>
                  <a:pt x="3328527" y="2009738"/>
                  <a:pt x="3320394" y="2050249"/>
                </a:cubicBezTo>
                <a:cubicBezTo>
                  <a:pt x="3309254" y="2105857"/>
                  <a:pt x="3314506" y="2159685"/>
                  <a:pt x="3338141" y="2210114"/>
                </a:cubicBezTo>
                <a:cubicBezTo>
                  <a:pt x="3363243" y="2264284"/>
                  <a:pt x="3384387" y="2321440"/>
                  <a:pt x="3404628" y="2378738"/>
                </a:cubicBezTo>
                <a:cubicBezTo>
                  <a:pt x="3410511" y="2395084"/>
                  <a:pt x="3411689" y="2418120"/>
                  <a:pt x="3407259" y="2435467"/>
                </a:cubicBezTo>
                <a:cubicBezTo>
                  <a:pt x="3392793" y="2491151"/>
                  <a:pt x="3380194" y="2549275"/>
                  <a:pt x="3356495" y="2599849"/>
                </a:cubicBezTo>
                <a:cubicBezTo>
                  <a:pt x="3320179" y="2677233"/>
                  <a:pt x="3293483" y="2755427"/>
                  <a:pt x="3294074" y="2842361"/>
                </a:cubicBezTo>
                <a:cubicBezTo>
                  <a:pt x="3294172" y="2865245"/>
                  <a:pt x="3302178" y="2890058"/>
                  <a:pt x="3312858" y="2908439"/>
                </a:cubicBezTo>
                <a:cubicBezTo>
                  <a:pt x="3331888" y="2941339"/>
                  <a:pt x="3348643" y="2973100"/>
                  <a:pt x="3351202" y="3016205"/>
                </a:cubicBezTo>
                <a:cubicBezTo>
                  <a:pt x="3353458" y="3055184"/>
                  <a:pt x="3399269" y="3091033"/>
                  <a:pt x="3438099" y="3085336"/>
                </a:cubicBezTo>
                <a:cubicBezTo>
                  <a:pt x="3481887" y="3078970"/>
                  <a:pt x="3514312" y="3095239"/>
                  <a:pt x="3539878" y="3136681"/>
                </a:cubicBezTo>
                <a:cubicBezTo>
                  <a:pt x="3550096" y="3153637"/>
                  <a:pt x="3567509" y="3163435"/>
                  <a:pt x="3579433" y="3179271"/>
                </a:cubicBezTo>
                <a:cubicBezTo>
                  <a:pt x="3589310" y="3192368"/>
                  <a:pt x="3599714" y="3207990"/>
                  <a:pt x="3603096" y="3224801"/>
                </a:cubicBezTo>
                <a:cubicBezTo>
                  <a:pt x="3609269" y="3254802"/>
                  <a:pt x="3620336" y="3275144"/>
                  <a:pt x="3643662" y="3288499"/>
                </a:cubicBezTo>
                <a:cubicBezTo>
                  <a:pt x="3677663" y="3307714"/>
                  <a:pt x="3709940" y="3331312"/>
                  <a:pt x="3743281" y="3352066"/>
                </a:cubicBezTo>
                <a:cubicBezTo>
                  <a:pt x="3762563" y="3364307"/>
                  <a:pt x="3771612" y="3383279"/>
                  <a:pt x="3773604" y="3409971"/>
                </a:cubicBezTo>
                <a:cubicBezTo>
                  <a:pt x="3774973" y="3425409"/>
                  <a:pt x="3774833" y="3445264"/>
                  <a:pt x="3782303" y="3455027"/>
                </a:cubicBezTo>
                <a:cubicBezTo>
                  <a:pt x="3823032" y="3508129"/>
                  <a:pt x="3817073" y="3575628"/>
                  <a:pt x="3816834" y="3641755"/>
                </a:cubicBezTo>
                <a:cubicBezTo>
                  <a:pt x="3816868" y="3649380"/>
                  <a:pt x="3816465" y="3656950"/>
                  <a:pt x="3815414" y="3664423"/>
                </a:cubicBezTo>
                <a:cubicBezTo>
                  <a:pt x="3801919" y="3755638"/>
                  <a:pt x="3815819" y="3842268"/>
                  <a:pt x="3831022" y="3929077"/>
                </a:cubicBezTo>
                <a:cubicBezTo>
                  <a:pt x="3835097" y="3951977"/>
                  <a:pt x="3833989" y="3977140"/>
                  <a:pt x="3833427" y="4001566"/>
                </a:cubicBezTo>
                <a:cubicBezTo>
                  <a:pt x="3832188" y="4065371"/>
                  <a:pt x="3821392" y="4131101"/>
                  <a:pt x="3844622" y="4190727"/>
                </a:cubicBezTo>
                <a:cubicBezTo>
                  <a:pt x="3862782" y="4237659"/>
                  <a:pt x="3887520" y="4278712"/>
                  <a:pt x="3928268" y="4300238"/>
                </a:cubicBezTo>
                <a:cubicBezTo>
                  <a:pt x="3955639" y="4314708"/>
                  <a:pt x="3971141" y="4338123"/>
                  <a:pt x="3977747" y="4374448"/>
                </a:cubicBezTo>
                <a:cubicBezTo>
                  <a:pt x="3983513" y="4405752"/>
                  <a:pt x="3995802" y="4434707"/>
                  <a:pt x="4003670" y="4465215"/>
                </a:cubicBezTo>
                <a:cubicBezTo>
                  <a:pt x="4007817" y="4481320"/>
                  <a:pt x="4013181" y="4499770"/>
                  <a:pt x="4010889" y="4516055"/>
                </a:cubicBezTo>
                <a:cubicBezTo>
                  <a:pt x="4004766" y="4559572"/>
                  <a:pt x="3997230" y="4603706"/>
                  <a:pt x="3985367" y="4645602"/>
                </a:cubicBezTo>
                <a:cubicBezTo>
                  <a:pt x="3979327" y="4666529"/>
                  <a:pt x="3964001" y="4685883"/>
                  <a:pt x="3949671" y="4701292"/>
                </a:cubicBezTo>
                <a:cubicBezTo>
                  <a:pt x="3934619" y="4717144"/>
                  <a:pt x="3926217" y="4732840"/>
                  <a:pt x="3934280" y="4754123"/>
                </a:cubicBezTo>
                <a:cubicBezTo>
                  <a:pt x="3954470" y="4807057"/>
                  <a:pt x="3975168" y="4859522"/>
                  <a:pt x="3997064" y="4911338"/>
                </a:cubicBezTo>
                <a:cubicBezTo>
                  <a:pt x="4000886" y="4920316"/>
                  <a:pt x="4011419" y="4925608"/>
                  <a:pt x="4019528" y="4930834"/>
                </a:cubicBezTo>
                <a:cubicBezTo>
                  <a:pt x="4057441" y="4955228"/>
                  <a:pt x="4096344" y="4977308"/>
                  <a:pt x="4133308" y="5003744"/>
                </a:cubicBezTo>
                <a:cubicBezTo>
                  <a:pt x="4145954" y="5012874"/>
                  <a:pt x="4153881" y="5031960"/>
                  <a:pt x="4163240" y="5047160"/>
                </a:cubicBezTo>
                <a:cubicBezTo>
                  <a:pt x="4166325" y="5051950"/>
                  <a:pt x="4165736" y="5060853"/>
                  <a:pt x="4169223" y="5064337"/>
                </a:cubicBezTo>
                <a:cubicBezTo>
                  <a:pt x="4201572" y="5095297"/>
                  <a:pt x="4199843" y="5142157"/>
                  <a:pt x="4206880" y="5186434"/>
                </a:cubicBezTo>
                <a:cubicBezTo>
                  <a:pt x="4212828" y="5224301"/>
                  <a:pt x="4215657" y="5263904"/>
                  <a:pt x="4222813" y="5299486"/>
                </a:cubicBezTo>
                <a:cubicBezTo>
                  <a:pt x="4234060" y="5354705"/>
                  <a:pt x="4242835" y="5405490"/>
                  <a:pt x="4235257" y="5464049"/>
                </a:cubicBezTo>
                <a:cubicBezTo>
                  <a:pt x="4232096" y="5488106"/>
                  <a:pt x="4247880" y="5518914"/>
                  <a:pt x="4261474" y="5540158"/>
                </a:cubicBezTo>
                <a:cubicBezTo>
                  <a:pt x="4287766" y="5581156"/>
                  <a:pt x="4293039" y="5623827"/>
                  <a:pt x="4280115" y="5674826"/>
                </a:cubicBezTo>
                <a:cubicBezTo>
                  <a:pt x="4275759" y="5691638"/>
                  <a:pt x="4279993" y="5711838"/>
                  <a:pt x="4282322" y="5729864"/>
                </a:cubicBezTo>
                <a:cubicBezTo>
                  <a:pt x="4284366" y="5746757"/>
                  <a:pt x="4288475" y="5763124"/>
                  <a:pt x="4293132" y="5778754"/>
                </a:cubicBezTo>
                <a:cubicBezTo>
                  <a:pt x="4298890" y="5797536"/>
                  <a:pt x="4302061" y="5820581"/>
                  <a:pt x="4313246" y="5832226"/>
                </a:cubicBezTo>
                <a:cubicBezTo>
                  <a:pt x="4348093" y="5868983"/>
                  <a:pt x="4358048" y="5922385"/>
                  <a:pt x="4360648" y="5971487"/>
                </a:cubicBezTo>
                <a:cubicBezTo>
                  <a:pt x="4364319" y="6036528"/>
                  <a:pt x="4361672" y="6107215"/>
                  <a:pt x="4321661" y="6165296"/>
                </a:cubicBezTo>
                <a:cubicBezTo>
                  <a:pt x="4297541" y="6200015"/>
                  <a:pt x="4287954" y="6235151"/>
                  <a:pt x="4306753" y="6277545"/>
                </a:cubicBezTo>
                <a:cubicBezTo>
                  <a:pt x="4319729" y="6306327"/>
                  <a:pt x="4304165" y="6357226"/>
                  <a:pt x="4281339" y="6379605"/>
                </a:cubicBezTo>
                <a:cubicBezTo>
                  <a:pt x="4273124" y="6387708"/>
                  <a:pt x="4264871" y="6396077"/>
                  <a:pt x="4251023" y="6409646"/>
                </a:cubicBezTo>
                <a:cubicBezTo>
                  <a:pt x="4300272" y="6444619"/>
                  <a:pt x="4296891" y="6503223"/>
                  <a:pt x="4299881" y="6560548"/>
                </a:cubicBezTo>
                <a:cubicBezTo>
                  <a:pt x="4301794" y="6595663"/>
                  <a:pt x="4327948" y="6607784"/>
                  <a:pt x="4352197" y="6617730"/>
                </a:cubicBezTo>
                <a:cubicBezTo>
                  <a:pt x="4395933" y="6635319"/>
                  <a:pt x="4412086" y="6665089"/>
                  <a:pt x="4400475" y="6720904"/>
                </a:cubicBezTo>
                <a:lnTo>
                  <a:pt x="4366138" y="6858000"/>
                </a:lnTo>
                <a:lnTo>
                  <a:pt x="0" y="6858000"/>
                </a:lnTo>
                <a:lnTo>
                  <a:pt x="1" y="0"/>
                </a:lnTo>
                <a:close/>
              </a:path>
            </a:pathLst>
          </a:custGeom>
        </p:spPr>
      </p:pic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87DD2577-05DC-4EEF-A945-D296C7336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4944" y="1"/>
            <a:ext cx="2227170" cy="6857999"/>
          </a:xfrm>
          <a:custGeom>
            <a:avLst/>
            <a:gdLst>
              <a:gd name="connsiteX0" fmla="*/ 1435747 w 2227170"/>
              <a:gd name="connsiteY0" fmla="*/ 3430628 h 6857999"/>
              <a:gd name="connsiteX1" fmla="*/ 1463355 w 2227170"/>
              <a:gd name="connsiteY1" fmla="*/ 3435416 h 6857999"/>
              <a:gd name="connsiteX2" fmla="*/ 1512522 w 2227170"/>
              <a:gd name="connsiteY2" fmla="*/ 3453342 h 6857999"/>
              <a:gd name="connsiteX3" fmla="*/ 1689926 w 2227170"/>
              <a:gd name="connsiteY3" fmla="*/ 3476521 h 6857999"/>
              <a:gd name="connsiteX4" fmla="*/ 1714445 w 2227170"/>
              <a:gd name="connsiteY4" fmla="*/ 3473345 h 6857999"/>
              <a:gd name="connsiteX5" fmla="*/ 1891867 w 2227170"/>
              <a:gd name="connsiteY5" fmla="*/ 3461357 h 6857999"/>
              <a:gd name="connsiteX6" fmla="*/ 1903897 w 2227170"/>
              <a:gd name="connsiteY6" fmla="*/ 3459899 h 6857999"/>
              <a:gd name="connsiteX7" fmla="*/ 1939997 w 2227170"/>
              <a:gd name="connsiteY7" fmla="*/ 3575905 h 6857999"/>
              <a:gd name="connsiteX8" fmla="*/ 1959353 w 2227170"/>
              <a:gd name="connsiteY8" fmla="*/ 3640463 h 6857999"/>
              <a:gd name="connsiteX9" fmla="*/ 1972749 w 2227170"/>
              <a:gd name="connsiteY9" fmla="*/ 3697872 h 6857999"/>
              <a:gd name="connsiteX10" fmla="*/ 1974716 w 2227170"/>
              <a:gd name="connsiteY10" fmla="*/ 3706299 h 6857999"/>
              <a:gd name="connsiteX11" fmla="*/ 2015942 w 2227170"/>
              <a:gd name="connsiteY11" fmla="*/ 3982180 h 6857999"/>
              <a:gd name="connsiteX12" fmla="*/ 2031892 w 2227170"/>
              <a:gd name="connsiteY12" fmla="*/ 4071548 h 6857999"/>
              <a:gd name="connsiteX13" fmla="*/ 2036571 w 2227170"/>
              <a:gd name="connsiteY13" fmla="*/ 4171852 h 6857999"/>
              <a:gd name="connsiteX14" fmla="*/ 2058065 w 2227170"/>
              <a:gd name="connsiteY14" fmla="*/ 4334965 h 6857999"/>
              <a:gd name="connsiteX15" fmla="*/ 2089962 w 2227170"/>
              <a:gd name="connsiteY15" fmla="*/ 4652006 h 6857999"/>
              <a:gd name="connsiteX16" fmla="*/ 2091986 w 2227170"/>
              <a:gd name="connsiteY16" fmla="*/ 4720900 h 6857999"/>
              <a:gd name="connsiteX17" fmla="*/ 2116222 w 2227170"/>
              <a:gd name="connsiteY17" fmla="*/ 4899103 h 6857999"/>
              <a:gd name="connsiteX18" fmla="*/ 2134280 w 2227170"/>
              <a:gd name="connsiteY18" fmla="*/ 5006463 h 6857999"/>
              <a:gd name="connsiteX19" fmla="*/ 2140946 w 2227170"/>
              <a:gd name="connsiteY19" fmla="*/ 5094252 h 6857999"/>
              <a:gd name="connsiteX20" fmla="*/ 2139028 w 2227170"/>
              <a:gd name="connsiteY20" fmla="*/ 5170758 h 6857999"/>
              <a:gd name="connsiteX21" fmla="*/ 2154083 w 2227170"/>
              <a:gd name="connsiteY21" fmla="*/ 5374894 h 6857999"/>
              <a:gd name="connsiteX22" fmla="*/ 2159878 w 2227170"/>
              <a:gd name="connsiteY22" fmla="*/ 5456299 h 6857999"/>
              <a:gd name="connsiteX23" fmla="*/ 2189136 w 2227170"/>
              <a:gd name="connsiteY23" fmla="*/ 5669510 h 6857999"/>
              <a:gd name="connsiteX24" fmla="*/ 2203058 w 2227170"/>
              <a:gd name="connsiteY24" fmla="*/ 5848712 h 6857999"/>
              <a:gd name="connsiteX25" fmla="*/ 2211270 w 2227170"/>
              <a:gd name="connsiteY25" fmla="*/ 5923918 h 6857999"/>
              <a:gd name="connsiteX26" fmla="*/ 2218696 w 2227170"/>
              <a:gd name="connsiteY26" fmla="*/ 6094309 h 6857999"/>
              <a:gd name="connsiteX27" fmla="*/ 2227155 w 2227170"/>
              <a:gd name="connsiteY27" fmla="*/ 6191335 h 6857999"/>
              <a:gd name="connsiteX28" fmla="*/ 2219390 w 2227170"/>
              <a:gd name="connsiteY28" fmla="*/ 6424114 h 6857999"/>
              <a:gd name="connsiteX29" fmla="*/ 2209703 w 2227170"/>
              <a:gd name="connsiteY29" fmla="*/ 6664246 h 6857999"/>
              <a:gd name="connsiteX30" fmla="*/ 2199216 w 2227170"/>
              <a:gd name="connsiteY30" fmla="*/ 6795360 h 6857999"/>
              <a:gd name="connsiteX31" fmla="*/ 2197257 w 2227170"/>
              <a:gd name="connsiteY31" fmla="*/ 6857999 h 6857999"/>
              <a:gd name="connsiteX32" fmla="*/ 2026554 w 2227170"/>
              <a:gd name="connsiteY32" fmla="*/ 6857999 h 6857999"/>
              <a:gd name="connsiteX33" fmla="*/ 2060891 w 2227170"/>
              <a:gd name="connsiteY33" fmla="*/ 6720903 h 6857999"/>
              <a:gd name="connsiteX34" fmla="*/ 2012613 w 2227170"/>
              <a:gd name="connsiteY34" fmla="*/ 6617730 h 6857999"/>
              <a:gd name="connsiteX35" fmla="*/ 1960297 w 2227170"/>
              <a:gd name="connsiteY35" fmla="*/ 6560549 h 6857999"/>
              <a:gd name="connsiteX36" fmla="*/ 1911439 w 2227170"/>
              <a:gd name="connsiteY36" fmla="*/ 6409646 h 6857999"/>
              <a:gd name="connsiteX37" fmla="*/ 1941755 w 2227170"/>
              <a:gd name="connsiteY37" fmla="*/ 6379605 h 6857999"/>
              <a:gd name="connsiteX38" fmla="*/ 1967169 w 2227170"/>
              <a:gd name="connsiteY38" fmla="*/ 6277544 h 6857999"/>
              <a:gd name="connsiteX39" fmla="*/ 1982077 w 2227170"/>
              <a:gd name="connsiteY39" fmla="*/ 6165295 h 6857999"/>
              <a:gd name="connsiteX40" fmla="*/ 2021065 w 2227170"/>
              <a:gd name="connsiteY40" fmla="*/ 5971487 h 6857999"/>
              <a:gd name="connsiteX41" fmla="*/ 1973662 w 2227170"/>
              <a:gd name="connsiteY41" fmla="*/ 5832226 h 6857999"/>
              <a:gd name="connsiteX42" fmla="*/ 1953549 w 2227170"/>
              <a:gd name="connsiteY42" fmla="*/ 5778754 h 6857999"/>
              <a:gd name="connsiteX43" fmla="*/ 1942739 w 2227170"/>
              <a:gd name="connsiteY43" fmla="*/ 5729863 h 6857999"/>
              <a:gd name="connsiteX44" fmla="*/ 1940531 w 2227170"/>
              <a:gd name="connsiteY44" fmla="*/ 5674826 h 6857999"/>
              <a:gd name="connsiteX45" fmla="*/ 1921890 w 2227170"/>
              <a:gd name="connsiteY45" fmla="*/ 5540158 h 6857999"/>
              <a:gd name="connsiteX46" fmla="*/ 1895673 w 2227170"/>
              <a:gd name="connsiteY46" fmla="*/ 5464049 h 6857999"/>
              <a:gd name="connsiteX47" fmla="*/ 1883229 w 2227170"/>
              <a:gd name="connsiteY47" fmla="*/ 5299486 h 6857999"/>
              <a:gd name="connsiteX48" fmla="*/ 1867297 w 2227170"/>
              <a:gd name="connsiteY48" fmla="*/ 5186434 h 6857999"/>
              <a:gd name="connsiteX49" fmla="*/ 1829639 w 2227170"/>
              <a:gd name="connsiteY49" fmla="*/ 5064337 h 6857999"/>
              <a:gd name="connsiteX50" fmla="*/ 1823656 w 2227170"/>
              <a:gd name="connsiteY50" fmla="*/ 5047159 h 6857999"/>
              <a:gd name="connsiteX51" fmla="*/ 1793723 w 2227170"/>
              <a:gd name="connsiteY51" fmla="*/ 5003744 h 6857999"/>
              <a:gd name="connsiteX52" fmla="*/ 1679944 w 2227170"/>
              <a:gd name="connsiteY52" fmla="*/ 4930834 h 6857999"/>
              <a:gd name="connsiteX53" fmla="*/ 1657480 w 2227170"/>
              <a:gd name="connsiteY53" fmla="*/ 4911337 h 6857999"/>
              <a:gd name="connsiteX54" fmla="*/ 1594697 w 2227170"/>
              <a:gd name="connsiteY54" fmla="*/ 4754123 h 6857999"/>
              <a:gd name="connsiteX55" fmla="*/ 1610087 w 2227170"/>
              <a:gd name="connsiteY55" fmla="*/ 4701292 h 6857999"/>
              <a:gd name="connsiteX56" fmla="*/ 1645783 w 2227170"/>
              <a:gd name="connsiteY56" fmla="*/ 4645602 h 6857999"/>
              <a:gd name="connsiteX57" fmla="*/ 1671304 w 2227170"/>
              <a:gd name="connsiteY57" fmla="*/ 4516054 h 6857999"/>
              <a:gd name="connsiteX58" fmla="*/ 1664087 w 2227170"/>
              <a:gd name="connsiteY58" fmla="*/ 4465215 h 6857999"/>
              <a:gd name="connsiteX59" fmla="*/ 1638164 w 2227170"/>
              <a:gd name="connsiteY59" fmla="*/ 4374448 h 6857999"/>
              <a:gd name="connsiteX60" fmla="*/ 1588685 w 2227170"/>
              <a:gd name="connsiteY60" fmla="*/ 4300238 h 6857999"/>
              <a:gd name="connsiteX61" fmla="*/ 1505039 w 2227170"/>
              <a:gd name="connsiteY61" fmla="*/ 4190727 h 6857999"/>
              <a:gd name="connsiteX62" fmla="*/ 1493843 w 2227170"/>
              <a:gd name="connsiteY62" fmla="*/ 4001566 h 6857999"/>
              <a:gd name="connsiteX63" fmla="*/ 1491439 w 2227170"/>
              <a:gd name="connsiteY63" fmla="*/ 3929077 h 6857999"/>
              <a:gd name="connsiteX64" fmla="*/ 1470437 w 2227170"/>
              <a:gd name="connsiteY64" fmla="*/ 3732048 h 6857999"/>
              <a:gd name="connsiteX65" fmla="*/ 1471926 w 2227170"/>
              <a:gd name="connsiteY65" fmla="*/ 3713390 h 6857999"/>
              <a:gd name="connsiteX66" fmla="*/ 1471925 w 2227170"/>
              <a:gd name="connsiteY66" fmla="*/ 3713390 h 6857999"/>
              <a:gd name="connsiteX67" fmla="*/ 1475829 w 2227170"/>
              <a:gd name="connsiteY67" fmla="*/ 3664425 h 6857999"/>
              <a:gd name="connsiteX68" fmla="*/ 1477249 w 2227170"/>
              <a:gd name="connsiteY68" fmla="*/ 3641757 h 6857999"/>
              <a:gd name="connsiteX69" fmla="*/ 1442718 w 2227170"/>
              <a:gd name="connsiteY69" fmla="*/ 3455028 h 6857999"/>
              <a:gd name="connsiteX70" fmla="*/ 1436081 w 2227170"/>
              <a:gd name="connsiteY70" fmla="*/ 3434627 h 6857999"/>
              <a:gd name="connsiteX71" fmla="*/ 0 w 2227170"/>
              <a:gd name="connsiteY71" fmla="*/ 0 h 6857999"/>
              <a:gd name="connsiteX72" fmla="*/ 480313 w 2227170"/>
              <a:gd name="connsiteY72" fmla="*/ 0 h 6857999"/>
              <a:gd name="connsiteX73" fmla="*/ 507191 w 2227170"/>
              <a:gd name="connsiteY73" fmla="*/ 126805 h 6857999"/>
              <a:gd name="connsiteX74" fmla="*/ 517515 w 2227170"/>
              <a:gd name="connsiteY74" fmla="*/ 185431 h 6857999"/>
              <a:gd name="connsiteX75" fmla="*/ 602322 w 2227170"/>
              <a:gd name="connsiteY75" fmla="*/ 432867 h 6857999"/>
              <a:gd name="connsiteX76" fmla="*/ 717957 w 2227170"/>
              <a:gd name="connsiteY76" fmla="*/ 662316 h 6857999"/>
              <a:gd name="connsiteX77" fmla="*/ 868507 w 2227170"/>
              <a:gd name="connsiteY77" fmla="*/ 840047 h 6857999"/>
              <a:gd name="connsiteX78" fmla="*/ 903438 w 2227170"/>
              <a:gd name="connsiteY78" fmla="*/ 888795 h 6857999"/>
              <a:gd name="connsiteX79" fmla="*/ 938295 w 2227170"/>
              <a:gd name="connsiteY79" fmla="*/ 1013493 h 6857999"/>
              <a:gd name="connsiteX80" fmla="*/ 962274 w 2227170"/>
              <a:gd name="connsiteY80" fmla="*/ 1122775 h 6857999"/>
              <a:gd name="connsiteX81" fmla="*/ 994395 w 2227170"/>
              <a:gd name="connsiteY81" fmla="*/ 1204073 h 6857999"/>
              <a:gd name="connsiteX82" fmla="*/ 1024698 w 2227170"/>
              <a:gd name="connsiteY82" fmla="*/ 1273134 h 6857999"/>
              <a:gd name="connsiteX83" fmla="*/ 1105920 w 2227170"/>
              <a:gd name="connsiteY83" fmla="*/ 1431309 h 6857999"/>
              <a:gd name="connsiteX84" fmla="*/ 1169137 w 2227170"/>
              <a:gd name="connsiteY84" fmla="*/ 1602741 h 6857999"/>
              <a:gd name="connsiteX85" fmla="*/ 1256045 w 2227170"/>
              <a:gd name="connsiteY85" fmla="*/ 1745656 h 6857999"/>
              <a:gd name="connsiteX86" fmla="*/ 1305410 w 2227170"/>
              <a:gd name="connsiteY86" fmla="*/ 1806507 h 6857999"/>
              <a:gd name="connsiteX87" fmla="*/ 1328595 w 2227170"/>
              <a:gd name="connsiteY87" fmla="*/ 1923029 h 6857999"/>
              <a:gd name="connsiteX88" fmla="*/ 1372362 w 2227170"/>
              <a:gd name="connsiteY88" fmla="*/ 2051976 h 6857999"/>
              <a:gd name="connsiteX89" fmla="*/ 1420614 w 2227170"/>
              <a:gd name="connsiteY89" fmla="*/ 2145889 h 6857999"/>
              <a:gd name="connsiteX90" fmla="*/ 1451666 w 2227170"/>
              <a:gd name="connsiteY90" fmla="*/ 2217503 h 6857999"/>
              <a:gd name="connsiteX91" fmla="*/ 1479100 w 2227170"/>
              <a:gd name="connsiteY91" fmla="*/ 2316384 h 6857999"/>
              <a:gd name="connsiteX92" fmla="*/ 1519073 w 2227170"/>
              <a:gd name="connsiteY92" fmla="*/ 2417297 h 6857999"/>
              <a:gd name="connsiteX93" fmla="*/ 1545426 w 2227170"/>
              <a:gd name="connsiteY93" fmla="*/ 2467287 h 6857999"/>
              <a:gd name="connsiteX94" fmla="*/ 1587486 w 2227170"/>
              <a:gd name="connsiteY94" fmla="*/ 2562780 h 6857999"/>
              <a:gd name="connsiteX95" fmla="*/ 1625487 w 2227170"/>
              <a:gd name="connsiteY95" fmla="*/ 2660424 h 6857999"/>
              <a:gd name="connsiteX96" fmla="*/ 1659666 w 2227170"/>
              <a:gd name="connsiteY96" fmla="*/ 2838661 h 6857999"/>
              <a:gd name="connsiteX97" fmla="*/ 1723303 w 2227170"/>
              <a:gd name="connsiteY97" fmla="*/ 3005526 h 6857999"/>
              <a:gd name="connsiteX98" fmla="*/ 1768467 w 2227170"/>
              <a:gd name="connsiteY98" fmla="*/ 3137119 h 6857999"/>
              <a:gd name="connsiteX99" fmla="*/ 1799379 w 2227170"/>
              <a:gd name="connsiteY99" fmla="*/ 3214434 h 6857999"/>
              <a:gd name="connsiteX100" fmla="*/ 1872393 w 2227170"/>
              <a:gd name="connsiteY100" fmla="*/ 3358657 h 6857999"/>
              <a:gd name="connsiteX101" fmla="*/ 1903898 w 2227170"/>
              <a:gd name="connsiteY101" fmla="*/ 3459898 h 6857999"/>
              <a:gd name="connsiteX102" fmla="*/ 1891868 w 2227170"/>
              <a:gd name="connsiteY102" fmla="*/ 3461356 h 6857999"/>
              <a:gd name="connsiteX103" fmla="*/ 1714447 w 2227170"/>
              <a:gd name="connsiteY103" fmla="*/ 3473344 h 6857999"/>
              <a:gd name="connsiteX104" fmla="*/ 1689927 w 2227170"/>
              <a:gd name="connsiteY104" fmla="*/ 3476520 h 6857999"/>
              <a:gd name="connsiteX105" fmla="*/ 1512523 w 2227170"/>
              <a:gd name="connsiteY105" fmla="*/ 3453342 h 6857999"/>
              <a:gd name="connsiteX106" fmla="*/ 1463356 w 2227170"/>
              <a:gd name="connsiteY106" fmla="*/ 3435415 h 6857999"/>
              <a:gd name="connsiteX107" fmla="*/ 1435748 w 2227170"/>
              <a:gd name="connsiteY107" fmla="*/ 3430627 h 6857999"/>
              <a:gd name="connsiteX108" fmla="*/ 1434021 w 2227170"/>
              <a:gd name="connsiteY108" fmla="*/ 3409971 h 6857999"/>
              <a:gd name="connsiteX109" fmla="*/ 1403697 w 2227170"/>
              <a:gd name="connsiteY109" fmla="*/ 3352066 h 6857999"/>
              <a:gd name="connsiteX110" fmla="*/ 1304079 w 2227170"/>
              <a:gd name="connsiteY110" fmla="*/ 3288499 h 6857999"/>
              <a:gd name="connsiteX111" fmla="*/ 1263513 w 2227170"/>
              <a:gd name="connsiteY111" fmla="*/ 3224801 h 6857999"/>
              <a:gd name="connsiteX112" fmla="*/ 1239849 w 2227170"/>
              <a:gd name="connsiteY112" fmla="*/ 3179271 h 6857999"/>
              <a:gd name="connsiteX113" fmla="*/ 1200295 w 2227170"/>
              <a:gd name="connsiteY113" fmla="*/ 3136681 h 6857999"/>
              <a:gd name="connsiteX114" fmla="*/ 1098516 w 2227170"/>
              <a:gd name="connsiteY114" fmla="*/ 3085335 h 6857999"/>
              <a:gd name="connsiteX115" fmla="*/ 1011619 w 2227170"/>
              <a:gd name="connsiteY115" fmla="*/ 3016205 h 6857999"/>
              <a:gd name="connsiteX116" fmla="*/ 973275 w 2227170"/>
              <a:gd name="connsiteY116" fmla="*/ 2908439 h 6857999"/>
              <a:gd name="connsiteX117" fmla="*/ 954491 w 2227170"/>
              <a:gd name="connsiteY117" fmla="*/ 2842361 h 6857999"/>
              <a:gd name="connsiteX118" fmla="*/ 1016911 w 2227170"/>
              <a:gd name="connsiteY118" fmla="*/ 2599848 h 6857999"/>
              <a:gd name="connsiteX119" fmla="*/ 1067676 w 2227170"/>
              <a:gd name="connsiteY119" fmla="*/ 2435466 h 6857999"/>
              <a:gd name="connsiteX120" fmla="*/ 1065045 w 2227170"/>
              <a:gd name="connsiteY120" fmla="*/ 2378738 h 6857999"/>
              <a:gd name="connsiteX121" fmla="*/ 998558 w 2227170"/>
              <a:gd name="connsiteY121" fmla="*/ 2210113 h 6857999"/>
              <a:gd name="connsiteX122" fmla="*/ 980810 w 2227170"/>
              <a:gd name="connsiteY122" fmla="*/ 2050248 h 6857999"/>
              <a:gd name="connsiteX123" fmla="*/ 985875 w 2227170"/>
              <a:gd name="connsiteY123" fmla="*/ 1932531 h 6857999"/>
              <a:gd name="connsiteX124" fmla="*/ 991251 w 2227170"/>
              <a:gd name="connsiteY124" fmla="*/ 1831462 h 6857999"/>
              <a:gd name="connsiteX125" fmla="*/ 983833 w 2227170"/>
              <a:gd name="connsiteY125" fmla="*/ 1708173 h 6857999"/>
              <a:gd name="connsiteX126" fmla="*/ 966921 w 2227170"/>
              <a:gd name="connsiteY126" fmla="*/ 1636638 h 6857999"/>
              <a:gd name="connsiteX127" fmla="*/ 944156 w 2227170"/>
              <a:gd name="connsiteY127" fmla="*/ 1523444 h 6857999"/>
              <a:gd name="connsiteX128" fmla="*/ 910490 w 2227170"/>
              <a:gd name="connsiteY128" fmla="*/ 1405991 h 6857999"/>
              <a:gd name="connsiteX129" fmla="*/ 853488 w 2227170"/>
              <a:gd name="connsiteY129" fmla="*/ 1311394 h 6857999"/>
              <a:gd name="connsiteX130" fmla="*/ 801804 w 2227170"/>
              <a:gd name="connsiteY130" fmla="*/ 1257566 h 6857999"/>
              <a:gd name="connsiteX131" fmla="*/ 737368 w 2227170"/>
              <a:gd name="connsiteY131" fmla="*/ 1112096 h 6857999"/>
              <a:gd name="connsiteX132" fmla="*/ 597412 w 2227170"/>
              <a:gd name="connsiteY132" fmla="*/ 969072 h 6857999"/>
              <a:gd name="connsiteX133" fmla="*/ 542819 w 2227170"/>
              <a:gd name="connsiteY133" fmla="*/ 884069 h 6857999"/>
              <a:gd name="connsiteX134" fmla="*/ 530439 w 2227170"/>
              <a:gd name="connsiteY134" fmla="*/ 838495 h 6857999"/>
              <a:gd name="connsiteX135" fmla="*/ 495418 w 2227170"/>
              <a:gd name="connsiteY135" fmla="*/ 758969 h 6857999"/>
              <a:gd name="connsiteX136" fmla="*/ 467896 w 2227170"/>
              <a:gd name="connsiteY136" fmla="*/ 710990 h 6857999"/>
              <a:gd name="connsiteX137" fmla="*/ 360952 w 2227170"/>
              <a:gd name="connsiteY137" fmla="*/ 575332 h 6857999"/>
              <a:gd name="connsiteX138" fmla="*/ 329420 w 2227170"/>
              <a:gd name="connsiteY138" fmla="*/ 533869 h 6857999"/>
              <a:gd name="connsiteX139" fmla="*/ 277101 w 2227170"/>
              <a:gd name="connsiteY139" fmla="*/ 450003 h 6857999"/>
              <a:gd name="connsiteX140" fmla="*/ 262642 w 2227170"/>
              <a:gd name="connsiteY140" fmla="*/ 414480 h 6857999"/>
              <a:gd name="connsiteX141" fmla="*/ 219625 w 2227170"/>
              <a:gd name="connsiteY141" fmla="*/ 349349 h 6857999"/>
              <a:gd name="connsiteX142" fmla="*/ 104836 w 2227170"/>
              <a:gd name="connsiteY142" fmla="*/ 192439 h 6857999"/>
              <a:gd name="connsiteX143" fmla="*/ 37941 w 2227170"/>
              <a:gd name="connsiteY143" fmla="*/ 122586 h 6857999"/>
              <a:gd name="connsiteX144" fmla="*/ 16247 w 2227170"/>
              <a:gd name="connsiteY144" fmla="*/ 6147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227170" h="6857999">
                <a:moveTo>
                  <a:pt x="1435747" y="3430628"/>
                </a:moveTo>
                <a:lnTo>
                  <a:pt x="1463355" y="3435416"/>
                </a:lnTo>
                <a:cubicBezTo>
                  <a:pt x="1480184" y="3439826"/>
                  <a:pt x="1496566" y="3445726"/>
                  <a:pt x="1512522" y="3453342"/>
                </a:cubicBezTo>
                <a:cubicBezTo>
                  <a:pt x="1561201" y="3476708"/>
                  <a:pt x="1623580" y="3483625"/>
                  <a:pt x="1689926" y="3476521"/>
                </a:cubicBezTo>
                <a:cubicBezTo>
                  <a:pt x="1698220" y="3475588"/>
                  <a:pt x="1708677" y="3471849"/>
                  <a:pt x="1714445" y="3473345"/>
                </a:cubicBezTo>
                <a:cubicBezTo>
                  <a:pt x="1779620" y="3489747"/>
                  <a:pt x="1834653" y="3472188"/>
                  <a:pt x="1891867" y="3461357"/>
                </a:cubicBezTo>
                <a:lnTo>
                  <a:pt x="1903897" y="3459899"/>
                </a:lnTo>
                <a:lnTo>
                  <a:pt x="1939997" y="3575905"/>
                </a:lnTo>
                <a:cubicBezTo>
                  <a:pt x="1946484" y="3597372"/>
                  <a:pt x="1953252" y="3618812"/>
                  <a:pt x="1959353" y="3640463"/>
                </a:cubicBezTo>
                <a:lnTo>
                  <a:pt x="1972749" y="3697872"/>
                </a:lnTo>
                <a:lnTo>
                  <a:pt x="1974716" y="3706299"/>
                </a:lnTo>
                <a:cubicBezTo>
                  <a:pt x="1990622" y="3797563"/>
                  <a:pt x="2002102" y="3890387"/>
                  <a:pt x="2015942" y="3982180"/>
                </a:cubicBezTo>
                <a:cubicBezTo>
                  <a:pt x="2020339" y="4012204"/>
                  <a:pt x="2028650" y="4041142"/>
                  <a:pt x="2031892" y="4071548"/>
                </a:cubicBezTo>
                <a:cubicBezTo>
                  <a:pt x="2035443" y="4104448"/>
                  <a:pt x="2033020" y="4138953"/>
                  <a:pt x="2036571" y="4171852"/>
                </a:cubicBezTo>
                <a:cubicBezTo>
                  <a:pt x="2042360" y="4226575"/>
                  <a:pt x="2052059" y="4280215"/>
                  <a:pt x="2058065" y="4334965"/>
                </a:cubicBezTo>
                <a:cubicBezTo>
                  <a:pt x="2069516" y="4440581"/>
                  <a:pt x="2079848" y="4546311"/>
                  <a:pt x="2089962" y="4652006"/>
                </a:cubicBezTo>
                <a:cubicBezTo>
                  <a:pt x="2092086" y="4674630"/>
                  <a:pt x="2089393" y="4698483"/>
                  <a:pt x="2091986" y="4720900"/>
                </a:cubicBezTo>
                <a:cubicBezTo>
                  <a:pt x="2099090" y="4780437"/>
                  <a:pt x="2107526" y="4839889"/>
                  <a:pt x="2116222" y="4899103"/>
                </a:cubicBezTo>
                <a:cubicBezTo>
                  <a:pt x="2121567" y="4934975"/>
                  <a:pt x="2129409" y="4970386"/>
                  <a:pt x="2134280" y="5006463"/>
                </a:cubicBezTo>
                <a:cubicBezTo>
                  <a:pt x="2138181" y="5035327"/>
                  <a:pt x="2140233" y="5064748"/>
                  <a:pt x="2140946" y="5094252"/>
                </a:cubicBezTo>
                <a:cubicBezTo>
                  <a:pt x="2141573" y="5119660"/>
                  <a:pt x="2137495" y="5145495"/>
                  <a:pt x="2139028" y="5170758"/>
                </a:cubicBezTo>
                <a:cubicBezTo>
                  <a:pt x="2143115" y="5239128"/>
                  <a:pt x="2149053" y="5306937"/>
                  <a:pt x="2154083" y="5374894"/>
                </a:cubicBezTo>
                <a:cubicBezTo>
                  <a:pt x="2156003" y="5402116"/>
                  <a:pt x="2156328" y="5429662"/>
                  <a:pt x="2159878" y="5456299"/>
                </a:cubicBezTo>
                <a:cubicBezTo>
                  <a:pt x="2169087" y="5527565"/>
                  <a:pt x="2181047" y="5598128"/>
                  <a:pt x="2189136" y="5669510"/>
                </a:cubicBezTo>
                <a:cubicBezTo>
                  <a:pt x="2195841" y="5728715"/>
                  <a:pt x="2198200" y="5788945"/>
                  <a:pt x="2203058" y="5848712"/>
                </a:cubicBezTo>
                <a:cubicBezTo>
                  <a:pt x="2205241" y="5874065"/>
                  <a:pt x="2209957" y="5898688"/>
                  <a:pt x="2211270" y="5923918"/>
                </a:cubicBezTo>
                <a:cubicBezTo>
                  <a:pt x="2214375" y="5980441"/>
                  <a:pt x="2215629" y="6037520"/>
                  <a:pt x="2218696" y="6094309"/>
                </a:cubicBezTo>
                <a:cubicBezTo>
                  <a:pt x="2220549" y="6126699"/>
                  <a:pt x="2227542" y="6158719"/>
                  <a:pt x="2227155" y="6191335"/>
                </a:cubicBezTo>
                <a:cubicBezTo>
                  <a:pt x="2226207" y="6268795"/>
                  <a:pt x="2222365" y="6346394"/>
                  <a:pt x="2219390" y="6424114"/>
                </a:cubicBezTo>
                <a:cubicBezTo>
                  <a:pt x="2216292" y="6504264"/>
                  <a:pt x="2213668" y="6584212"/>
                  <a:pt x="2209703" y="6664246"/>
                </a:cubicBezTo>
                <a:cubicBezTo>
                  <a:pt x="2207306" y="6708013"/>
                  <a:pt x="2201832" y="6751624"/>
                  <a:pt x="2199216" y="6795360"/>
                </a:cubicBezTo>
                <a:lnTo>
                  <a:pt x="2197257" y="6857999"/>
                </a:lnTo>
                <a:lnTo>
                  <a:pt x="2026554" y="6857999"/>
                </a:lnTo>
                <a:lnTo>
                  <a:pt x="2060891" y="6720903"/>
                </a:lnTo>
                <a:cubicBezTo>
                  <a:pt x="2072503" y="6665089"/>
                  <a:pt x="2056350" y="6635319"/>
                  <a:pt x="2012613" y="6617730"/>
                </a:cubicBezTo>
                <a:cubicBezTo>
                  <a:pt x="1988364" y="6607784"/>
                  <a:pt x="1962210" y="6595663"/>
                  <a:pt x="1960297" y="6560549"/>
                </a:cubicBezTo>
                <a:cubicBezTo>
                  <a:pt x="1957307" y="6503223"/>
                  <a:pt x="1960688" y="6444619"/>
                  <a:pt x="1911439" y="6409646"/>
                </a:cubicBezTo>
                <a:cubicBezTo>
                  <a:pt x="1925288" y="6396076"/>
                  <a:pt x="1933540" y="6387707"/>
                  <a:pt x="1941755" y="6379605"/>
                </a:cubicBezTo>
                <a:cubicBezTo>
                  <a:pt x="1964582" y="6357226"/>
                  <a:pt x="1980146" y="6306327"/>
                  <a:pt x="1967169" y="6277544"/>
                </a:cubicBezTo>
                <a:cubicBezTo>
                  <a:pt x="1948370" y="6235151"/>
                  <a:pt x="1957958" y="6200015"/>
                  <a:pt x="1982077" y="6165295"/>
                </a:cubicBezTo>
                <a:cubicBezTo>
                  <a:pt x="2022088" y="6107214"/>
                  <a:pt x="2024735" y="6036528"/>
                  <a:pt x="2021065" y="5971487"/>
                </a:cubicBezTo>
                <a:cubicBezTo>
                  <a:pt x="2018464" y="5922385"/>
                  <a:pt x="2008510" y="5868982"/>
                  <a:pt x="1973662" y="5832226"/>
                </a:cubicBezTo>
                <a:cubicBezTo>
                  <a:pt x="1962477" y="5820581"/>
                  <a:pt x="1959306" y="5797535"/>
                  <a:pt x="1953549" y="5778754"/>
                </a:cubicBezTo>
                <a:cubicBezTo>
                  <a:pt x="1948891" y="5763124"/>
                  <a:pt x="1944782" y="5746757"/>
                  <a:pt x="1942739" y="5729863"/>
                </a:cubicBezTo>
                <a:cubicBezTo>
                  <a:pt x="1940409" y="5711839"/>
                  <a:pt x="1936175" y="5691638"/>
                  <a:pt x="1940531" y="5674826"/>
                </a:cubicBezTo>
                <a:cubicBezTo>
                  <a:pt x="1953455" y="5623827"/>
                  <a:pt x="1948183" y="5581155"/>
                  <a:pt x="1921890" y="5540158"/>
                </a:cubicBezTo>
                <a:cubicBezTo>
                  <a:pt x="1908295" y="5518914"/>
                  <a:pt x="1892512" y="5488106"/>
                  <a:pt x="1895673" y="5464049"/>
                </a:cubicBezTo>
                <a:cubicBezTo>
                  <a:pt x="1903251" y="5405489"/>
                  <a:pt x="1894476" y="5354705"/>
                  <a:pt x="1883229" y="5299486"/>
                </a:cubicBezTo>
                <a:cubicBezTo>
                  <a:pt x="1876073" y="5263904"/>
                  <a:pt x="1873244" y="5224301"/>
                  <a:pt x="1867297" y="5186434"/>
                </a:cubicBezTo>
                <a:cubicBezTo>
                  <a:pt x="1860260" y="5142157"/>
                  <a:pt x="1861988" y="5095296"/>
                  <a:pt x="1829639" y="5064337"/>
                </a:cubicBezTo>
                <a:cubicBezTo>
                  <a:pt x="1826152" y="5060853"/>
                  <a:pt x="1826740" y="5051950"/>
                  <a:pt x="1823656" y="5047159"/>
                </a:cubicBezTo>
                <a:cubicBezTo>
                  <a:pt x="1814298" y="5031960"/>
                  <a:pt x="1806371" y="5012874"/>
                  <a:pt x="1793723" y="5003744"/>
                </a:cubicBezTo>
                <a:cubicBezTo>
                  <a:pt x="1756761" y="4977307"/>
                  <a:pt x="1717858" y="4955228"/>
                  <a:pt x="1679944" y="4930834"/>
                </a:cubicBezTo>
                <a:cubicBezTo>
                  <a:pt x="1671835" y="4925607"/>
                  <a:pt x="1661303" y="4920315"/>
                  <a:pt x="1657480" y="4911337"/>
                </a:cubicBezTo>
                <a:cubicBezTo>
                  <a:pt x="1635585" y="4859522"/>
                  <a:pt x="1614886" y="4807057"/>
                  <a:pt x="1594697" y="4754123"/>
                </a:cubicBezTo>
                <a:cubicBezTo>
                  <a:pt x="1586633" y="4732840"/>
                  <a:pt x="1595035" y="4717144"/>
                  <a:pt x="1610087" y="4701292"/>
                </a:cubicBezTo>
                <a:cubicBezTo>
                  <a:pt x="1624417" y="4685883"/>
                  <a:pt x="1639744" y="4666529"/>
                  <a:pt x="1645783" y="4645602"/>
                </a:cubicBezTo>
                <a:cubicBezTo>
                  <a:pt x="1657646" y="4603705"/>
                  <a:pt x="1665182" y="4559572"/>
                  <a:pt x="1671304" y="4516054"/>
                </a:cubicBezTo>
                <a:cubicBezTo>
                  <a:pt x="1673597" y="4499770"/>
                  <a:pt x="1668234" y="4481320"/>
                  <a:pt x="1664087" y="4465215"/>
                </a:cubicBezTo>
                <a:cubicBezTo>
                  <a:pt x="1656218" y="4434707"/>
                  <a:pt x="1643929" y="4405752"/>
                  <a:pt x="1638164" y="4374448"/>
                </a:cubicBezTo>
                <a:cubicBezTo>
                  <a:pt x="1631557" y="4338122"/>
                  <a:pt x="1616055" y="4314707"/>
                  <a:pt x="1588685" y="4300238"/>
                </a:cubicBezTo>
                <a:cubicBezTo>
                  <a:pt x="1547937" y="4278712"/>
                  <a:pt x="1523199" y="4237659"/>
                  <a:pt x="1505039" y="4190727"/>
                </a:cubicBezTo>
                <a:cubicBezTo>
                  <a:pt x="1481808" y="4131100"/>
                  <a:pt x="1492604" y="4065370"/>
                  <a:pt x="1493843" y="4001566"/>
                </a:cubicBezTo>
                <a:cubicBezTo>
                  <a:pt x="1494406" y="3977140"/>
                  <a:pt x="1495513" y="3951977"/>
                  <a:pt x="1491439" y="3929077"/>
                </a:cubicBezTo>
                <a:cubicBezTo>
                  <a:pt x="1480036" y="3863970"/>
                  <a:pt x="1469366" y="3798964"/>
                  <a:pt x="1470437" y="3732048"/>
                </a:cubicBezTo>
                <a:lnTo>
                  <a:pt x="1471926" y="3713390"/>
                </a:lnTo>
                <a:lnTo>
                  <a:pt x="1471925" y="3713390"/>
                </a:lnTo>
                <a:lnTo>
                  <a:pt x="1475829" y="3664425"/>
                </a:lnTo>
                <a:cubicBezTo>
                  <a:pt x="1476881" y="3656951"/>
                  <a:pt x="1477283" y="3649381"/>
                  <a:pt x="1477249" y="3641757"/>
                </a:cubicBezTo>
                <a:cubicBezTo>
                  <a:pt x="1477488" y="3575629"/>
                  <a:pt x="1483447" y="3508130"/>
                  <a:pt x="1442718" y="3455028"/>
                </a:cubicBezTo>
                <a:cubicBezTo>
                  <a:pt x="1438983" y="3450146"/>
                  <a:pt x="1437151" y="3442741"/>
                  <a:pt x="1436081" y="3434627"/>
                </a:cubicBezTo>
                <a:close/>
                <a:moveTo>
                  <a:pt x="0" y="0"/>
                </a:moveTo>
                <a:lnTo>
                  <a:pt x="480313" y="0"/>
                </a:lnTo>
                <a:lnTo>
                  <a:pt x="507191" y="126805"/>
                </a:lnTo>
                <a:cubicBezTo>
                  <a:pt x="510850" y="146378"/>
                  <a:pt x="511427" y="167424"/>
                  <a:pt x="517515" y="185431"/>
                </a:cubicBezTo>
                <a:cubicBezTo>
                  <a:pt x="545215" y="268285"/>
                  <a:pt x="576289" y="349161"/>
                  <a:pt x="602322" y="432867"/>
                </a:cubicBezTo>
                <a:cubicBezTo>
                  <a:pt x="629316" y="519159"/>
                  <a:pt x="664449" y="597886"/>
                  <a:pt x="717957" y="662316"/>
                </a:cubicBezTo>
                <a:cubicBezTo>
                  <a:pt x="767691" y="722133"/>
                  <a:pt x="818517" y="780468"/>
                  <a:pt x="868507" y="840047"/>
                </a:cubicBezTo>
                <a:cubicBezTo>
                  <a:pt x="881192" y="855172"/>
                  <a:pt x="896631" y="869597"/>
                  <a:pt x="903438" y="888795"/>
                </a:cubicBezTo>
                <a:cubicBezTo>
                  <a:pt x="917728" y="928650"/>
                  <a:pt x="927846" y="971457"/>
                  <a:pt x="938295" y="1013493"/>
                </a:cubicBezTo>
                <a:cubicBezTo>
                  <a:pt x="947146" y="1049587"/>
                  <a:pt x="952227" y="1087329"/>
                  <a:pt x="962274" y="1122775"/>
                </a:cubicBezTo>
                <a:cubicBezTo>
                  <a:pt x="970228" y="1151120"/>
                  <a:pt x="983145" y="1177171"/>
                  <a:pt x="994395" y="1204073"/>
                </a:cubicBezTo>
                <a:cubicBezTo>
                  <a:pt x="1004144" y="1227496"/>
                  <a:pt x="1011858" y="1252812"/>
                  <a:pt x="1024698" y="1273134"/>
                </a:cubicBezTo>
                <a:cubicBezTo>
                  <a:pt x="1055755" y="1322698"/>
                  <a:pt x="1086123" y="1372439"/>
                  <a:pt x="1105920" y="1431309"/>
                </a:cubicBezTo>
                <a:cubicBezTo>
                  <a:pt x="1125612" y="1489349"/>
                  <a:pt x="1148972" y="1544909"/>
                  <a:pt x="1169137" y="1602741"/>
                </a:cubicBezTo>
                <a:cubicBezTo>
                  <a:pt x="1188802" y="1659416"/>
                  <a:pt x="1211781" y="1711385"/>
                  <a:pt x="1256045" y="1745656"/>
                </a:cubicBezTo>
                <a:cubicBezTo>
                  <a:pt x="1275564" y="1760924"/>
                  <a:pt x="1296322" y="1781541"/>
                  <a:pt x="1305410" y="1806507"/>
                </a:cubicBezTo>
                <a:cubicBezTo>
                  <a:pt x="1318315" y="1842083"/>
                  <a:pt x="1318707" y="1884882"/>
                  <a:pt x="1328595" y="1923029"/>
                </a:cubicBezTo>
                <a:cubicBezTo>
                  <a:pt x="1340183" y="1967950"/>
                  <a:pt x="1348451" y="2019205"/>
                  <a:pt x="1372362" y="2051976"/>
                </a:cubicBezTo>
                <a:cubicBezTo>
                  <a:pt x="1393690" y="2081114"/>
                  <a:pt x="1409558" y="2109756"/>
                  <a:pt x="1420614" y="2145889"/>
                </a:cubicBezTo>
                <a:cubicBezTo>
                  <a:pt x="1428329" y="2171204"/>
                  <a:pt x="1446013" y="2191660"/>
                  <a:pt x="1451666" y="2217503"/>
                </a:cubicBezTo>
                <a:cubicBezTo>
                  <a:pt x="1459262" y="2251515"/>
                  <a:pt x="1464220" y="2285429"/>
                  <a:pt x="1479100" y="2316384"/>
                </a:cubicBezTo>
                <a:cubicBezTo>
                  <a:pt x="1494480" y="2348495"/>
                  <a:pt x="1505180" y="2384032"/>
                  <a:pt x="1519073" y="2417297"/>
                </a:cubicBezTo>
                <a:cubicBezTo>
                  <a:pt x="1526537" y="2434955"/>
                  <a:pt x="1537451" y="2450104"/>
                  <a:pt x="1545426" y="2467287"/>
                </a:cubicBezTo>
                <a:cubicBezTo>
                  <a:pt x="1560015" y="2498743"/>
                  <a:pt x="1574095" y="2530674"/>
                  <a:pt x="1587486" y="2562780"/>
                </a:cubicBezTo>
                <a:cubicBezTo>
                  <a:pt x="1600880" y="2594883"/>
                  <a:pt x="1617279" y="2626052"/>
                  <a:pt x="1625487" y="2660424"/>
                </a:cubicBezTo>
                <a:cubicBezTo>
                  <a:pt x="1639356" y="2719002"/>
                  <a:pt x="1643839" y="2781437"/>
                  <a:pt x="1659666" y="2838661"/>
                </a:cubicBezTo>
                <a:cubicBezTo>
                  <a:pt x="1675816" y="2896745"/>
                  <a:pt x="1698487" y="2952480"/>
                  <a:pt x="1723303" y="3005526"/>
                </a:cubicBezTo>
                <a:cubicBezTo>
                  <a:pt x="1742828" y="3047477"/>
                  <a:pt x="1762476" y="3086994"/>
                  <a:pt x="1768467" y="3137119"/>
                </a:cubicBezTo>
                <a:cubicBezTo>
                  <a:pt x="1771830" y="3165089"/>
                  <a:pt x="1783459" y="3195584"/>
                  <a:pt x="1799379" y="3214434"/>
                </a:cubicBezTo>
                <a:cubicBezTo>
                  <a:pt x="1834097" y="3255256"/>
                  <a:pt x="1855719" y="3304309"/>
                  <a:pt x="1872393" y="3358657"/>
                </a:cubicBezTo>
                <a:lnTo>
                  <a:pt x="1903898" y="3459898"/>
                </a:lnTo>
                <a:lnTo>
                  <a:pt x="1891868" y="3461356"/>
                </a:lnTo>
                <a:cubicBezTo>
                  <a:pt x="1834654" y="3472187"/>
                  <a:pt x="1779621" y="3489747"/>
                  <a:pt x="1714447" y="3473344"/>
                </a:cubicBezTo>
                <a:cubicBezTo>
                  <a:pt x="1708678" y="3471848"/>
                  <a:pt x="1698221" y="3475587"/>
                  <a:pt x="1689927" y="3476520"/>
                </a:cubicBezTo>
                <a:cubicBezTo>
                  <a:pt x="1623581" y="3483624"/>
                  <a:pt x="1561203" y="3476707"/>
                  <a:pt x="1512523" y="3453342"/>
                </a:cubicBezTo>
                <a:cubicBezTo>
                  <a:pt x="1496568" y="3445724"/>
                  <a:pt x="1480185" y="3439824"/>
                  <a:pt x="1463356" y="3435415"/>
                </a:cubicBezTo>
                <a:lnTo>
                  <a:pt x="1435748" y="3430627"/>
                </a:lnTo>
                <a:lnTo>
                  <a:pt x="1434021" y="3409971"/>
                </a:lnTo>
                <a:cubicBezTo>
                  <a:pt x="1432029" y="3383279"/>
                  <a:pt x="1422980" y="3364307"/>
                  <a:pt x="1403697" y="3352066"/>
                </a:cubicBezTo>
                <a:cubicBezTo>
                  <a:pt x="1370357" y="3331312"/>
                  <a:pt x="1338080" y="3307714"/>
                  <a:pt x="1304079" y="3288499"/>
                </a:cubicBezTo>
                <a:cubicBezTo>
                  <a:pt x="1280753" y="3275143"/>
                  <a:pt x="1269685" y="3254802"/>
                  <a:pt x="1263513" y="3224801"/>
                </a:cubicBezTo>
                <a:cubicBezTo>
                  <a:pt x="1260131" y="3207989"/>
                  <a:pt x="1249727" y="3192368"/>
                  <a:pt x="1239849" y="3179271"/>
                </a:cubicBezTo>
                <a:cubicBezTo>
                  <a:pt x="1227926" y="3163435"/>
                  <a:pt x="1210513" y="3153636"/>
                  <a:pt x="1200295" y="3136681"/>
                </a:cubicBezTo>
                <a:cubicBezTo>
                  <a:pt x="1174729" y="3095239"/>
                  <a:pt x="1142304" y="3078970"/>
                  <a:pt x="1098516" y="3085335"/>
                </a:cubicBezTo>
                <a:cubicBezTo>
                  <a:pt x="1059686" y="3091033"/>
                  <a:pt x="1013874" y="3055184"/>
                  <a:pt x="1011619" y="3016205"/>
                </a:cubicBezTo>
                <a:cubicBezTo>
                  <a:pt x="1009059" y="2973099"/>
                  <a:pt x="992305" y="2941338"/>
                  <a:pt x="973275" y="2908439"/>
                </a:cubicBezTo>
                <a:cubicBezTo>
                  <a:pt x="962595" y="2890058"/>
                  <a:pt x="954588" y="2865245"/>
                  <a:pt x="954491" y="2842361"/>
                </a:cubicBezTo>
                <a:cubicBezTo>
                  <a:pt x="953900" y="2755427"/>
                  <a:pt x="980596" y="2677232"/>
                  <a:pt x="1016911" y="2599848"/>
                </a:cubicBezTo>
                <a:cubicBezTo>
                  <a:pt x="1040610" y="2549275"/>
                  <a:pt x="1053210" y="2491150"/>
                  <a:pt x="1067676" y="2435466"/>
                </a:cubicBezTo>
                <a:cubicBezTo>
                  <a:pt x="1072106" y="2418119"/>
                  <a:pt x="1070928" y="2395084"/>
                  <a:pt x="1065045" y="2378738"/>
                </a:cubicBezTo>
                <a:cubicBezTo>
                  <a:pt x="1044804" y="2321440"/>
                  <a:pt x="1023660" y="2264284"/>
                  <a:pt x="998558" y="2210113"/>
                </a:cubicBezTo>
                <a:cubicBezTo>
                  <a:pt x="974922" y="2159685"/>
                  <a:pt x="969670" y="2105857"/>
                  <a:pt x="980810" y="2050248"/>
                </a:cubicBezTo>
                <a:cubicBezTo>
                  <a:pt x="988944" y="2009738"/>
                  <a:pt x="988704" y="1972134"/>
                  <a:pt x="985875" y="1932531"/>
                </a:cubicBezTo>
                <a:cubicBezTo>
                  <a:pt x="983445" y="1899517"/>
                  <a:pt x="983632" y="1863605"/>
                  <a:pt x="991251" y="1831462"/>
                </a:cubicBezTo>
                <a:cubicBezTo>
                  <a:pt x="1002010" y="1786419"/>
                  <a:pt x="1001019" y="1747889"/>
                  <a:pt x="983833" y="1708173"/>
                </a:cubicBezTo>
                <a:cubicBezTo>
                  <a:pt x="974650" y="1687006"/>
                  <a:pt x="971894" y="1661024"/>
                  <a:pt x="966921" y="1636638"/>
                </a:cubicBezTo>
                <a:cubicBezTo>
                  <a:pt x="959164" y="1599065"/>
                  <a:pt x="953544" y="1560430"/>
                  <a:pt x="944156" y="1523444"/>
                </a:cubicBezTo>
                <a:cubicBezTo>
                  <a:pt x="934274" y="1483663"/>
                  <a:pt x="918090" y="1446266"/>
                  <a:pt x="910490" y="1405991"/>
                </a:cubicBezTo>
                <a:cubicBezTo>
                  <a:pt x="902221" y="1362626"/>
                  <a:pt x="884511" y="1332909"/>
                  <a:pt x="853488" y="1311394"/>
                </a:cubicBezTo>
                <a:cubicBezTo>
                  <a:pt x="833960" y="1297754"/>
                  <a:pt x="813693" y="1279930"/>
                  <a:pt x="801804" y="1257566"/>
                </a:cubicBezTo>
                <a:cubicBezTo>
                  <a:pt x="777567" y="1211409"/>
                  <a:pt x="761060" y="1158994"/>
                  <a:pt x="737368" y="1112096"/>
                </a:cubicBezTo>
                <a:cubicBezTo>
                  <a:pt x="704192" y="1046171"/>
                  <a:pt x="667774" y="984417"/>
                  <a:pt x="597412" y="969072"/>
                </a:cubicBezTo>
                <a:cubicBezTo>
                  <a:pt x="558582" y="960616"/>
                  <a:pt x="545495" y="932638"/>
                  <a:pt x="542819" y="884069"/>
                </a:cubicBezTo>
                <a:cubicBezTo>
                  <a:pt x="542001" y="867894"/>
                  <a:pt x="539302" y="844641"/>
                  <a:pt x="530439" y="838495"/>
                </a:cubicBezTo>
                <a:cubicBezTo>
                  <a:pt x="504064" y="820083"/>
                  <a:pt x="502635" y="789389"/>
                  <a:pt x="495418" y="758969"/>
                </a:cubicBezTo>
                <a:cubicBezTo>
                  <a:pt x="491137" y="740668"/>
                  <a:pt x="480917" y="717450"/>
                  <a:pt x="467896" y="710990"/>
                </a:cubicBezTo>
                <a:cubicBezTo>
                  <a:pt x="415237" y="684524"/>
                  <a:pt x="389928" y="628690"/>
                  <a:pt x="360952" y="575332"/>
                </a:cubicBezTo>
                <a:cubicBezTo>
                  <a:pt x="352320" y="559688"/>
                  <a:pt x="342318" y="542764"/>
                  <a:pt x="329420" y="533869"/>
                </a:cubicBezTo>
                <a:cubicBezTo>
                  <a:pt x="301564" y="514975"/>
                  <a:pt x="282964" y="490033"/>
                  <a:pt x="277101" y="450003"/>
                </a:cubicBezTo>
                <a:cubicBezTo>
                  <a:pt x="275358" y="437236"/>
                  <a:pt x="268913" y="424892"/>
                  <a:pt x="262642" y="414480"/>
                </a:cubicBezTo>
                <a:cubicBezTo>
                  <a:pt x="248980" y="392138"/>
                  <a:pt x="232048" y="372606"/>
                  <a:pt x="219625" y="349349"/>
                </a:cubicBezTo>
                <a:cubicBezTo>
                  <a:pt x="187497" y="290106"/>
                  <a:pt x="155946" y="231487"/>
                  <a:pt x="104836" y="192439"/>
                </a:cubicBezTo>
                <a:cubicBezTo>
                  <a:pt x="79877" y="173412"/>
                  <a:pt x="52832" y="151907"/>
                  <a:pt x="37941" y="122586"/>
                </a:cubicBezTo>
                <a:cubicBezTo>
                  <a:pt x="28510" y="103971"/>
                  <a:pt x="22002" y="83045"/>
                  <a:pt x="16247" y="61476"/>
                </a:cubicBezTo>
                <a:close/>
              </a:path>
            </a:pathLst>
          </a:custGeom>
          <a:blipFill dpi="0" rotWithShape="1">
            <a:blip r:embed="rId3">
              <a:alphaModFix amt="5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E2CFB64-34AF-45F6-90C3-A96AEFF75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606" y="699248"/>
            <a:ext cx="5750027" cy="1731769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/>
            <a:r>
              <a:rPr lang="en-US" sz="2000" kern="1200" dirty="0">
                <a:latin typeface="+mj-lt"/>
                <a:ea typeface="+mj-ea"/>
                <a:cs typeface="+mj-cs"/>
              </a:rPr>
              <a:t> 21. POPELNÍK</a:t>
            </a:r>
            <a:br>
              <a:rPr lang="en-US" sz="2000" kern="1200" dirty="0"/>
            </a:br>
            <a:r>
              <a:rPr lang="en-US" sz="2000" dirty="0">
                <a:ea typeface="+mj-lt"/>
                <a:cs typeface="+mj-lt"/>
              </a:rPr>
              <a:t>       HMOTNOST: 967g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                      ROZMĚRY: ø 10cm/v 15cm  </a:t>
            </a:r>
            <a:br>
              <a:rPr lang="en-US" sz="2000" dirty="0">
                <a:ea typeface="+mj-lt"/>
                <a:cs typeface="+mj-lt"/>
              </a:rPr>
            </a:br>
            <a:br>
              <a:rPr lang="en-US" sz="2000" dirty="0">
                <a:ea typeface="+mj-lt"/>
                <a:cs typeface="+mj-lt"/>
              </a:rPr>
            </a:br>
            <a:endParaRPr lang="en-US" sz="2000" kern="1200" dirty="0">
              <a:latin typeface="+mj-lt"/>
            </a:endParaRPr>
          </a:p>
          <a:p>
            <a:pPr algn="ctr"/>
            <a:endParaRPr lang="en-US" sz="3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D3BC4B52-CC4A-4682-AFF8-09B671A26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37398" y="-1"/>
            <a:ext cx="1482665" cy="6857998"/>
          </a:xfrm>
          <a:custGeom>
            <a:avLst/>
            <a:gdLst>
              <a:gd name="connsiteX0" fmla="*/ 604365 w 1482665"/>
              <a:gd name="connsiteY0" fmla="*/ 0 h 6857998"/>
              <a:gd name="connsiteX1" fmla="*/ 609263 w 1482665"/>
              <a:gd name="connsiteY1" fmla="*/ 27013 h 6857998"/>
              <a:gd name="connsiteX2" fmla="*/ 626139 w 1482665"/>
              <a:gd name="connsiteY2" fmla="*/ 44217 h 6857998"/>
              <a:gd name="connsiteX3" fmla="*/ 669163 w 1482665"/>
              <a:gd name="connsiteY3" fmla="*/ 94234 h 6857998"/>
              <a:gd name="connsiteX4" fmla="*/ 712570 w 1482665"/>
              <a:gd name="connsiteY4" fmla="*/ 196630 h 6857998"/>
              <a:gd name="connsiteX5" fmla="*/ 713292 w 1482665"/>
              <a:gd name="connsiteY5" fmla="*/ 225451 h 6857998"/>
              <a:gd name="connsiteX6" fmla="*/ 663568 w 1482665"/>
              <a:gd name="connsiteY6" fmla="*/ 303070 h 6857998"/>
              <a:gd name="connsiteX7" fmla="*/ 644217 w 1482665"/>
              <a:gd name="connsiteY7" fmla="*/ 340422 h 6857998"/>
              <a:gd name="connsiteX8" fmla="*/ 611823 w 1482665"/>
              <a:gd name="connsiteY8" fmla="*/ 444389 h 6857998"/>
              <a:gd name="connsiteX9" fmla="*/ 604997 w 1482665"/>
              <a:gd name="connsiteY9" fmla="*/ 453430 h 6857998"/>
              <a:gd name="connsiteX10" fmla="*/ 521643 w 1482665"/>
              <a:gd name="connsiteY10" fmla="*/ 535653 h 6857998"/>
              <a:gd name="connsiteX11" fmla="*/ 507802 w 1482665"/>
              <a:gd name="connsiteY11" fmla="*/ 553752 h 6857998"/>
              <a:gd name="connsiteX12" fmla="*/ 485734 w 1482665"/>
              <a:gd name="connsiteY12" fmla="*/ 576048 h 6857998"/>
              <a:gd name="connsiteX13" fmla="*/ 445182 w 1482665"/>
              <a:gd name="connsiteY13" fmla="*/ 643072 h 6857998"/>
              <a:gd name="connsiteX14" fmla="*/ 437493 w 1482665"/>
              <a:gd name="connsiteY14" fmla="*/ 722208 h 6857998"/>
              <a:gd name="connsiteX15" fmla="*/ 423498 w 1482665"/>
              <a:gd name="connsiteY15" fmla="*/ 818181 h 6857998"/>
              <a:gd name="connsiteX16" fmla="*/ 411910 w 1482665"/>
              <a:gd name="connsiteY16" fmla="*/ 858840 h 6857998"/>
              <a:gd name="connsiteX17" fmla="*/ 392694 w 1482665"/>
              <a:gd name="connsiteY17" fmla="*/ 966766 h 6857998"/>
              <a:gd name="connsiteX18" fmla="*/ 375276 w 1482665"/>
              <a:gd name="connsiteY18" fmla="*/ 1044113 h 6857998"/>
              <a:gd name="connsiteX19" fmla="*/ 370946 w 1482665"/>
              <a:gd name="connsiteY19" fmla="*/ 1153742 h 6857998"/>
              <a:gd name="connsiteX20" fmla="*/ 375180 w 1482665"/>
              <a:gd name="connsiteY20" fmla="*/ 1206343 h 6857998"/>
              <a:gd name="connsiteX21" fmla="*/ 311155 w 1482665"/>
              <a:gd name="connsiteY21" fmla="*/ 1309565 h 6857998"/>
              <a:gd name="connsiteX22" fmla="*/ 270005 w 1482665"/>
              <a:gd name="connsiteY22" fmla="*/ 1390995 h 6857998"/>
              <a:gd name="connsiteX23" fmla="*/ 300742 w 1482665"/>
              <a:gd name="connsiteY23" fmla="*/ 1469872 h 6857998"/>
              <a:gd name="connsiteX24" fmla="*/ 324761 w 1482665"/>
              <a:gd name="connsiteY24" fmla="*/ 1489867 h 6857998"/>
              <a:gd name="connsiteX25" fmla="*/ 357764 w 1482665"/>
              <a:gd name="connsiteY25" fmla="*/ 1620763 h 6857998"/>
              <a:gd name="connsiteX26" fmla="*/ 375859 w 1482665"/>
              <a:gd name="connsiteY26" fmla="*/ 1810408 h 6857998"/>
              <a:gd name="connsiteX27" fmla="*/ 452120 w 1482665"/>
              <a:gd name="connsiteY27" fmla="*/ 2121573 h 6857998"/>
              <a:gd name="connsiteX28" fmla="*/ 479154 w 1482665"/>
              <a:gd name="connsiteY28" fmla="*/ 2174579 h 6857998"/>
              <a:gd name="connsiteX29" fmla="*/ 490307 w 1482665"/>
              <a:gd name="connsiteY29" fmla="*/ 2235921 h 6857998"/>
              <a:gd name="connsiteX30" fmla="*/ 479004 w 1482665"/>
              <a:gd name="connsiteY30" fmla="*/ 2260869 h 6857998"/>
              <a:gd name="connsiteX31" fmla="*/ 468379 w 1482665"/>
              <a:gd name="connsiteY31" fmla="*/ 2366479 h 6857998"/>
              <a:gd name="connsiteX32" fmla="*/ 469801 w 1482665"/>
              <a:gd name="connsiteY32" fmla="*/ 2386246 h 6857998"/>
              <a:gd name="connsiteX33" fmla="*/ 484511 w 1482665"/>
              <a:gd name="connsiteY33" fmla="*/ 2453006 h 6857998"/>
              <a:gd name="connsiteX34" fmla="*/ 495165 w 1482665"/>
              <a:gd name="connsiteY34" fmla="*/ 2515160 h 6857998"/>
              <a:gd name="connsiteX35" fmla="*/ 493463 w 1482665"/>
              <a:gd name="connsiteY35" fmla="*/ 2674477 h 6857998"/>
              <a:gd name="connsiteX36" fmla="*/ 508318 w 1482665"/>
              <a:gd name="connsiteY36" fmla="*/ 2795170 h 6857998"/>
              <a:gd name="connsiteX37" fmla="*/ 509620 w 1482665"/>
              <a:gd name="connsiteY37" fmla="*/ 2851292 h 6857998"/>
              <a:gd name="connsiteX38" fmla="*/ 506806 w 1482665"/>
              <a:gd name="connsiteY38" fmla="*/ 2883305 h 6857998"/>
              <a:gd name="connsiteX39" fmla="*/ 473674 w 1482665"/>
              <a:gd name="connsiteY39" fmla="*/ 2958260 h 6857998"/>
              <a:gd name="connsiteX40" fmla="*/ 468328 w 1482665"/>
              <a:gd name="connsiteY40" fmla="*/ 2998159 h 6857998"/>
              <a:gd name="connsiteX41" fmla="*/ 479836 w 1482665"/>
              <a:gd name="connsiteY41" fmla="*/ 3115713 h 6857998"/>
              <a:gd name="connsiteX42" fmla="*/ 555720 w 1482665"/>
              <a:gd name="connsiteY42" fmla="*/ 3286686 h 6857998"/>
              <a:gd name="connsiteX43" fmla="*/ 565371 w 1482665"/>
              <a:gd name="connsiteY43" fmla="*/ 3304362 h 6857998"/>
              <a:gd name="connsiteX44" fmla="*/ 583436 w 1482665"/>
              <a:gd name="connsiteY44" fmla="*/ 3393195 h 6857998"/>
              <a:gd name="connsiteX45" fmla="*/ 575531 w 1482665"/>
              <a:gd name="connsiteY45" fmla="*/ 3455326 h 6857998"/>
              <a:gd name="connsiteX46" fmla="*/ 554223 w 1482665"/>
              <a:gd name="connsiteY46" fmla="*/ 3496130 h 6857998"/>
              <a:gd name="connsiteX47" fmla="*/ 553961 w 1482665"/>
              <a:gd name="connsiteY47" fmla="*/ 3498197 h 6857998"/>
              <a:gd name="connsiteX48" fmla="*/ 553960 w 1482665"/>
              <a:gd name="connsiteY48" fmla="*/ 3498197 h 6857998"/>
              <a:gd name="connsiteX49" fmla="*/ 551436 w 1482665"/>
              <a:gd name="connsiteY49" fmla="*/ 3518135 h 6857998"/>
              <a:gd name="connsiteX50" fmla="*/ 555218 w 1482665"/>
              <a:gd name="connsiteY50" fmla="*/ 3540779 h 6857998"/>
              <a:gd name="connsiteX51" fmla="*/ 538695 w 1482665"/>
              <a:gd name="connsiteY51" fmla="*/ 3617469 h 6857998"/>
              <a:gd name="connsiteX52" fmla="*/ 517285 w 1482665"/>
              <a:gd name="connsiteY52" fmla="*/ 3674138 h 6857998"/>
              <a:gd name="connsiteX53" fmla="*/ 513668 w 1482665"/>
              <a:gd name="connsiteY53" fmla="*/ 3700065 h 6857998"/>
              <a:gd name="connsiteX54" fmla="*/ 513522 w 1482665"/>
              <a:gd name="connsiteY54" fmla="*/ 3700095 h 6857998"/>
              <a:gd name="connsiteX55" fmla="*/ 513667 w 1482665"/>
              <a:gd name="connsiteY55" fmla="*/ 3700066 h 6857998"/>
              <a:gd name="connsiteX56" fmla="*/ 512906 w 1482665"/>
              <a:gd name="connsiteY56" fmla="*/ 3705519 h 6857998"/>
              <a:gd name="connsiteX57" fmla="*/ 509270 w 1482665"/>
              <a:gd name="connsiteY57" fmla="*/ 3799980 h 6857998"/>
              <a:gd name="connsiteX58" fmla="*/ 507225 w 1482665"/>
              <a:gd name="connsiteY58" fmla="*/ 3813176 h 6857998"/>
              <a:gd name="connsiteX59" fmla="*/ 539280 w 1482665"/>
              <a:gd name="connsiteY59" fmla="*/ 3904366 h 6857998"/>
              <a:gd name="connsiteX60" fmla="*/ 573428 w 1482665"/>
              <a:gd name="connsiteY60" fmla="*/ 4014303 h 6857998"/>
              <a:gd name="connsiteX61" fmla="*/ 568930 w 1482665"/>
              <a:gd name="connsiteY61" fmla="*/ 4055079 h 6857998"/>
              <a:gd name="connsiteX62" fmla="*/ 562365 w 1482665"/>
              <a:gd name="connsiteY62" fmla="*/ 4110965 h 6857998"/>
              <a:gd name="connsiteX63" fmla="*/ 573083 w 1482665"/>
              <a:gd name="connsiteY63" fmla="*/ 4161253 h 6857998"/>
              <a:gd name="connsiteX64" fmla="*/ 576478 w 1482665"/>
              <a:gd name="connsiteY64" fmla="*/ 4192125 h 6857998"/>
              <a:gd name="connsiteX65" fmla="*/ 518425 w 1482665"/>
              <a:gd name="connsiteY65" fmla="*/ 4339756 h 6857998"/>
              <a:gd name="connsiteX66" fmla="*/ 515819 w 1482665"/>
              <a:gd name="connsiteY66" fmla="*/ 4376151 h 6857998"/>
              <a:gd name="connsiteX67" fmla="*/ 508946 w 1482665"/>
              <a:gd name="connsiteY67" fmla="*/ 4397248 h 6857998"/>
              <a:gd name="connsiteX68" fmla="*/ 432100 w 1482665"/>
              <a:gd name="connsiteY68" fmla="*/ 4527661 h 6857998"/>
              <a:gd name="connsiteX69" fmla="*/ 419018 w 1482665"/>
              <a:gd name="connsiteY69" fmla="*/ 4581271 h 6857998"/>
              <a:gd name="connsiteX70" fmla="*/ 427842 w 1482665"/>
              <a:gd name="connsiteY70" fmla="*/ 4638045 h 6857998"/>
              <a:gd name="connsiteX71" fmla="*/ 437307 w 1482665"/>
              <a:gd name="connsiteY71" fmla="*/ 4670468 h 6857998"/>
              <a:gd name="connsiteX72" fmla="*/ 500763 w 1482665"/>
              <a:gd name="connsiteY72" fmla="*/ 4747310 h 6857998"/>
              <a:gd name="connsiteX73" fmla="*/ 503130 w 1482665"/>
              <a:gd name="connsiteY73" fmla="*/ 4794154 h 6857998"/>
              <a:gd name="connsiteX74" fmla="*/ 471276 w 1482665"/>
              <a:gd name="connsiteY74" fmla="*/ 4870525 h 6857998"/>
              <a:gd name="connsiteX75" fmla="*/ 466095 w 1482665"/>
              <a:gd name="connsiteY75" fmla="*/ 5004333 h 6857998"/>
              <a:gd name="connsiteX76" fmla="*/ 526112 w 1482665"/>
              <a:gd name="connsiteY76" fmla="*/ 5066571 h 6857998"/>
              <a:gd name="connsiteX77" fmla="*/ 581076 w 1482665"/>
              <a:gd name="connsiteY77" fmla="*/ 5096554 h 6857998"/>
              <a:gd name="connsiteX78" fmla="*/ 650387 w 1482665"/>
              <a:gd name="connsiteY78" fmla="*/ 5191419 h 6857998"/>
              <a:gd name="connsiteX79" fmla="*/ 630186 w 1482665"/>
              <a:gd name="connsiteY79" fmla="*/ 5217371 h 6857998"/>
              <a:gd name="connsiteX80" fmla="*/ 627425 w 1482665"/>
              <a:gd name="connsiteY80" fmla="*/ 5291847 h 6857998"/>
              <a:gd name="connsiteX81" fmla="*/ 635466 w 1482665"/>
              <a:gd name="connsiteY81" fmla="*/ 5371456 h 6857998"/>
              <a:gd name="connsiteX82" fmla="*/ 638101 w 1482665"/>
              <a:gd name="connsiteY82" fmla="*/ 5511248 h 6857998"/>
              <a:gd name="connsiteX83" fmla="*/ 704029 w 1482665"/>
              <a:gd name="connsiteY83" fmla="*/ 5598387 h 6857998"/>
              <a:gd name="connsiteX84" fmla="*/ 730967 w 1482665"/>
              <a:gd name="connsiteY84" fmla="*/ 5631508 h 6857998"/>
              <a:gd name="connsiteX85" fmla="*/ 749162 w 1482665"/>
              <a:gd name="connsiteY85" fmla="*/ 5663130 h 6857998"/>
              <a:gd name="connsiteX86" fmla="*/ 761184 w 1482665"/>
              <a:gd name="connsiteY86" fmla="*/ 5700484 h 6857998"/>
              <a:gd name="connsiteX87" fmla="*/ 801844 w 1482665"/>
              <a:gd name="connsiteY87" fmla="*/ 5789549 h 6857998"/>
              <a:gd name="connsiteX88" fmla="*/ 838139 w 1482665"/>
              <a:gd name="connsiteY88" fmla="*/ 5837118 h 6857998"/>
              <a:gd name="connsiteX89" fmla="*/ 879049 w 1482665"/>
              <a:gd name="connsiteY89" fmla="*/ 5947777 h 6857998"/>
              <a:gd name="connsiteX90" fmla="*/ 913424 w 1482665"/>
              <a:gd name="connsiteY90" fmla="*/ 6022496 h 6857998"/>
              <a:gd name="connsiteX91" fmla="*/ 967911 w 1482665"/>
              <a:gd name="connsiteY91" fmla="*/ 6099584 h 6857998"/>
              <a:gd name="connsiteX92" fmla="*/ 976160 w 1482665"/>
              <a:gd name="connsiteY92" fmla="*/ 6110307 h 6857998"/>
              <a:gd name="connsiteX93" fmla="*/ 1009580 w 1482665"/>
              <a:gd name="connsiteY93" fmla="*/ 6134800 h 6857998"/>
              <a:gd name="connsiteX94" fmla="*/ 1119632 w 1482665"/>
              <a:gd name="connsiteY94" fmla="*/ 6164726 h 6857998"/>
              <a:gd name="connsiteX95" fmla="*/ 1142302 w 1482665"/>
              <a:gd name="connsiteY95" fmla="*/ 6174132 h 6857998"/>
              <a:gd name="connsiteX96" fmla="*/ 1224601 w 1482665"/>
              <a:gd name="connsiteY96" fmla="*/ 6270869 h 6857998"/>
              <a:gd name="connsiteX97" fmla="*/ 1221274 w 1482665"/>
              <a:gd name="connsiteY97" fmla="*/ 6309817 h 6857998"/>
              <a:gd name="connsiteX98" fmla="*/ 1201234 w 1482665"/>
              <a:gd name="connsiteY98" fmla="*/ 6354305 h 6857998"/>
              <a:gd name="connsiteX99" fmla="*/ 1203453 w 1482665"/>
              <a:gd name="connsiteY99" fmla="*/ 6447651 h 6857998"/>
              <a:gd name="connsiteX100" fmla="*/ 1218957 w 1482665"/>
              <a:gd name="connsiteY100" fmla="*/ 6481243 h 6857998"/>
              <a:gd name="connsiteX101" fmla="*/ 1257705 w 1482665"/>
              <a:gd name="connsiteY101" fmla="*/ 6538915 h 6857998"/>
              <a:gd name="connsiteX102" fmla="*/ 1313400 w 1482665"/>
              <a:gd name="connsiteY102" fmla="*/ 6581077 h 6857998"/>
              <a:gd name="connsiteX103" fmla="*/ 1404616 w 1482665"/>
              <a:gd name="connsiteY103" fmla="*/ 6641421 h 6857998"/>
              <a:gd name="connsiteX104" fmla="*/ 1449003 w 1482665"/>
              <a:gd name="connsiteY104" fmla="*/ 6769170 h 6857998"/>
              <a:gd name="connsiteX105" fmla="*/ 1464411 w 1482665"/>
              <a:gd name="connsiteY105" fmla="*/ 6818457 h 6857998"/>
              <a:gd name="connsiteX106" fmla="*/ 1482665 w 1482665"/>
              <a:gd name="connsiteY106" fmla="*/ 6857998 h 6857998"/>
              <a:gd name="connsiteX107" fmla="*/ 1000755 w 1482665"/>
              <a:gd name="connsiteY107" fmla="*/ 6857998 h 6857998"/>
              <a:gd name="connsiteX108" fmla="*/ 979250 w 1482665"/>
              <a:gd name="connsiteY108" fmla="*/ 6816111 h 6857998"/>
              <a:gd name="connsiteX109" fmla="*/ 956780 w 1482665"/>
              <a:gd name="connsiteY109" fmla="*/ 6748151 h 6857998"/>
              <a:gd name="connsiteX110" fmla="*/ 908453 w 1482665"/>
              <a:gd name="connsiteY110" fmla="*/ 6640082 h 6857998"/>
              <a:gd name="connsiteX111" fmla="*/ 822909 w 1482665"/>
              <a:gd name="connsiteY111" fmla="*/ 6428288 h 6857998"/>
              <a:gd name="connsiteX112" fmla="*/ 808485 w 1482665"/>
              <a:gd name="connsiteY112" fmla="*/ 6381398 h 6857998"/>
              <a:gd name="connsiteX113" fmla="*/ 755048 w 1482665"/>
              <a:gd name="connsiteY113" fmla="*/ 6263466 h 6857998"/>
              <a:gd name="connsiteX114" fmla="*/ 719917 w 1482665"/>
              <a:gd name="connsiteY114" fmla="*/ 6193026 h 6857998"/>
              <a:gd name="connsiteX115" fmla="*/ 698070 w 1482665"/>
              <a:gd name="connsiteY115" fmla="*/ 6133997 h 6857998"/>
              <a:gd name="connsiteX116" fmla="*/ 685592 w 1482665"/>
              <a:gd name="connsiteY116" fmla="*/ 6081192 h 6857998"/>
              <a:gd name="connsiteX117" fmla="*/ 635166 w 1482665"/>
              <a:gd name="connsiteY117" fmla="*/ 5943853 h 6857998"/>
              <a:gd name="connsiteX118" fmla="*/ 615235 w 1482665"/>
              <a:gd name="connsiteY118" fmla="*/ 5889051 h 6857998"/>
              <a:gd name="connsiteX119" fmla="*/ 551077 w 1482665"/>
              <a:gd name="connsiteY119" fmla="*/ 5747994 h 6857998"/>
              <a:gd name="connsiteX120" fmla="*/ 506212 w 1482665"/>
              <a:gd name="connsiteY120" fmla="*/ 5627557 h 6857998"/>
              <a:gd name="connsiteX121" fmla="*/ 485372 w 1482665"/>
              <a:gd name="connsiteY121" fmla="*/ 5577430 h 6857998"/>
              <a:gd name="connsiteX122" fmla="*/ 447647 w 1482665"/>
              <a:gd name="connsiteY122" fmla="*/ 5461888 h 6857998"/>
              <a:gd name="connsiteX123" fmla="*/ 422573 w 1482665"/>
              <a:gd name="connsiteY123" fmla="*/ 5396841 h 6857998"/>
              <a:gd name="connsiteX124" fmla="*/ 386243 w 1482665"/>
              <a:gd name="connsiteY124" fmla="*/ 5235835 h 6857998"/>
              <a:gd name="connsiteX125" fmla="*/ 350188 w 1482665"/>
              <a:gd name="connsiteY125" fmla="*/ 5069445 h 6857998"/>
              <a:gd name="connsiteX126" fmla="*/ 334916 w 1482665"/>
              <a:gd name="connsiteY126" fmla="*/ 4977679 h 6857998"/>
              <a:gd name="connsiteX127" fmla="*/ 316732 w 1482665"/>
              <a:gd name="connsiteY127" fmla="*/ 4898038 h 6857998"/>
              <a:gd name="connsiteX128" fmla="*/ 303487 w 1482665"/>
              <a:gd name="connsiteY128" fmla="*/ 4828467 h 6857998"/>
              <a:gd name="connsiteX129" fmla="*/ 279427 w 1482665"/>
              <a:gd name="connsiteY129" fmla="*/ 4717991 h 6857998"/>
              <a:gd name="connsiteX130" fmla="*/ 271575 w 1482665"/>
              <a:gd name="connsiteY130" fmla="*/ 4671841 h 6857998"/>
              <a:gd name="connsiteX131" fmla="*/ 261746 w 1482665"/>
              <a:gd name="connsiteY131" fmla="*/ 4562167 h 6857998"/>
              <a:gd name="connsiteX132" fmla="*/ 260158 w 1482665"/>
              <a:gd name="connsiteY132" fmla="*/ 4523860 h 6857998"/>
              <a:gd name="connsiteX133" fmla="*/ 276972 w 1482665"/>
              <a:gd name="connsiteY133" fmla="*/ 4448290 h 6857998"/>
              <a:gd name="connsiteX134" fmla="*/ 277882 w 1482665"/>
              <a:gd name="connsiteY134" fmla="*/ 4439409 h 6857998"/>
              <a:gd name="connsiteX135" fmla="*/ 282776 w 1482665"/>
              <a:gd name="connsiteY135" fmla="*/ 4390368 h 6857998"/>
              <a:gd name="connsiteX136" fmla="*/ 283402 w 1482665"/>
              <a:gd name="connsiteY136" fmla="*/ 4363722 h 6857998"/>
              <a:gd name="connsiteX137" fmla="*/ 293599 w 1482665"/>
              <a:gd name="connsiteY137" fmla="*/ 4261782 h 6857998"/>
              <a:gd name="connsiteX138" fmla="*/ 297435 w 1482665"/>
              <a:gd name="connsiteY138" fmla="*/ 4203280 h 6857998"/>
              <a:gd name="connsiteX139" fmla="*/ 291841 w 1482665"/>
              <a:gd name="connsiteY139" fmla="*/ 4156730 h 6857998"/>
              <a:gd name="connsiteX140" fmla="*/ 282644 w 1482665"/>
              <a:gd name="connsiteY140" fmla="*/ 4074927 h 6857998"/>
              <a:gd name="connsiteX141" fmla="*/ 275888 w 1482665"/>
              <a:gd name="connsiteY141" fmla="*/ 4049146 h 6857998"/>
              <a:gd name="connsiteX142" fmla="*/ 277593 w 1482665"/>
              <a:gd name="connsiteY142" fmla="*/ 3929618 h 6857998"/>
              <a:gd name="connsiteX143" fmla="*/ 272369 w 1482665"/>
              <a:gd name="connsiteY143" fmla="*/ 3861992 h 6857998"/>
              <a:gd name="connsiteX144" fmla="*/ 280974 w 1482665"/>
              <a:gd name="connsiteY144" fmla="*/ 3784495 h 6857998"/>
              <a:gd name="connsiteX145" fmla="*/ 278188 w 1482665"/>
              <a:gd name="connsiteY145" fmla="*/ 3762368 h 6857998"/>
              <a:gd name="connsiteX146" fmla="*/ 274587 w 1482665"/>
              <a:gd name="connsiteY146" fmla="*/ 3737636 h 6857998"/>
              <a:gd name="connsiteX147" fmla="*/ 274110 w 1482665"/>
              <a:gd name="connsiteY147" fmla="*/ 3733149 h 6857998"/>
              <a:gd name="connsiteX148" fmla="*/ 307451 w 1482665"/>
              <a:gd name="connsiteY148" fmla="*/ 3729245 h 6857998"/>
              <a:gd name="connsiteX149" fmla="*/ 420781 w 1482665"/>
              <a:gd name="connsiteY149" fmla="*/ 3714526 h 6857998"/>
              <a:gd name="connsiteX150" fmla="*/ 307452 w 1482665"/>
              <a:gd name="connsiteY150" fmla="*/ 3729244 h 6857998"/>
              <a:gd name="connsiteX151" fmla="*/ 274111 w 1482665"/>
              <a:gd name="connsiteY151" fmla="*/ 3733148 h 6857998"/>
              <a:gd name="connsiteX152" fmla="*/ 266480 w 1482665"/>
              <a:gd name="connsiteY152" fmla="*/ 3661472 h 6857998"/>
              <a:gd name="connsiteX153" fmla="*/ 256559 w 1482665"/>
              <a:gd name="connsiteY153" fmla="*/ 3615703 h 6857998"/>
              <a:gd name="connsiteX154" fmla="*/ 251912 w 1482665"/>
              <a:gd name="connsiteY154" fmla="*/ 3527176 h 6857998"/>
              <a:gd name="connsiteX155" fmla="*/ 243998 w 1482665"/>
              <a:gd name="connsiteY155" fmla="*/ 3494992 h 6857998"/>
              <a:gd name="connsiteX156" fmla="*/ 237062 w 1482665"/>
              <a:gd name="connsiteY156" fmla="*/ 3424466 h 6857998"/>
              <a:gd name="connsiteX157" fmla="*/ 235887 w 1482665"/>
              <a:gd name="connsiteY157" fmla="*/ 3412521 h 6857998"/>
              <a:gd name="connsiteX158" fmla="*/ 231972 w 1482665"/>
              <a:gd name="connsiteY158" fmla="*/ 3338271 h 6857998"/>
              <a:gd name="connsiteX159" fmla="*/ 223937 w 1482665"/>
              <a:gd name="connsiteY159" fmla="*/ 3267077 h 6857998"/>
              <a:gd name="connsiteX160" fmla="*/ 213012 w 1482665"/>
              <a:gd name="connsiteY160" fmla="*/ 3216616 h 6857998"/>
              <a:gd name="connsiteX161" fmla="*/ 204156 w 1482665"/>
              <a:gd name="connsiteY161" fmla="*/ 3161566 h 6857998"/>
              <a:gd name="connsiteX162" fmla="*/ 167623 w 1482665"/>
              <a:gd name="connsiteY162" fmla="*/ 3010908 h 6857998"/>
              <a:gd name="connsiteX163" fmla="*/ 170542 w 1482665"/>
              <a:gd name="connsiteY163" fmla="*/ 2982138 h 6857998"/>
              <a:gd name="connsiteX164" fmla="*/ 160998 w 1482665"/>
              <a:gd name="connsiteY164" fmla="*/ 2821168 h 6857998"/>
              <a:gd name="connsiteX165" fmla="*/ 157427 w 1482665"/>
              <a:gd name="connsiteY165" fmla="*/ 2786297 h 6857998"/>
              <a:gd name="connsiteX166" fmla="*/ 171250 w 1482665"/>
              <a:gd name="connsiteY166" fmla="*/ 2690530 h 6857998"/>
              <a:gd name="connsiteX167" fmla="*/ 122562 w 1482665"/>
              <a:gd name="connsiteY167" fmla="*/ 2549209 h 6857998"/>
              <a:gd name="connsiteX168" fmla="*/ 65809 w 1482665"/>
              <a:gd name="connsiteY168" fmla="*/ 2417997 h 6857998"/>
              <a:gd name="connsiteX169" fmla="*/ 58557 w 1482665"/>
              <a:gd name="connsiteY169" fmla="*/ 2401444 h 6857998"/>
              <a:gd name="connsiteX170" fmla="*/ 44442 w 1482665"/>
              <a:gd name="connsiteY170" fmla="*/ 2353760 h 6857998"/>
              <a:gd name="connsiteX171" fmla="*/ 35533 w 1482665"/>
              <a:gd name="connsiteY171" fmla="*/ 2293932 h 6857998"/>
              <a:gd name="connsiteX172" fmla="*/ 20216 w 1482665"/>
              <a:gd name="connsiteY172" fmla="*/ 2218428 h 6857998"/>
              <a:gd name="connsiteX173" fmla="*/ 25068 w 1482665"/>
              <a:gd name="connsiteY173" fmla="*/ 2156387 h 6857998"/>
              <a:gd name="connsiteX174" fmla="*/ 32822 w 1482665"/>
              <a:gd name="connsiteY174" fmla="*/ 2069593 h 6857998"/>
              <a:gd name="connsiteX175" fmla="*/ 40270 w 1482665"/>
              <a:gd name="connsiteY175" fmla="*/ 1987801 h 6857998"/>
              <a:gd name="connsiteX176" fmla="*/ 20494 w 1482665"/>
              <a:gd name="connsiteY176" fmla="*/ 1963975 h 6857998"/>
              <a:gd name="connsiteX177" fmla="*/ 1728 w 1482665"/>
              <a:gd name="connsiteY177" fmla="*/ 1926090 h 6857998"/>
              <a:gd name="connsiteX178" fmla="*/ 15953 w 1482665"/>
              <a:gd name="connsiteY178" fmla="*/ 1880793 h 6857998"/>
              <a:gd name="connsiteX179" fmla="*/ 44378 w 1482665"/>
              <a:gd name="connsiteY179" fmla="*/ 1775275 h 6857998"/>
              <a:gd name="connsiteX180" fmla="*/ 40192 w 1482665"/>
              <a:gd name="connsiteY180" fmla="*/ 1710615 h 6857998"/>
              <a:gd name="connsiteX181" fmla="*/ 43506 w 1482665"/>
              <a:gd name="connsiteY181" fmla="*/ 1568941 h 6857998"/>
              <a:gd name="connsiteX182" fmla="*/ 58087 w 1482665"/>
              <a:gd name="connsiteY182" fmla="*/ 1475211 h 6857998"/>
              <a:gd name="connsiteX183" fmla="*/ 78062 w 1482665"/>
              <a:gd name="connsiteY183" fmla="*/ 1407007 h 6857998"/>
              <a:gd name="connsiteX184" fmla="*/ 103406 w 1482665"/>
              <a:gd name="connsiteY184" fmla="*/ 1309613 h 6857998"/>
              <a:gd name="connsiteX185" fmla="*/ 112398 w 1482665"/>
              <a:gd name="connsiteY185" fmla="*/ 1213333 h 6857998"/>
              <a:gd name="connsiteX186" fmla="*/ 128337 w 1482665"/>
              <a:gd name="connsiteY186" fmla="*/ 1142817 h 6857998"/>
              <a:gd name="connsiteX187" fmla="*/ 135869 w 1482665"/>
              <a:gd name="connsiteY187" fmla="*/ 1057764 h 6857998"/>
              <a:gd name="connsiteX188" fmla="*/ 130022 w 1482665"/>
              <a:gd name="connsiteY188" fmla="*/ 987518 h 6857998"/>
              <a:gd name="connsiteX189" fmla="*/ 117312 w 1482665"/>
              <a:gd name="connsiteY189" fmla="*/ 877725 h 6857998"/>
              <a:gd name="connsiteX190" fmla="*/ 150914 w 1482665"/>
              <a:gd name="connsiteY190" fmla="*/ 738832 h 6857998"/>
              <a:gd name="connsiteX191" fmla="*/ 156184 w 1482665"/>
              <a:gd name="connsiteY191" fmla="*/ 683447 h 6857998"/>
              <a:gd name="connsiteX192" fmla="*/ 156246 w 1482665"/>
              <a:gd name="connsiteY192" fmla="*/ 631789 h 6857998"/>
              <a:gd name="connsiteX193" fmla="*/ 176856 w 1482665"/>
              <a:gd name="connsiteY193" fmla="*/ 520291 h 6857998"/>
              <a:gd name="connsiteX194" fmla="*/ 182873 w 1482665"/>
              <a:gd name="connsiteY194" fmla="*/ 475169 h 6857998"/>
              <a:gd name="connsiteX195" fmla="*/ 177029 w 1482665"/>
              <a:gd name="connsiteY195" fmla="*/ 413338 h 6857998"/>
              <a:gd name="connsiteX196" fmla="*/ 180788 w 1482665"/>
              <a:gd name="connsiteY196" fmla="*/ 299554 h 6857998"/>
              <a:gd name="connsiteX197" fmla="*/ 211504 w 1482665"/>
              <a:gd name="connsiteY197" fmla="*/ 183499 h 6857998"/>
              <a:gd name="connsiteX198" fmla="*/ 203169 w 1482665"/>
              <a:gd name="connsiteY198" fmla="*/ 136243 h 6857998"/>
              <a:gd name="connsiteX199" fmla="*/ 202558 w 1482665"/>
              <a:gd name="connsiteY199" fmla="*/ 119082 h 6857998"/>
              <a:gd name="connsiteX200" fmla="*/ 217768 w 1482665"/>
              <a:gd name="connsiteY200" fmla="*/ 2930 h 6857998"/>
              <a:gd name="connsiteX201" fmla="*/ 217273 w 1482665"/>
              <a:gd name="connsiteY201" fmla="*/ 1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</a:cxnLst>
            <a:rect l="l" t="t" r="r" b="b"/>
            <a:pathLst>
              <a:path w="1482665" h="6857998">
                <a:moveTo>
                  <a:pt x="604365" y="0"/>
                </a:moveTo>
                <a:lnTo>
                  <a:pt x="609263" y="27013"/>
                </a:lnTo>
                <a:cubicBezTo>
                  <a:pt x="611233" y="33911"/>
                  <a:pt x="619224" y="41791"/>
                  <a:pt x="626139" y="44217"/>
                </a:cubicBezTo>
                <a:cubicBezTo>
                  <a:pt x="650652" y="52883"/>
                  <a:pt x="660477" y="72456"/>
                  <a:pt x="669163" y="94234"/>
                </a:cubicBezTo>
                <a:cubicBezTo>
                  <a:pt x="683201" y="128533"/>
                  <a:pt x="699085" y="162089"/>
                  <a:pt x="712570" y="196630"/>
                </a:cubicBezTo>
                <a:cubicBezTo>
                  <a:pt x="715834" y="205132"/>
                  <a:pt x="715304" y="216085"/>
                  <a:pt x="713292" y="225451"/>
                </a:cubicBezTo>
                <a:cubicBezTo>
                  <a:pt x="706459" y="257448"/>
                  <a:pt x="683978" y="279398"/>
                  <a:pt x="663568" y="303070"/>
                </a:cubicBezTo>
                <a:cubicBezTo>
                  <a:pt x="654569" y="313459"/>
                  <a:pt x="648747" y="327191"/>
                  <a:pt x="644217" y="340422"/>
                </a:cubicBezTo>
                <a:cubicBezTo>
                  <a:pt x="632624" y="374766"/>
                  <a:pt x="622620" y="409733"/>
                  <a:pt x="611823" y="444389"/>
                </a:cubicBezTo>
                <a:cubicBezTo>
                  <a:pt x="610789" y="447734"/>
                  <a:pt x="607618" y="450701"/>
                  <a:pt x="604997" y="453430"/>
                </a:cubicBezTo>
                <a:cubicBezTo>
                  <a:pt x="577274" y="480831"/>
                  <a:pt x="549348" y="508059"/>
                  <a:pt x="521643" y="535653"/>
                </a:cubicBezTo>
                <a:cubicBezTo>
                  <a:pt x="516385" y="540915"/>
                  <a:pt x="512835" y="548128"/>
                  <a:pt x="507802" y="553752"/>
                </a:cubicBezTo>
                <a:cubicBezTo>
                  <a:pt x="500873" y="561655"/>
                  <a:pt x="494494" y="571420"/>
                  <a:pt x="485734" y="576048"/>
                </a:cubicBezTo>
                <a:cubicBezTo>
                  <a:pt x="458163" y="590427"/>
                  <a:pt x="447893" y="614129"/>
                  <a:pt x="445182" y="643072"/>
                </a:cubicBezTo>
                <a:cubicBezTo>
                  <a:pt x="442626" y="669516"/>
                  <a:pt x="440826" y="695887"/>
                  <a:pt x="437493" y="722208"/>
                </a:cubicBezTo>
                <a:cubicBezTo>
                  <a:pt x="433541" y="754325"/>
                  <a:pt x="429002" y="786305"/>
                  <a:pt x="423498" y="818181"/>
                </a:cubicBezTo>
                <a:cubicBezTo>
                  <a:pt x="421124" y="831979"/>
                  <a:pt x="418251" y="846590"/>
                  <a:pt x="411910" y="858840"/>
                </a:cubicBezTo>
                <a:cubicBezTo>
                  <a:pt x="394385" y="893153"/>
                  <a:pt x="383708" y="929136"/>
                  <a:pt x="392694" y="966766"/>
                </a:cubicBezTo>
                <a:cubicBezTo>
                  <a:pt x="399849" y="996912"/>
                  <a:pt x="390997" y="1023546"/>
                  <a:pt x="375276" y="1044113"/>
                </a:cubicBezTo>
                <a:cubicBezTo>
                  <a:pt x="346749" y="1081537"/>
                  <a:pt x="357339" y="1117871"/>
                  <a:pt x="370946" y="1153742"/>
                </a:cubicBezTo>
                <a:cubicBezTo>
                  <a:pt x="377992" y="1172228"/>
                  <a:pt x="378654" y="1187852"/>
                  <a:pt x="375180" y="1206343"/>
                </a:cubicBezTo>
                <a:cubicBezTo>
                  <a:pt x="367043" y="1249174"/>
                  <a:pt x="337149" y="1280028"/>
                  <a:pt x="311155" y="1309565"/>
                </a:cubicBezTo>
                <a:cubicBezTo>
                  <a:pt x="288969" y="1334743"/>
                  <a:pt x="277667" y="1361792"/>
                  <a:pt x="270005" y="1390995"/>
                </a:cubicBezTo>
                <a:cubicBezTo>
                  <a:pt x="260173" y="1427857"/>
                  <a:pt x="267688" y="1455674"/>
                  <a:pt x="300742" y="1469872"/>
                </a:cubicBezTo>
                <a:cubicBezTo>
                  <a:pt x="310093" y="1473800"/>
                  <a:pt x="321291" y="1481193"/>
                  <a:pt x="324761" y="1489867"/>
                </a:cubicBezTo>
                <a:cubicBezTo>
                  <a:pt x="341975" y="1531719"/>
                  <a:pt x="365314" y="1573586"/>
                  <a:pt x="357764" y="1620763"/>
                </a:cubicBezTo>
                <a:cubicBezTo>
                  <a:pt x="347465" y="1685981"/>
                  <a:pt x="354098" y="1748120"/>
                  <a:pt x="375859" y="1810408"/>
                </a:cubicBezTo>
                <a:cubicBezTo>
                  <a:pt x="411109" y="1911446"/>
                  <a:pt x="447876" y="2012343"/>
                  <a:pt x="452120" y="2121573"/>
                </a:cubicBezTo>
                <a:cubicBezTo>
                  <a:pt x="452818" y="2139681"/>
                  <a:pt x="466350" y="2160060"/>
                  <a:pt x="479154" y="2174579"/>
                </a:cubicBezTo>
                <a:cubicBezTo>
                  <a:pt x="503504" y="2202386"/>
                  <a:pt x="505090" y="2200902"/>
                  <a:pt x="490307" y="2235921"/>
                </a:cubicBezTo>
                <a:cubicBezTo>
                  <a:pt x="486671" y="2244289"/>
                  <a:pt x="484918" y="2254397"/>
                  <a:pt x="479004" y="2260869"/>
                </a:cubicBezTo>
                <a:cubicBezTo>
                  <a:pt x="448923" y="2293842"/>
                  <a:pt x="460272" y="2330108"/>
                  <a:pt x="468379" y="2366479"/>
                </a:cubicBezTo>
                <a:cubicBezTo>
                  <a:pt x="469916" y="2372845"/>
                  <a:pt x="471955" y="2380500"/>
                  <a:pt x="469801" y="2386246"/>
                </a:cubicBezTo>
                <a:cubicBezTo>
                  <a:pt x="460121" y="2412190"/>
                  <a:pt x="466218" y="2432868"/>
                  <a:pt x="484511" y="2453006"/>
                </a:cubicBezTo>
                <a:cubicBezTo>
                  <a:pt x="500266" y="2470503"/>
                  <a:pt x="510590" y="2491368"/>
                  <a:pt x="495165" y="2515160"/>
                </a:cubicBezTo>
                <a:cubicBezTo>
                  <a:pt x="460969" y="2568022"/>
                  <a:pt x="463893" y="2620936"/>
                  <a:pt x="493463" y="2674477"/>
                </a:cubicBezTo>
                <a:cubicBezTo>
                  <a:pt x="514557" y="2712722"/>
                  <a:pt x="522129" y="2751630"/>
                  <a:pt x="508318" y="2795170"/>
                </a:cubicBezTo>
                <a:cubicBezTo>
                  <a:pt x="502962" y="2811920"/>
                  <a:pt x="509422" y="2832371"/>
                  <a:pt x="509620" y="2851292"/>
                </a:cubicBezTo>
                <a:cubicBezTo>
                  <a:pt x="509832" y="2861986"/>
                  <a:pt x="510718" y="2873767"/>
                  <a:pt x="506806" y="2883305"/>
                </a:cubicBezTo>
                <a:cubicBezTo>
                  <a:pt x="496883" y="2908699"/>
                  <a:pt x="483390" y="2932696"/>
                  <a:pt x="473674" y="2958260"/>
                </a:cubicBezTo>
                <a:cubicBezTo>
                  <a:pt x="469058" y="2970544"/>
                  <a:pt x="467306" y="2984860"/>
                  <a:pt x="468328" y="2998159"/>
                </a:cubicBezTo>
                <a:cubicBezTo>
                  <a:pt x="470969" y="3037516"/>
                  <a:pt x="474558" y="3076788"/>
                  <a:pt x="479836" y="3115713"/>
                </a:cubicBezTo>
                <a:cubicBezTo>
                  <a:pt x="488387" y="3179974"/>
                  <a:pt x="494938" y="3245373"/>
                  <a:pt x="555720" y="3286686"/>
                </a:cubicBezTo>
                <a:cubicBezTo>
                  <a:pt x="560620" y="3290067"/>
                  <a:pt x="564022" y="3297980"/>
                  <a:pt x="565371" y="3304362"/>
                </a:cubicBezTo>
                <a:cubicBezTo>
                  <a:pt x="571696" y="3333817"/>
                  <a:pt x="574867" y="3364327"/>
                  <a:pt x="583436" y="3393195"/>
                </a:cubicBezTo>
                <a:cubicBezTo>
                  <a:pt x="590328" y="3416286"/>
                  <a:pt x="590596" y="3435968"/>
                  <a:pt x="575531" y="3455326"/>
                </a:cubicBezTo>
                <a:cubicBezTo>
                  <a:pt x="565593" y="3467999"/>
                  <a:pt x="558050" y="3481744"/>
                  <a:pt x="554223" y="3496130"/>
                </a:cubicBezTo>
                <a:lnTo>
                  <a:pt x="553961" y="3498197"/>
                </a:lnTo>
                <a:lnTo>
                  <a:pt x="553960" y="3498197"/>
                </a:lnTo>
                <a:lnTo>
                  <a:pt x="551436" y="3518135"/>
                </a:lnTo>
                <a:cubicBezTo>
                  <a:pt x="551548" y="3525595"/>
                  <a:pt x="552752" y="3533161"/>
                  <a:pt x="555218" y="3540779"/>
                </a:cubicBezTo>
                <a:cubicBezTo>
                  <a:pt x="564891" y="3571265"/>
                  <a:pt x="551966" y="3593108"/>
                  <a:pt x="538695" y="3617469"/>
                </a:cubicBezTo>
                <a:cubicBezTo>
                  <a:pt x="529031" y="3635186"/>
                  <a:pt x="516723" y="3655441"/>
                  <a:pt x="517285" y="3674138"/>
                </a:cubicBezTo>
                <a:lnTo>
                  <a:pt x="513668" y="3700065"/>
                </a:lnTo>
                <a:lnTo>
                  <a:pt x="513522" y="3700095"/>
                </a:lnTo>
                <a:lnTo>
                  <a:pt x="513667" y="3700066"/>
                </a:lnTo>
                <a:lnTo>
                  <a:pt x="512906" y="3705519"/>
                </a:lnTo>
                <a:cubicBezTo>
                  <a:pt x="504666" y="3736627"/>
                  <a:pt x="489490" y="3767211"/>
                  <a:pt x="509270" y="3799980"/>
                </a:cubicBezTo>
                <a:cubicBezTo>
                  <a:pt x="511065" y="3802878"/>
                  <a:pt x="507773" y="3808725"/>
                  <a:pt x="507225" y="3813176"/>
                </a:cubicBezTo>
                <a:cubicBezTo>
                  <a:pt x="503204" y="3848743"/>
                  <a:pt x="513224" y="3880922"/>
                  <a:pt x="539280" y="3904366"/>
                </a:cubicBezTo>
                <a:cubicBezTo>
                  <a:pt x="573271" y="3935120"/>
                  <a:pt x="579705" y="3972027"/>
                  <a:pt x="573428" y="4014303"/>
                </a:cubicBezTo>
                <a:cubicBezTo>
                  <a:pt x="571417" y="4027879"/>
                  <a:pt x="570355" y="4041368"/>
                  <a:pt x="568930" y="4055079"/>
                </a:cubicBezTo>
                <a:cubicBezTo>
                  <a:pt x="566799" y="4073638"/>
                  <a:pt x="564496" y="4092406"/>
                  <a:pt x="562365" y="4110965"/>
                </a:cubicBezTo>
                <a:cubicBezTo>
                  <a:pt x="560185" y="4128956"/>
                  <a:pt x="555521" y="4149087"/>
                  <a:pt x="573083" y="4161253"/>
                </a:cubicBezTo>
                <a:cubicBezTo>
                  <a:pt x="588198" y="4171733"/>
                  <a:pt x="587633" y="4180202"/>
                  <a:pt x="576478" y="4192125"/>
                </a:cubicBezTo>
                <a:cubicBezTo>
                  <a:pt x="537414" y="4233572"/>
                  <a:pt x="515015" y="4281532"/>
                  <a:pt x="518425" y="4339756"/>
                </a:cubicBezTo>
                <a:cubicBezTo>
                  <a:pt x="519135" y="4351745"/>
                  <a:pt x="517590" y="4364130"/>
                  <a:pt x="515819" y="4376151"/>
                </a:cubicBezTo>
                <a:cubicBezTo>
                  <a:pt x="514770" y="4383518"/>
                  <a:pt x="513670" y="4392418"/>
                  <a:pt x="508946" y="4397248"/>
                </a:cubicBezTo>
                <a:cubicBezTo>
                  <a:pt x="472969" y="4434779"/>
                  <a:pt x="449705" y="4479566"/>
                  <a:pt x="432100" y="4527661"/>
                </a:cubicBezTo>
                <a:cubicBezTo>
                  <a:pt x="425830" y="4544875"/>
                  <a:pt x="419665" y="4563232"/>
                  <a:pt x="419018" y="4581271"/>
                </a:cubicBezTo>
                <a:cubicBezTo>
                  <a:pt x="418440" y="4600071"/>
                  <a:pt x="424020" y="4619266"/>
                  <a:pt x="427842" y="4638045"/>
                </a:cubicBezTo>
                <a:cubicBezTo>
                  <a:pt x="430001" y="4649136"/>
                  <a:pt x="430992" y="4662053"/>
                  <a:pt x="437307" y="4670468"/>
                </a:cubicBezTo>
                <a:cubicBezTo>
                  <a:pt x="457155" y="4697159"/>
                  <a:pt x="478242" y="4722778"/>
                  <a:pt x="500763" y="4747310"/>
                </a:cubicBezTo>
                <a:cubicBezTo>
                  <a:pt x="520091" y="4768310"/>
                  <a:pt x="522973" y="4772639"/>
                  <a:pt x="503130" y="4794154"/>
                </a:cubicBezTo>
                <a:cubicBezTo>
                  <a:pt x="482771" y="4816293"/>
                  <a:pt x="473487" y="4842394"/>
                  <a:pt x="471276" y="4870525"/>
                </a:cubicBezTo>
                <a:cubicBezTo>
                  <a:pt x="467881" y="4915026"/>
                  <a:pt x="465662" y="4959799"/>
                  <a:pt x="466095" y="5004333"/>
                </a:cubicBezTo>
                <a:cubicBezTo>
                  <a:pt x="466529" y="5044659"/>
                  <a:pt x="485734" y="5062225"/>
                  <a:pt x="526112" y="5066571"/>
                </a:cubicBezTo>
                <a:cubicBezTo>
                  <a:pt x="548535" y="5069112"/>
                  <a:pt x="572977" y="5072810"/>
                  <a:pt x="581076" y="5096554"/>
                </a:cubicBezTo>
                <a:cubicBezTo>
                  <a:pt x="594186" y="5135338"/>
                  <a:pt x="602121" y="5176127"/>
                  <a:pt x="650387" y="5191419"/>
                </a:cubicBezTo>
                <a:cubicBezTo>
                  <a:pt x="641132" y="5203168"/>
                  <a:pt x="635667" y="5210364"/>
                  <a:pt x="630186" y="5217371"/>
                </a:cubicBezTo>
                <a:cubicBezTo>
                  <a:pt x="614931" y="5236746"/>
                  <a:pt x="611101" y="5274397"/>
                  <a:pt x="627425" y="5291847"/>
                </a:cubicBezTo>
                <a:cubicBezTo>
                  <a:pt x="651204" y="5317603"/>
                  <a:pt x="649544" y="5343389"/>
                  <a:pt x="635466" y="5371456"/>
                </a:cubicBezTo>
                <a:cubicBezTo>
                  <a:pt x="612203" y="5418347"/>
                  <a:pt x="622990" y="5467290"/>
                  <a:pt x="638101" y="5511248"/>
                </a:cubicBezTo>
                <a:cubicBezTo>
                  <a:pt x="649363" y="5544462"/>
                  <a:pt x="667662" y="5579328"/>
                  <a:pt x="704029" y="5598387"/>
                </a:cubicBezTo>
                <a:cubicBezTo>
                  <a:pt x="715672" y="5604399"/>
                  <a:pt x="722615" y="5619644"/>
                  <a:pt x="730967" y="5631508"/>
                </a:cubicBezTo>
                <a:cubicBezTo>
                  <a:pt x="737804" y="5641405"/>
                  <a:pt x="744309" y="5651903"/>
                  <a:pt x="749162" y="5663130"/>
                </a:cubicBezTo>
                <a:cubicBezTo>
                  <a:pt x="754463" y="5675079"/>
                  <a:pt x="761782" y="5688186"/>
                  <a:pt x="761184" y="5700484"/>
                </a:cubicBezTo>
                <a:cubicBezTo>
                  <a:pt x="759614" y="5737740"/>
                  <a:pt x="771960" y="5766072"/>
                  <a:pt x="801844" y="5789549"/>
                </a:cubicBezTo>
                <a:cubicBezTo>
                  <a:pt x="817303" y="5801719"/>
                  <a:pt x="836388" y="5820061"/>
                  <a:pt x="838139" y="5837118"/>
                </a:cubicBezTo>
                <a:cubicBezTo>
                  <a:pt x="842502" y="5878614"/>
                  <a:pt x="859317" y="5911893"/>
                  <a:pt x="879049" y="5947777"/>
                </a:cubicBezTo>
                <a:cubicBezTo>
                  <a:pt x="891685" y="5970916"/>
                  <a:pt x="901390" y="5997576"/>
                  <a:pt x="913424" y="6022496"/>
                </a:cubicBezTo>
                <a:cubicBezTo>
                  <a:pt x="927563" y="6051619"/>
                  <a:pt x="934736" y="6084059"/>
                  <a:pt x="967911" y="6099584"/>
                </a:cubicBezTo>
                <a:cubicBezTo>
                  <a:pt x="971515" y="6101356"/>
                  <a:pt x="972656" y="6107567"/>
                  <a:pt x="976160" y="6110307"/>
                </a:cubicBezTo>
                <a:cubicBezTo>
                  <a:pt x="986909" y="6119081"/>
                  <a:pt x="997159" y="6130771"/>
                  <a:pt x="1009580" y="6134800"/>
                </a:cubicBezTo>
                <a:cubicBezTo>
                  <a:pt x="1045840" y="6146407"/>
                  <a:pt x="1082944" y="6154685"/>
                  <a:pt x="1119632" y="6164726"/>
                </a:cubicBezTo>
                <a:cubicBezTo>
                  <a:pt x="1127482" y="6166877"/>
                  <a:pt x="1137401" y="6168649"/>
                  <a:pt x="1142302" y="6174132"/>
                </a:cubicBezTo>
                <a:cubicBezTo>
                  <a:pt x="1170448" y="6205802"/>
                  <a:pt x="1197698" y="6238132"/>
                  <a:pt x="1224601" y="6270869"/>
                </a:cubicBezTo>
                <a:cubicBezTo>
                  <a:pt x="1235371" y="6284042"/>
                  <a:pt x="1231132" y="6296289"/>
                  <a:pt x="1221274" y="6309817"/>
                </a:cubicBezTo>
                <a:cubicBezTo>
                  <a:pt x="1211948" y="6322912"/>
                  <a:pt x="1202505" y="6338888"/>
                  <a:pt x="1201234" y="6354305"/>
                </a:cubicBezTo>
                <a:cubicBezTo>
                  <a:pt x="1198888" y="6385130"/>
                  <a:pt x="1200626" y="6416726"/>
                  <a:pt x="1203453" y="6447651"/>
                </a:cubicBezTo>
                <a:cubicBezTo>
                  <a:pt x="1204511" y="6459223"/>
                  <a:pt x="1212466" y="6470931"/>
                  <a:pt x="1218957" y="6481243"/>
                </a:cubicBezTo>
                <a:cubicBezTo>
                  <a:pt x="1231263" y="6500776"/>
                  <a:pt x="1247036" y="6518465"/>
                  <a:pt x="1257705" y="6538915"/>
                </a:cubicBezTo>
                <a:cubicBezTo>
                  <a:pt x="1270012" y="6562662"/>
                  <a:pt x="1287492" y="6575985"/>
                  <a:pt x="1313400" y="6581077"/>
                </a:cubicBezTo>
                <a:cubicBezTo>
                  <a:pt x="1351968" y="6588650"/>
                  <a:pt x="1380543" y="6612439"/>
                  <a:pt x="1404616" y="6641421"/>
                </a:cubicBezTo>
                <a:cubicBezTo>
                  <a:pt x="1435335" y="6678212"/>
                  <a:pt x="1438290" y="6725193"/>
                  <a:pt x="1449003" y="6769170"/>
                </a:cubicBezTo>
                <a:cubicBezTo>
                  <a:pt x="1453029" y="6786020"/>
                  <a:pt x="1456729" y="6803471"/>
                  <a:pt x="1464411" y="6818457"/>
                </a:cubicBezTo>
                <a:lnTo>
                  <a:pt x="1482665" y="6857998"/>
                </a:lnTo>
                <a:lnTo>
                  <a:pt x="1000755" y="6857998"/>
                </a:lnTo>
                <a:lnTo>
                  <a:pt x="979250" y="6816111"/>
                </a:lnTo>
                <a:cubicBezTo>
                  <a:pt x="970168" y="6794177"/>
                  <a:pt x="965863" y="6770086"/>
                  <a:pt x="956780" y="6748151"/>
                </a:cubicBezTo>
                <a:cubicBezTo>
                  <a:pt x="941775" y="6711644"/>
                  <a:pt x="923647" y="6676570"/>
                  <a:pt x="908453" y="6640082"/>
                </a:cubicBezTo>
                <a:cubicBezTo>
                  <a:pt x="879255" y="6569674"/>
                  <a:pt x="850985" y="6498989"/>
                  <a:pt x="822909" y="6428288"/>
                </a:cubicBezTo>
                <a:cubicBezTo>
                  <a:pt x="816934" y="6413148"/>
                  <a:pt x="814822" y="6396314"/>
                  <a:pt x="808485" y="6381398"/>
                </a:cubicBezTo>
                <a:cubicBezTo>
                  <a:pt x="791477" y="6341822"/>
                  <a:pt x="773350" y="6302540"/>
                  <a:pt x="755048" y="6263466"/>
                </a:cubicBezTo>
                <a:cubicBezTo>
                  <a:pt x="743894" y="6239807"/>
                  <a:pt x="730707" y="6216908"/>
                  <a:pt x="719917" y="6193026"/>
                </a:cubicBezTo>
                <a:cubicBezTo>
                  <a:pt x="711284" y="6173919"/>
                  <a:pt x="704118" y="6154105"/>
                  <a:pt x="698070" y="6133997"/>
                </a:cubicBezTo>
                <a:cubicBezTo>
                  <a:pt x="692853" y="6116682"/>
                  <a:pt x="691551" y="6098246"/>
                  <a:pt x="685592" y="6081192"/>
                </a:cubicBezTo>
                <a:cubicBezTo>
                  <a:pt x="669514" y="6035024"/>
                  <a:pt x="651968" y="5989570"/>
                  <a:pt x="635166" y="5943853"/>
                </a:cubicBezTo>
                <a:cubicBezTo>
                  <a:pt x="628516" y="5925524"/>
                  <a:pt x="623160" y="5906692"/>
                  <a:pt x="615235" y="5889051"/>
                </a:cubicBezTo>
                <a:cubicBezTo>
                  <a:pt x="594274" y="5841801"/>
                  <a:pt x="571108" y="5795521"/>
                  <a:pt x="551077" y="5747994"/>
                </a:cubicBezTo>
                <a:cubicBezTo>
                  <a:pt x="534467" y="5708575"/>
                  <a:pt x="521357" y="5667688"/>
                  <a:pt x="506212" y="5627557"/>
                </a:cubicBezTo>
                <a:cubicBezTo>
                  <a:pt x="499682" y="5610555"/>
                  <a:pt x="491139" y="5594502"/>
                  <a:pt x="485372" y="5577430"/>
                </a:cubicBezTo>
                <a:cubicBezTo>
                  <a:pt x="472314" y="5539214"/>
                  <a:pt x="460723" y="5500292"/>
                  <a:pt x="447647" y="5461888"/>
                </a:cubicBezTo>
                <a:cubicBezTo>
                  <a:pt x="440100" y="5440003"/>
                  <a:pt x="428258" y="5419278"/>
                  <a:pt x="422573" y="5396841"/>
                </a:cubicBezTo>
                <a:cubicBezTo>
                  <a:pt x="409095" y="5343553"/>
                  <a:pt x="398049" y="5289660"/>
                  <a:pt x="386243" y="5235835"/>
                </a:cubicBezTo>
                <a:cubicBezTo>
                  <a:pt x="374093" y="5180322"/>
                  <a:pt x="361580" y="5125031"/>
                  <a:pt x="350188" y="5069445"/>
                </a:cubicBezTo>
                <a:cubicBezTo>
                  <a:pt x="344154" y="5039006"/>
                  <a:pt x="340760" y="5008134"/>
                  <a:pt x="334916" y="4977679"/>
                </a:cubicBezTo>
                <a:cubicBezTo>
                  <a:pt x="329796" y="4950982"/>
                  <a:pt x="322420" y="4924682"/>
                  <a:pt x="316732" y="4898038"/>
                </a:cubicBezTo>
                <a:cubicBezTo>
                  <a:pt x="311944" y="4874947"/>
                  <a:pt x="308277" y="4851558"/>
                  <a:pt x="303487" y="4828467"/>
                </a:cubicBezTo>
                <a:cubicBezTo>
                  <a:pt x="295710" y="4791492"/>
                  <a:pt x="287380" y="4754757"/>
                  <a:pt x="279427" y="4717991"/>
                </a:cubicBezTo>
                <a:cubicBezTo>
                  <a:pt x="276299" y="4702591"/>
                  <a:pt x="270066" y="4686707"/>
                  <a:pt x="271575" y="4671841"/>
                </a:cubicBezTo>
                <a:cubicBezTo>
                  <a:pt x="275423" y="4634375"/>
                  <a:pt x="270023" y="4598330"/>
                  <a:pt x="261746" y="4562167"/>
                </a:cubicBezTo>
                <a:cubicBezTo>
                  <a:pt x="258892" y="4549802"/>
                  <a:pt x="258043" y="4536297"/>
                  <a:pt x="260158" y="4523860"/>
                </a:cubicBezTo>
                <a:cubicBezTo>
                  <a:pt x="264337" y="4498417"/>
                  <a:pt x="271242" y="4473492"/>
                  <a:pt x="276972" y="4448290"/>
                </a:cubicBezTo>
                <a:cubicBezTo>
                  <a:pt x="277678" y="4445546"/>
                  <a:pt x="277574" y="4442304"/>
                  <a:pt x="277882" y="4439409"/>
                </a:cubicBezTo>
                <a:cubicBezTo>
                  <a:pt x="279636" y="4422985"/>
                  <a:pt x="281404" y="4406757"/>
                  <a:pt x="282776" y="4390368"/>
                </a:cubicBezTo>
                <a:cubicBezTo>
                  <a:pt x="283496" y="4381505"/>
                  <a:pt x="282871" y="4372570"/>
                  <a:pt x="283402" y="4363722"/>
                </a:cubicBezTo>
                <a:cubicBezTo>
                  <a:pt x="285628" y="4329468"/>
                  <a:pt x="273313" y="4293097"/>
                  <a:pt x="293599" y="4261782"/>
                </a:cubicBezTo>
                <a:cubicBezTo>
                  <a:pt x="306663" y="4241459"/>
                  <a:pt x="301566" y="4223369"/>
                  <a:pt x="297435" y="4203280"/>
                </a:cubicBezTo>
                <a:cubicBezTo>
                  <a:pt x="294324" y="4188066"/>
                  <a:pt x="293454" y="4172267"/>
                  <a:pt x="291841" y="4156730"/>
                </a:cubicBezTo>
                <a:cubicBezTo>
                  <a:pt x="288777" y="4129463"/>
                  <a:pt x="286090" y="4102160"/>
                  <a:pt x="282644" y="4074927"/>
                </a:cubicBezTo>
                <a:cubicBezTo>
                  <a:pt x="281468" y="4066234"/>
                  <a:pt x="275910" y="4057753"/>
                  <a:pt x="275888" y="4049146"/>
                </a:cubicBezTo>
                <a:cubicBezTo>
                  <a:pt x="275887" y="4009354"/>
                  <a:pt x="277975" y="3969373"/>
                  <a:pt x="277593" y="3929618"/>
                </a:cubicBezTo>
                <a:cubicBezTo>
                  <a:pt x="277443" y="3907060"/>
                  <a:pt x="271742" y="3884432"/>
                  <a:pt x="272369" y="3861992"/>
                </a:cubicBezTo>
                <a:cubicBezTo>
                  <a:pt x="273065" y="3836105"/>
                  <a:pt x="278553" y="3810351"/>
                  <a:pt x="280974" y="3784495"/>
                </a:cubicBezTo>
                <a:cubicBezTo>
                  <a:pt x="281660" y="3777354"/>
                  <a:pt x="279243" y="3769733"/>
                  <a:pt x="278188" y="3762368"/>
                </a:cubicBezTo>
                <a:cubicBezTo>
                  <a:pt x="277045" y="3754055"/>
                  <a:pt x="275539" y="3745966"/>
                  <a:pt x="274587" y="3737636"/>
                </a:cubicBezTo>
                <a:lnTo>
                  <a:pt x="274110" y="3733149"/>
                </a:lnTo>
                <a:lnTo>
                  <a:pt x="307451" y="3729245"/>
                </a:lnTo>
                <a:lnTo>
                  <a:pt x="420781" y="3714526"/>
                </a:lnTo>
                <a:lnTo>
                  <a:pt x="307452" y="3729244"/>
                </a:lnTo>
                <a:lnTo>
                  <a:pt x="274111" y="3733148"/>
                </a:lnTo>
                <a:lnTo>
                  <a:pt x="266480" y="3661472"/>
                </a:lnTo>
                <a:cubicBezTo>
                  <a:pt x="264299" y="3645987"/>
                  <a:pt x="255031" y="3630383"/>
                  <a:pt x="256559" y="3615703"/>
                </a:cubicBezTo>
                <a:cubicBezTo>
                  <a:pt x="259373" y="3585795"/>
                  <a:pt x="244356" y="3557516"/>
                  <a:pt x="251912" y="3527176"/>
                </a:cubicBezTo>
                <a:cubicBezTo>
                  <a:pt x="254116" y="3517788"/>
                  <a:pt x="245382" y="3505962"/>
                  <a:pt x="243998" y="3494992"/>
                </a:cubicBezTo>
                <a:lnTo>
                  <a:pt x="237062" y="3424466"/>
                </a:lnTo>
                <a:lnTo>
                  <a:pt x="235887" y="3412521"/>
                </a:lnTo>
                <a:cubicBezTo>
                  <a:pt x="233822" y="3387840"/>
                  <a:pt x="228827" y="3362470"/>
                  <a:pt x="231972" y="3338271"/>
                </a:cubicBezTo>
                <a:cubicBezTo>
                  <a:pt x="235392" y="3312898"/>
                  <a:pt x="232587" y="3290581"/>
                  <a:pt x="223937" y="3267077"/>
                </a:cubicBezTo>
                <a:cubicBezTo>
                  <a:pt x="218064" y="3250969"/>
                  <a:pt x="215900" y="3233567"/>
                  <a:pt x="213012" y="3216616"/>
                </a:cubicBezTo>
                <a:cubicBezTo>
                  <a:pt x="209813" y="3198353"/>
                  <a:pt x="211941" y="3177689"/>
                  <a:pt x="204156" y="3161566"/>
                </a:cubicBezTo>
                <a:cubicBezTo>
                  <a:pt x="181020" y="3113557"/>
                  <a:pt x="172373" y="3062888"/>
                  <a:pt x="167623" y="3010908"/>
                </a:cubicBezTo>
                <a:cubicBezTo>
                  <a:pt x="166756" y="3001420"/>
                  <a:pt x="168527" y="2991502"/>
                  <a:pt x="170542" y="2982138"/>
                </a:cubicBezTo>
                <a:cubicBezTo>
                  <a:pt x="182762" y="2927454"/>
                  <a:pt x="176374" y="2874284"/>
                  <a:pt x="160998" y="2821168"/>
                </a:cubicBezTo>
                <a:cubicBezTo>
                  <a:pt x="157698" y="2810183"/>
                  <a:pt x="156174" y="2797697"/>
                  <a:pt x="157427" y="2786297"/>
                </a:cubicBezTo>
                <a:cubicBezTo>
                  <a:pt x="161189" y="2754195"/>
                  <a:pt x="169403" y="2722645"/>
                  <a:pt x="171250" y="2690530"/>
                </a:cubicBezTo>
                <a:cubicBezTo>
                  <a:pt x="174243" y="2637459"/>
                  <a:pt x="143920" y="2594508"/>
                  <a:pt x="122562" y="2549209"/>
                </a:cubicBezTo>
                <a:cubicBezTo>
                  <a:pt x="102363" y="2506099"/>
                  <a:pt x="62470" y="2471484"/>
                  <a:pt x="65809" y="2417997"/>
                </a:cubicBezTo>
                <a:cubicBezTo>
                  <a:pt x="66082" y="2412617"/>
                  <a:pt x="60422" y="2407204"/>
                  <a:pt x="58557" y="2401444"/>
                </a:cubicBezTo>
                <a:cubicBezTo>
                  <a:pt x="53477" y="2385647"/>
                  <a:pt x="47642" y="2369921"/>
                  <a:pt x="44442" y="2353760"/>
                </a:cubicBezTo>
                <a:cubicBezTo>
                  <a:pt x="40346" y="2334048"/>
                  <a:pt x="39250" y="2313680"/>
                  <a:pt x="35533" y="2293932"/>
                </a:cubicBezTo>
                <a:cubicBezTo>
                  <a:pt x="30915" y="2268528"/>
                  <a:pt x="22539" y="2243852"/>
                  <a:pt x="20216" y="2218428"/>
                </a:cubicBezTo>
                <a:cubicBezTo>
                  <a:pt x="18344" y="2197940"/>
                  <a:pt x="23508" y="2176998"/>
                  <a:pt x="25068" y="2156387"/>
                </a:cubicBezTo>
                <a:cubicBezTo>
                  <a:pt x="27193" y="2127307"/>
                  <a:pt x="22986" y="2095935"/>
                  <a:pt x="32822" y="2069593"/>
                </a:cubicBezTo>
                <a:cubicBezTo>
                  <a:pt x="43261" y="2041475"/>
                  <a:pt x="46802" y="2015326"/>
                  <a:pt x="40270" y="1987801"/>
                </a:cubicBezTo>
                <a:cubicBezTo>
                  <a:pt x="38092" y="1978626"/>
                  <a:pt x="29031" y="1967402"/>
                  <a:pt x="20494" y="1963975"/>
                </a:cubicBezTo>
                <a:cubicBezTo>
                  <a:pt x="1431" y="1956341"/>
                  <a:pt x="-2957" y="1943928"/>
                  <a:pt x="1728" y="1926090"/>
                </a:cubicBezTo>
                <a:cubicBezTo>
                  <a:pt x="5670" y="1910617"/>
                  <a:pt x="6643" y="1891972"/>
                  <a:pt x="15953" y="1880793"/>
                </a:cubicBezTo>
                <a:cubicBezTo>
                  <a:pt x="42326" y="1849112"/>
                  <a:pt x="39894" y="1812030"/>
                  <a:pt x="44378" y="1775275"/>
                </a:cubicBezTo>
                <a:cubicBezTo>
                  <a:pt x="47111" y="1752836"/>
                  <a:pt x="45428" y="1732327"/>
                  <a:pt x="40192" y="1710615"/>
                </a:cubicBezTo>
                <a:cubicBezTo>
                  <a:pt x="28614" y="1663468"/>
                  <a:pt x="34611" y="1616049"/>
                  <a:pt x="43506" y="1568941"/>
                </a:cubicBezTo>
                <a:cubicBezTo>
                  <a:pt x="49458" y="1537788"/>
                  <a:pt x="51927" y="1506189"/>
                  <a:pt x="58087" y="1475211"/>
                </a:cubicBezTo>
                <a:cubicBezTo>
                  <a:pt x="62855" y="1452010"/>
                  <a:pt x="68949" y="1428691"/>
                  <a:pt x="78062" y="1407007"/>
                </a:cubicBezTo>
                <a:cubicBezTo>
                  <a:pt x="91450" y="1375554"/>
                  <a:pt x="113342" y="1347158"/>
                  <a:pt x="103406" y="1309613"/>
                </a:cubicBezTo>
                <a:cubicBezTo>
                  <a:pt x="94647" y="1276551"/>
                  <a:pt x="103823" y="1245107"/>
                  <a:pt x="112398" y="1213333"/>
                </a:cubicBezTo>
                <a:cubicBezTo>
                  <a:pt x="118682" y="1189993"/>
                  <a:pt x="125158" y="1166639"/>
                  <a:pt x="128337" y="1142817"/>
                </a:cubicBezTo>
                <a:cubicBezTo>
                  <a:pt x="132066" y="1114546"/>
                  <a:pt x="126549" y="1083485"/>
                  <a:pt x="135869" y="1057764"/>
                </a:cubicBezTo>
                <a:cubicBezTo>
                  <a:pt x="145653" y="1030852"/>
                  <a:pt x="135536" y="1010162"/>
                  <a:pt x="130022" y="987518"/>
                </a:cubicBezTo>
                <a:cubicBezTo>
                  <a:pt x="121364" y="951388"/>
                  <a:pt x="108170" y="915863"/>
                  <a:pt x="117312" y="877725"/>
                </a:cubicBezTo>
                <a:cubicBezTo>
                  <a:pt x="128381" y="831376"/>
                  <a:pt x="140621" y="785301"/>
                  <a:pt x="150914" y="738832"/>
                </a:cubicBezTo>
                <a:cubicBezTo>
                  <a:pt x="154823" y="720874"/>
                  <a:pt x="155382" y="701887"/>
                  <a:pt x="156184" y="683447"/>
                </a:cubicBezTo>
                <a:cubicBezTo>
                  <a:pt x="156694" y="665994"/>
                  <a:pt x="149492" y="645801"/>
                  <a:pt x="156246" y="631789"/>
                </a:cubicBezTo>
                <a:cubicBezTo>
                  <a:pt x="173615" y="595769"/>
                  <a:pt x="180461" y="559754"/>
                  <a:pt x="176856" y="520291"/>
                </a:cubicBezTo>
                <a:cubicBezTo>
                  <a:pt x="175502" y="505492"/>
                  <a:pt x="182724" y="490294"/>
                  <a:pt x="182873" y="475169"/>
                </a:cubicBezTo>
                <a:cubicBezTo>
                  <a:pt x="182896" y="454505"/>
                  <a:pt x="185870" y="430512"/>
                  <a:pt x="177029" y="413338"/>
                </a:cubicBezTo>
                <a:cubicBezTo>
                  <a:pt x="156124" y="372972"/>
                  <a:pt x="167251" y="337714"/>
                  <a:pt x="180788" y="299554"/>
                </a:cubicBezTo>
                <a:cubicBezTo>
                  <a:pt x="194189" y="261982"/>
                  <a:pt x="204001" y="222826"/>
                  <a:pt x="211504" y="183499"/>
                </a:cubicBezTo>
                <a:cubicBezTo>
                  <a:pt x="214170" y="168715"/>
                  <a:pt x="205952" y="152060"/>
                  <a:pt x="203169" y="136243"/>
                </a:cubicBezTo>
                <a:cubicBezTo>
                  <a:pt x="202268" y="130586"/>
                  <a:pt x="201126" y="124377"/>
                  <a:pt x="202558" y="119082"/>
                </a:cubicBezTo>
                <a:cubicBezTo>
                  <a:pt x="212824" y="80698"/>
                  <a:pt x="220596" y="42109"/>
                  <a:pt x="217768" y="2930"/>
                </a:cubicBezTo>
                <a:lnTo>
                  <a:pt x="21727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Obrázek 7" descr="Obsah obrázku interiér, přepážka, stříbrná&#10;&#10;Popis se vygeneroval automaticky.">
            <a:extLst>
              <a:ext uri="{FF2B5EF4-FFF2-40B4-BE49-F238E27FC236}">
                <a16:creationId xmlns:a16="http://schemas.microsoft.com/office/drawing/2014/main" id="{47B64C3C-A753-4F7B-AA12-5BE4A6198D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" r="10998"/>
          <a:stretch/>
        </p:blipFill>
        <p:spPr>
          <a:xfrm>
            <a:off x="8298032" y="1"/>
            <a:ext cx="3893968" cy="6858000"/>
          </a:xfrm>
          <a:custGeom>
            <a:avLst/>
            <a:gdLst/>
            <a:ahLst/>
            <a:cxnLst/>
            <a:rect l="l" t="t" r="r" b="b"/>
            <a:pathLst>
              <a:path w="3893968" h="6858000">
                <a:moveTo>
                  <a:pt x="338369" y="0"/>
                </a:moveTo>
                <a:lnTo>
                  <a:pt x="3893968" y="0"/>
                </a:lnTo>
                <a:lnTo>
                  <a:pt x="3893968" y="6858000"/>
                </a:lnTo>
                <a:lnTo>
                  <a:pt x="1216671" y="6858000"/>
                </a:lnTo>
                <a:lnTo>
                  <a:pt x="1198416" y="6818459"/>
                </a:lnTo>
                <a:cubicBezTo>
                  <a:pt x="1190734" y="6803472"/>
                  <a:pt x="1187035" y="6786020"/>
                  <a:pt x="1183009" y="6769170"/>
                </a:cubicBezTo>
                <a:cubicBezTo>
                  <a:pt x="1172295" y="6725194"/>
                  <a:pt x="1169341" y="6678213"/>
                  <a:pt x="1138622" y="6641421"/>
                </a:cubicBezTo>
                <a:cubicBezTo>
                  <a:pt x="1114549" y="6612440"/>
                  <a:pt x="1085974" y="6588651"/>
                  <a:pt x="1047406" y="6581078"/>
                </a:cubicBezTo>
                <a:cubicBezTo>
                  <a:pt x="1021497" y="6575985"/>
                  <a:pt x="1004018" y="6562662"/>
                  <a:pt x="991710" y="6538917"/>
                </a:cubicBezTo>
                <a:cubicBezTo>
                  <a:pt x="981041" y="6518466"/>
                  <a:pt x="965269" y="6500777"/>
                  <a:pt x="952962" y="6481244"/>
                </a:cubicBezTo>
                <a:cubicBezTo>
                  <a:pt x="946472" y="6470931"/>
                  <a:pt x="938516" y="6459224"/>
                  <a:pt x="937458" y="6447652"/>
                </a:cubicBezTo>
                <a:cubicBezTo>
                  <a:pt x="934632" y="6416727"/>
                  <a:pt x="932894" y="6385131"/>
                  <a:pt x="935239" y="6354307"/>
                </a:cubicBezTo>
                <a:cubicBezTo>
                  <a:pt x="936511" y="6338889"/>
                  <a:pt x="945954" y="6322914"/>
                  <a:pt x="955280" y="6309818"/>
                </a:cubicBezTo>
                <a:cubicBezTo>
                  <a:pt x="965138" y="6296290"/>
                  <a:pt x="969377" y="6284043"/>
                  <a:pt x="958607" y="6270870"/>
                </a:cubicBezTo>
                <a:cubicBezTo>
                  <a:pt x="931703" y="6238132"/>
                  <a:pt x="904454" y="6205803"/>
                  <a:pt x="876308" y="6174132"/>
                </a:cubicBezTo>
                <a:cubicBezTo>
                  <a:pt x="871407" y="6168650"/>
                  <a:pt x="861488" y="6166879"/>
                  <a:pt x="853639" y="6164727"/>
                </a:cubicBezTo>
                <a:cubicBezTo>
                  <a:pt x="816950" y="6154686"/>
                  <a:pt x="779845" y="6146408"/>
                  <a:pt x="743586" y="6134801"/>
                </a:cubicBezTo>
                <a:cubicBezTo>
                  <a:pt x="731165" y="6130771"/>
                  <a:pt x="720915" y="6119081"/>
                  <a:pt x="710165" y="6110309"/>
                </a:cubicBezTo>
                <a:cubicBezTo>
                  <a:pt x="706663" y="6107567"/>
                  <a:pt x="705521" y="6101357"/>
                  <a:pt x="701917" y="6099584"/>
                </a:cubicBezTo>
                <a:cubicBezTo>
                  <a:pt x="668742" y="6084061"/>
                  <a:pt x="661569" y="6051619"/>
                  <a:pt x="647429" y="6022496"/>
                </a:cubicBezTo>
                <a:cubicBezTo>
                  <a:pt x="635396" y="5997577"/>
                  <a:pt x="625690" y="5970917"/>
                  <a:pt x="613055" y="5947779"/>
                </a:cubicBezTo>
                <a:cubicBezTo>
                  <a:pt x="593323" y="5911894"/>
                  <a:pt x="576507" y="5878614"/>
                  <a:pt x="572144" y="5837119"/>
                </a:cubicBezTo>
                <a:cubicBezTo>
                  <a:pt x="570393" y="5820061"/>
                  <a:pt x="551309" y="5801720"/>
                  <a:pt x="535849" y="5789550"/>
                </a:cubicBezTo>
                <a:cubicBezTo>
                  <a:pt x="505966" y="5766073"/>
                  <a:pt x="493620" y="5737740"/>
                  <a:pt x="495189" y="5700485"/>
                </a:cubicBezTo>
                <a:cubicBezTo>
                  <a:pt x="495787" y="5688187"/>
                  <a:pt x="488469" y="5675080"/>
                  <a:pt x="483167" y="5663132"/>
                </a:cubicBezTo>
                <a:cubicBezTo>
                  <a:pt x="478315" y="5651905"/>
                  <a:pt x="471809" y="5641405"/>
                  <a:pt x="464972" y="5631508"/>
                </a:cubicBezTo>
                <a:cubicBezTo>
                  <a:pt x="456621" y="5619645"/>
                  <a:pt x="449678" y="5604401"/>
                  <a:pt x="438035" y="5598387"/>
                </a:cubicBezTo>
                <a:cubicBezTo>
                  <a:pt x="401668" y="5579329"/>
                  <a:pt x="383369" y="5544462"/>
                  <a:pt x="372106" y="5511248"/>
                </a:cubicBezTo>
                <a:cubicBezTo>
                  <a:pt x="356996" y="5467291"/>
                  <a:pt x="346209" y="5418348"/>
                  <a:pt x="369471" y="5371457"/>
                </a:cubicBezTo>
                <a:cubicBezTo>
                  <a:pt x="383550" y="5343391"/>
                  <a:pt x="385210" y="5317603"/>
                  <a:pt x="361431" y="5291847"/>
                </a:cubicBezTo>
                <a:cubicBezTo>
                  <a:pt x="345107" y="5274398"/>
                  <a:pt x="348937" y="5236746"/>
                  <a:pt x="364192" y="5217372"/>
                </a:cubicBezTo>
                <a:cubicBezTo>
                  <a:pt x="369673" y="5210365"/>
                  <a:pt x="375137" y="5203170"/>
                  <a:pt x="384393" y="5191420"/>
                </a:cubicBezTo>
                <a:cubicBezTo>
                  <a:pt x="336126" y="5176127"/>
                  <a:pt x="328192" y="5135340"/>
                  <a:pt x="315081" y="5096554"/>
                </a:cubicBezTo>
                <a:cubicBezTo>
                  <a:pt x="306982" y="5072810"/>
                  <a:pt x="282541" y="5069113"/>
                  <a:pt x="260118" y="5066571"/>
                </a:cubicBezTo>
                <a:cubicBezTo>
                  <a:pt x="219739" y="5062225"/>
                  <a:pt x="200534" y="5044659"/>
                  <a:pt x="200101" y="5004334"/>
                </a:cubicBezTo>
                <a:cubicBezTo>
                  <a:pt x="199667" y="4959801"/>
                  <a:pt x="201887" y="4915027"/>
                  <a:pt x="205282" y="4870526"/>
                </a:cubicBezTo>
                <a:cubicBezTo>
                  <a:pt x="207493" y="4842394"/>
                  <a:pt x="216776" y="4816294"/>
                  <a:pt x="237135" y="4794155"/>
                </a:cubicBezTo>
                <a:cubicBezTo>
                  <a:pt x="256979" y="4772639"/>
                  <a:pt x="254096" y="4768311"/>
                  <a:pt x="234769" y="4747312"/>
                </a:cubicBezTo>
                <a:cubicBezTo>
                  <a:pt x="212248" y="4722779"/>
                  <a:pt x="191160" y="4697159"/>
                  <a:pt x="171312" y="4670469"/>
                </a:cubicBezTo>
                <a:cubicBezTo>
                  <a:pt x="164997" y="4662055"/>
                  <a:pt x="164007" y="4649137"/>
                  <a:pt x="161847" y="4638047"/>
                </a:cubicBezTo>
                <a:cubicBezTo>
                  <a:pt x="158025" y="4619266"/>
                  <a:pt x="152446" y="4600072"/>
                  <a:pt x="153024" y="4581273"/>
                </a:cubicBezTo>
                <a:cubicBezTo>
                  <a:pt x="153671" y="4563232"/>
                  <a:pt x="159836" y="4544876"/>
                  <a:pt x="166106" y="4527662"/>
                </a:cubicBezTo>
                <a:cubicBezTo>
                  <a:pt x="183711" y="4479566"/>
                  <a:pt x="206974" y="4434780"/>
                  <a:pt x="242952" y="4397249"/>
                </a:cubicBezTo>
                <a:cubicBezTo>
                  <a:pt x="247676" y="4392419"/>
                  <a:pt x="248776" y="4383519"/>
                  <a:pt x="249824" y="4376152"/>
                </a:cubicBezTo>
                <a:cubicBezTo>
                  <a:pt x="251596" y="4364130"/>
                  <a:pt x="253141" y="4351746"/>
                  <a:pt x="252430" y="4339758"/>
                </a:cubicBezTo>
                <a:cubicBezTo>
                  <a:pt x="249021" y="4281533"/>
                  <a:pt x="271420" y="4233574"/>
                  <a:pt x="310483" y="4192126"/>
                </a:cubicBezTo>
                <a:cubicBezTo>
                  <a:pt x="321638" y="4180203"/>
                  <a:pt x="322204" y="4171734"/>
                  <a:pt x="307088" y="4161254"/>
                </a:cubicBezTo>
                <a:cubicBezTo>
                  <a:pt x="289526" y="4149088"/>
                  <a:pt x="294190" y="4128957"/>
                  <a:pt x="296371" y="4110965"/>
                </a:cubicBezTo>
                <a:cubicBezTo>
                  <a:pt x="298501" y="4092407"/>
                  <a:pt x="300805" y="4073639"/>
                  <a:pt x="302936" y="4055080"/>
                </a:cubicBezTo>
                <a:cubicBezTo>
                  <a:pt x="304360" y="4041369"/>
                  <a:pt x="305423" y="4027880"/>
                  <a:pt x="307434" y="4014304"/>
                </a:cubicBezTo>
                <a:cubicBezTo>
                  <a:pt x="313711" y="3972028"/>
                  <a:pt x="307277" y="3935121"/>
                  <a:pt x="273285" y="3904367"/>
                </a:cubicBezTo>
                <a:cubicBezTo>
                  <a:pt x="247229" y="3880922"/>
                  <a:pt x="237210" y="3848744"/>
                  <a:pt x="241230" y="3813177"/>
                </a:cubicBezTo>
                <a:cubicBezTo>
                  <a:pt x="241779" y="3808726"/>
                  <a:pt x="245070" y="3802879"/>
                  <a:pt x="243276" y="3799981"/>
                </a:cubicBezTo>
                <a:cubicBezTo>
                  <a:pt x="216902" y="3756289"/>
                  <a:pt x="252672" y="3716481"/>
                  <a:pt x="251290" y="3674138"/>
                </a:cubicBezTo>
                <a:cubicBezTo>
                  <a:pt x="250727" y="3655443"/>
                  <a:pt x="263035" y="3635188"/>
                  <a:pt x="272701" y="3617470"/>
                </a:cubicBezTo>
                <a:cubicBezTo>
                  <a:pt x="285970" y="3593109"/>
                  <a:pt x="298896" y="3571267"/>
                  <a:pt x="289223" y="3540780"/>
                </a:cubicBezTo>
                <a:cubicBezTo>
                  <a:pt x="279361" y="3510308"/>
                  <a:pt x="289661" y="3480672"/>
                  <a:pt x="309536" y="3455326"/>
                </a:cubicBezTo>
                <a:cubicBezTo>
                  <a:pt x="324601" y="3435968"/>
                  <a:pt x="324333" y="3416286"/>
                  <a:pt x="317440" y="3393195"/>
                </a:cubicBezTo>
                <a:cubicBezTo>
                  <a:pt x="308872" y="3364327"/>
                  <a:pt x="305700" y="3333817"/>
                  <a:pt x="299375" y="3304362"/>
                </a:cubicBezTo>
                <a:cubicBezTo>
                  <a:pt x="298026" y="3297979"/>
                  <a:pt x="294625" y="3290066"/>
                  <a:pt x="289725" y="3286686"/>
                </a:cubicBezTo>
                <a:cubicBezTo>
                  <a:pt x="228943" y="3245373"/>
                  <a:pt x="222391" y="3179973"/>
                  <a:pt x="213841" y="3115712"/>
                </a:cubicBezTo>
                <a:cubicBezTo>
                  <a:pt x="208562" y="3076788"/>
                  <a:pt x="204974" y="3037516"/>
                  <a:pt x="202333" y="2998158"/>
                </a:cubicBezTo>
                <a:cubicBezTo>
                  <a:pt x="201311" y="2984859"/>
                  <a:pt x="203063" y="2970544"/>
                  <a:pt x="207679" y="2958260"/>
                </a:cubicBezTo>
                <a:cubicBezTo>
                  <a:pt x="217395" y="2932695"/>
                  <a:pt x="230888" y="2908699"/>
                  <a:pt x="240811" y="2883304"/>
                </a:cubicBezTo>
                <a:cubicBezTo>
                  <a:pt x="244723" y="2873766"/>
                  <a:pt x="243837" y="2861986"/>
                  <a:pt x="243624" y="2851292"/>
                </a:cubicBezTo>
                <a:cubicBezTo>
                  <a:pt x="243427" y="2832371"/>
                  <a:pt x="236967" y="2811919"/>
                  <a:pt x="242323" y="2795169"/>
                </a:cubicBezTo>
                <a:cubicBezTo>
                  <a:pt x="256133" y="2751630"/>
                  <a:pt x="248562" y="2712721"/>
                  <a:pt x="227468" y="2674477"/>
                </a:cubicBezTo>
                <a:cubicBezTo>
                  <a:pt x="197898" y="2620936"/>
                  <a:pt x="194974" y="2568022"/>
                  <a:pt x="229169" y="2515160"/>
                </a:cubicBezTo>
                <a:cubicBezTo>
                  <a:pt x="244595" y="2491368"/>
                  <a:pt x="234271" y="2470503"/>
                  <a:pt x="218516" y="2453005"/>
                </a:cubicBezTo>
                <a:cubicBezTo>
                  <a:pt x="200223" y="2432867"/>
                  <a:pt x="194125" y="2412190"/>
                  <a:pt x="203806" y="2386246"/>
                </a:cubicBezTo>
                <a:cubicBezTo>
                  <a:pt x="205960" y="2380500"/>
                  <a:pt x="203921" y="2372844"/>
                  <a:pt x="202383" y="2366479"/>
                </a:cubicBezTo>
                <a:cubicBezTo>
                  <a:pt x="194277" y="2330108"/>
                  <a:pt x="182927" y="2293842"/>
                  <a:pt x="213009" y="2260869"/>
                </a:cubicBezTo>
                <a:cubicBezTo>
                  <a:pt x="218923" y="2254397"/>
                  <a:pt x="220676" y="2244289"/>
                  <a:pt x="224312" y="2235920"/>
                </a:cubicBezTo>
                <a:cubicBezTo>
                  <a:pt x="239095" y="2200902"/>
                  <a:pt x="237508" y="2202386"/>
                  <a:pt x="213159" y="2174578"/>
                </a:cubicBezTo>
                <a:cubicBezTo>
                  <a:pt x="200355" y="2160060"/>
                  <a:pt x="186823" y="2139680"/>
                  <a:pt x="186125" y="2121572"/>
                </a:cubicBezTo>
                <a:cubicBezTo>
                  <a:pt x="181881" y="2012343"/>
                  <a:pt x="145114" y="1911445"/>
                  <a:pt x="109864" y="1810408"/>
                </a:cubicBezTo>
                <a:cubicBezTo>
                  <a:pt x="88103" y="1748120"/>
                  <a:pt x="81469" y="1685980"/>
                  <a:pt x="91769" y="1620762"/>
                </a:cubicBezTo>
                <a:cubicBezTo>
                  <a:pt x="99319" y="1573585"/>
                  <a:pt x="75980" y="1531718"/>
                  <a:pt x="58766" y="1489867"/>
                </a:cubicBezTo>
                <a:cubicBezTo>
                  <a:pt x="55296" y="1481193"/>
                  <a:pt x="44098" y="1473800"/>
                  <a:pt x="34747" y="1469871"/>
                </a:cubicBezTo>
                <a:cubicBezTo>
                  <a:pt x="1693" y="1455674"/>
                  <a:pt x="-5822" y="1427857"/>
                  <a:pt x="4009" y="1390995"/>
                </a:cubicBezTo>
                <a:cubicBezTo>
                  <a:pt x="11672" y="1361792"/>
                  <a:pt x="22973" y="1334742"/>
                  <a:pt x="45160" y="1309565"/>
                </a:cubicBezTo>
                <a:cubicBezTo>
                  <a:pt x="71154" y="1280027"/>
                  <a:pt x="101047" y="1249173"/>
                  <a:pt x="109185" y="1206343"/>
                </a:cubicBezTo>
                <a:cubicBezTo>
                  <a:pt x="112659" y="1187852"/>
                  <a:pt x="111997" y="1172227"/>
                  <a:pt x="104951" y="1153741"/>
                </a:cubicBezTo>
                <a:cubicBezTo>
                  <a:pt x="91344" y="1117871"/>
                  <a:pt x="80754" y="1081537"/>
                  <a:pt x="109281" y="1044112"/>
                </a:cubicBezTo>
                <a:cubicBezTo>
                  <a:pt x="125001" y="1023546"/>
                  <a:pt x="133854" y="996911"/>
                  <a:pt x="126699" y="966766"/>
                </a:cubicBezTo>
                <a:cubicBezTo>
                  <a:pt x="117713" y="929136"/>
                  <a:pt x="128390" y="893152"/>
                  <a:pt x="145915" y="858839"/>
                </a:cubicBezTo>
                <a:cubicBezTo>
                  <a:pt x="152256" y="846589"/>
                  <a:pt x="155129" y="831979"/>
                  <a:pt x="157503" y="818181"/>
                </a:cubicBezTo>
                <a:cubicBezTo>
                  <a:pt x="163007" y="786305"/>
                  <a:pt x="167546" y="754324"/>
                  <a:pt x="171498" y="722208"/>
                </a:cubicBezTo>
                <a:cubicBezTo>
                  <a:pt x="174831" y="695887"/>
                  <a:pt x="176631" y="669515"/>
                  <a:pt x="179187" y="643071"/>
                </a:cubicBezTo>
                <a:cubicBezTo>
                  <a:pt x="181898" y="614129"/>
                  <a:pt x="192167" y="590426"/>
                  <a:pt x="219739" y="576047"/>
                </a:cubicBezTo>
                <a:cubicBezTo>
                  <a:pt x="228499" y="571420"/>
                  <a:pt x="234877" y="561655"/>
                  <a:pt x="241807" y="553752"/>
                </a:cubicBezTo>
                <a:cubicBezTo>
                  <a:pt x="246840" y="548128"/>
                  <a:pt x="250390" y="540914"/>
                  <a:pt x="255648" y="535652"/>
                </a:cubicBezTo>
                <a:cubicBezTo>
                  <a:pt x="283353" y="508059"/>
                  <a:pt x="311279" y="480830"/>
                  <a:pt x="339002" y="453429"/>
                </a:cubicBezTo>
                <a:cubicBezTo>
                  <a:pt x="341623" y="450701"/>
                  <a:pt x="344794" y="447734"/>
                  <a:pt x="345828" y="444388"/>
                </a:cubicBezTo>
                <a:cubicBezTo>
                  <a:pt x="356625" y="409732"/>
                  <a:pt x="366629" y="374766"/>
                  <a:pt x="378222" y="340421"/>
                </a:cubicBezTo>
                <a:cubicBezTo>
                  <a:pt x="382751" y="327190"/>
                  <a:pt x="388574" y="313459"/>
                  <a:pt x="397572" y="303070"/>
                </a:cubicBezTo>
                <a:cubicBezTo>
                  <a:pt x="417983" y="279398"/>
                  <a:pt x="440464" y="257448"/>
                  <a:pt x="447297" y="225451"/>
                </a:cubicBezTo>
                <a:cubicBezTo>
                  <a:pt x="449308" y="216084"/>
                  <a:pt x="449839" y="205132"/>
                  <a:pt x="446575" y="196630"/>
                </a:cubicBezTo>
                <a:cubicBezTo>
                  <a:pt x="433090" y="162088"/>
                  <a:pt x="417206" y="128533"/>
                  <a:pt x="403168" y="94234"/>
                </a:cubicBezTo>
                <a:cubicBezTo>
                  <a:pt x="394482" y="72455"/>
                  <a:pt x="384657" y="52883"/>
                  <a:pt x="360144" y="44217"/>
                </a:cubicBezTo>
                <a:cubicBezTo>
                  <a:pt x="353229" y="41791"/>
                  <a:pt x="345238" y="33911"/>
                  <a:pt x="343268" y="27013"/>
                </a:cubicBezTo>
                <a:close/>
              </a:path>
            </a:pathLst>
          </a:custGeom>
        </p:spPr>
      </p:pic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36A362B9-12E6-445C-8985-B25866945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37398" y="-1"/>
            <a:ext cx="1482665" cy="6857998"/>
          </a:xfrm>
          <a:custGeom>
            <a:avLst/>
            <a:gdLst>
              <a:gd name="connsiteX0" fmla="*/ 604365 w 1482665"/>
              <a:gd name="connsiteY0" fmla="*/ 0 h 6857998"/>
              <a:gd name="connsiteX1" fmla="*/ 609263 w 1482665"/>
              <a:gd name="connsiteY1" fmla="*/ 27013 h 6857998"/>
              <a:gd name="connsiteX2" fmla="*/ 626139 w 1482665"/>
              <a:gd name="connsiteY2" fmla="*/ 44217 h 6857998"/>
              <a:gd name="connsiteX3" fmla="*/ 669163 w 1482665"/>
              <a:gd name="connsiteY3" fmla="*/ 94234 h 6857998"/>
              <a:gd name="connsiteX4" fmla="*/ 712570 w 1482665"/>
              <a:gd name="connsiteY4" fmla="*/ 196630 h 6857998"/>
              <a:gd name="connsiteX5" fmla="*/ 713292 w 1482665"/>
              <a:gd name="connsiteY5" fmla="*/ 225451 h 6857998"/>
              <a:gd name="connsiteX6" fmla="*/ 663568 w 1482665"/>
              <a:gd name="connsiteY6" fmla="*/ 303070 h 6857998"/>
              <a:gd name="connsiteX7" fmla="*/ 644217 w 1482665"/>
              <a:gd name="connsiteY7" fmla="*/ 340422 h 6857998"/>
              <a:gd name="connsiteX8" fmla="*/ 611823 w 1482665"/>
              <a:gd name="connsiteY8" fmla="*/ 444389 h 6857998"/>
              <a:gd name="connsiteX9" fmla="*/ 604997 w 1482665"/>
              <a:gd name="connsiteY9" fmla="*/ 453430 h 6857998"/>
              <a:gd name="connsiteX10" fmla="*/ 521643 w 1482665"/>
              <a:gd name="connsiteY10" fmla="*/ 535653 h 6857998"/>
              <a:gd name="connsiteX11" fmla="*/ 507802 w 1482665"/>
              <a:gd name="connsiteY11" fmla="*/ 553752 h 6857998"/>
              <a:gd name="connsiteX12" fmla="*/ 485734 w 1482665"/>
              <a:gd name="connsiteY12" fmla="*/ 576048 h 6857998"/>
              <a:gd name="connsiteX13" fmla="*/ 445182 w 1482665"/>
              <a:gd name="connsiteY13" fmla="*/ 643072 h 6857998"/>
              <a:gd name="connsiteX14" fmla="*/ 437493 w 1482665"/>
              <a:gd name="connsiteY14" fmla="*/ 722208 h 6857998"/>
              <a:gd name="connsiteX15" fmla="*/ 423498 w 1482665"/>
              <a:gd name="connsiteY15" fmla="*/ 818181 h 6857998"/>
              <a:gd name="connsiteX16" fmla="*/ 411910 w 1482665"/>
              <a:gd name="connsiteY16" fmla="*/ 858840 h 6857998"/>
              <a:gd name="connsiteX17" fmla="*/ 392694 w 1482665"/>
              <a:gd name="connsiteY17" fmla="*/ 966766 h 6857998"/>
              <a:gd name="connsiteX18" fmla="*/ 375276 w 1482665"/>
              <a:gd name="connsiteY18" fmla="*/ 1044113 h 6857998"/>
              <a:gd name="connsiteX19" fmla="*/ 370946 w 1482665"/>
              <a:gd name="connsiteY19" fmla="*/ 1153742 h 6857998"/>
              <a:gd name="connsiteX20" fmla="*/ 375180 w 1482665"/>
              <a:gd name="connsiteY20" fmla="*/ 1206343 h 6857998"/>
              <a:gd name="connsiteX21" fmla="*/ 311155 w 1482665"/>
              <a:gd name="connsiteY21" fmla="*/ 1309565 h 6857998"/>
              <a:gd name="connsiteX22" fmla="*/ 270005 w 1482665"/>
              <a:gd name="connsiteY22" fmla="*/ 1390995 h 6857998"/>
              <a:gd name="connsiteX23" fmla="*/ 300742 w 1482665"/>
              <a:gd name="connsiteY23" fmla="*/ 1469872 h 6857998"/>
              <a:gd name="connsiteX24" fmla="*/ 324761 w 1482665"/>
              <a:gd name="connsiteY24" fmla="*/ 1489867 h 6857998"/>
              <a:gd name="connsiteX25" fmla="*/ 357764 w 1482665"/>
              <a:gd name="connsiteY25" fmla="*/ 1620763 h 6857998"/>
              <a:gd name="connsiteX26" fmla="*/ 375859 w 1482665"/>
              <a:gd name="connsiteY26" fmla="*/ 1810408 h 6857998"/>
              <a:gd name="connsiteX27" fmla="*/ 452120 w 1482665"/>
              <a:gd name="connsiteY27" fmla="*/ 2121573 h 6857998"/>
              <a:gd name="connsiteX28" fmla="*/ 479154 w 1482665"/>
              <a:gd name="connsiteY28" fmla="*/ 2174579 h 6857998"/>
              <a:gd name="connsiteX29" fmla="*/ 490307 w 1482665"/>
              <a:gd name="connsiteY29" fmla="*/ 2235921 h 6857998"/>
              <a:gd name="connsiteX30" fmla="*/ 479004 w 1482665"/>
              <a:gd name="connsiteY30" fmla="*/ 2260869 h 6857998"/>
              <a:gd name="connsiteX31" fmla="*/ 468379 w 1482665"/>
              <a:gd name="connsiteY31" fmla="*/ 2366479 h 6857998"/>
              <a:gd name="connsiteX32" fmla="*/ 469801 w 1482665"/>
              <a:gd name="connsiteY32" fmla="*/ 2386246 h 6857998"/>
              <a:gd name="connsiteX33" fmla="*/ 484511 w 1482665"/>
              <a:gd name="connsiteY33" fmla="*/ 2453006 h 6857998"/>
              <a:gd name="connsiteX34" fmla="*/ 495165 w 1482665"/>
              <a:gd name="connsiteY34" fmla="*/ 2515160 h 6857998"/>
              <a:gd name="connsiteX35" fmla="*/ 493463 w 1482665"/>
              <a:gd name="connsiteY35" fmla="*/ 2674477 h 6857998"/>
              <a:gd name="connsiteX36" fmla="*/ 508318 w 1482665"/>
              <a:gd name="connsiteY36" fmla="*/ 2795170 h 6857998"/>
              <a:gd name="connsiteX37" fmla="*/ 509620 w 1482665"/>
              <a:gd name="connsiteY37" fmla="*/ 2851292 h 6857998"/>
              <a:gd name="connsiteX38" fmla="*/ 506806 w 1482665"/>
              <a:gd name="connsiteY38" fmla="*/ 2883305 h 6857998"/>
              <a:gd name="connsiteX39" fmla="*/ 473674 w 1482665"/>
              <a:gd name="connsiteY39" fmla="*/ 2958260 h 6857998"/>
              <a:gd name="connsiteX40" fmla="*/ 468328 w 1482665"/>
              <a:gd name="connsiteY40" fmla="*/ 2998159 h 6857998"/>
              <a:gd name="connsiteX41" fmla="*/ 479836 w 1482665"/>
              <a:gd name="connsiteY41" fmla="*/ 3115713 h 6857998"/>
              <a:gd name="connsiteX42" fmla="*/ 555720 w 1482665"/>
              <a:gd name="connsiteY42" fmla="*/ 3286686 h 6857998"/>
              <a:gd name="connsiteX43" fmla="*/ 565371 w 1482665"/>
              <a:gd name="connsiteY43" fmla="*/ 3304362 h 6857998"/>
              <a:gd name="connsiteX44" fmla="*/ 583436 w 1482665"/>
              <a:gd name="connsiteY44" fmla="*/ 3393195 h 6857998"/>
              <a:gd name="connsiteX45" fmla="*/ 575531 w 1482665"/>
              <a:gd name="connsiteY45" fmla="*/ 3455326 h 6857998"/>
              <a:gd name="connsiteX46" fmla="*/ 554223 w 1482665"/>
              <a:gd name="connsiteY46" fmla="*/ 3496130 h 6857998"/>
              <a:gd name="connsiteX47" fmla="*/ 553961 w 1482665"/>
              <a:gd name="connsiteY47" fmla="*/ 3498197 h 6857998"/>
              <a:gd name="connsiteX48" fmla="*/ 553960 w 1482665"/>
              <a:gd name="connsiteY48" fmla="*/ 3498197 h 6857998"/>
              <a:gd name="connsiteX49" fmla="*/ 551436 w 1482665"/>
              <a:gd name="connsiteY49" fmla="*/ 3518135 h 6857998"/>
              <a:gd name="connsiteX50" fmla="*/ 555218 w 1482665"/>
              <a:gd name="connsiteY50" fmla="*/ 3540779 h 6857998"/>
              <a:gd name="connsiteX51" fmla="*/ 538695 w 1482665"/>
              <a:gd name="connsiteY51" fmla="*/ 3617469 h 6857998"/>
              <a:gd name="connsiteX52" fmla="*/ 517285 w 1482665"/>
              <a:gd name="connsiteY52" fmla="*/ 3674138 h 6857998"/>
              <a:gd name="connsiteX53" fmla="*/ 513668 w 1482665"/>
              <a:gd name="connsiteY53" fmla="*/ 3700065 h 6857998"/>
              <a:gd name="connsiteX54" fmla="*/ 513522 w 1482665"/>
              <a:gd name="connsiteY54" fmla="*/ 3700095 h 6857998"/>
              <a:gd name="connsiteX55" fmla="*/ 513667 w 1482665"/>
              <a:gd name="connsiteY55" fmla="*/ 3700066 h 6857998"/>
              <a:gd name="connsiteX56" fmla="*/ 512906 w 1482665"/>
              <a:gd name="connsiteY56" fmla="*/ 3705519 h 6857998"/>
              <a:gd name="connsiteX57" fmla="*/ 509270 w 1482665"/>
              <a:gd name="connsiteY57" fmla="*/ 3799980 h 6857998"/>
              <a:gd name="connsiteX58" fmla="*/ 507225 w 1482665"/>
              <a:gd name="connsiteY58" fmla="*/ 3813176 h 6857998"/>
              <a:gd name="connsiteX59" fmla="*/ 539280 w 1482665"/>
              <a:gd name="connsiteY59" fmla="*/ 3904366 h 6857998"/>
              <a:gd name="connsiteX60" fmla="*/ 573428 w 1482665"/>
              <a:gd name="connsiteY60" fmla="*/ 4014303 h 6857998"/>
              <a:gd name="connsiteX61" fmla="*/ 568930 w 1482665"/>
              <a:gd name="connsiteY61" fmla="*/ 4055079 h 6857998"/>
              <a:gd name="connsiteX62" fmla="*/ 562365 w 1482665"/>
              <a:gd name="connsiteY62" fmla="*/ 4110965 h 6857998"/>
              <a:gd name="connsiteX63" fmla="*/ 573083 w 1482665"/>
              <a:gd name="connsiteY63" fmla="*/ 4161253 h 6857998"/>
              <a:gd name="connsiteX64" fmla="*/ 576478 w 1482665"/>
              <a:gd name="connsiteY64" fmla="*/ 4192125 h 6857998"/>
              <a:gd name="connsiteX65" fmla="*/ 518425 w 1482665"/>
              <a:gd name="connsiteY65" fmla="*/ 4339756 h 6857998"/>
              <a:gd name="connsiteX66" fmla="*/ 515819 w 1482665"/>
              <a:gd name="connsiteY66" fmla="*/ 4376151 h 6857998"/>
              <a:gd name="connsiteX67" fmla="*/ 508946 w 1482665"/>
              <a:gd name="connsiteY67" fmla="*/ 4397248 h 6857998"/>
              <a:gd name="connsiteX68" fmla="*/ 432100 w 1482665"/>
              <a:gd name="connsiteY68" fmla="*/ 4527661 h 6857998"/>
              <a:gd name="connsiteX69" fmla="*/ 419018 w 1482665"/>
              <a:gd name="connsiteY69" fmla="*/ 4581271 h 6857998"/>
              <a:gd name="connsiteX70" fmla="*/ 427842 w 1482665"/>
              <a:gd name="connsiteY70" fmla="*/ 4638045 h 6857998"/>
              <a:gd name="connsiteX71" fmla="*/ 437307 w 1482665"/>
              <a:gd name="connsiteY71" fmla="*/ 4670468 h 6857998"/>
              <a:gd name="connsiteX72" fmla="*/ 500763 w 1482665"/>
              <a:gd name="connsiteY72" fmla="*/ 4747310 h 6857998"/>
              <a:gd name="connsiteX73" fmla="*/ 503130 w 1482665"/>
              <a:gd name="connsiteY73" fmla="*/ 4794154 h 6857998"/>
              <a:gd name="connsiteX74" fmla="*/ 471276 w 1482665"/>
              <a:gd name="connsiteY74" fmla="*/ 4870525 h 6857998"/>
              <a:gd name="connsiteX75" fmla="*/ 466095 w 1482665"/>
              <a:gd name="connsiteY75" fmla="*/ 5004333 h 6857998"/>
              <a:gd name="connsiteX76" fmla="*/ 526112 w 1482665"/>
              <a:gd name="connsiteY76" fmla="*/ 5066571 h 6857998"/>
              <a:gd name="connsiteX77" fmla="*/ 581076 w 1482665"/>
              <a:gd name="connsiteY77" fmla="*/ 5096554 h 6857998"/>
              <a:gd name="connsiteX78" fmla="*/ 650387 w 1482665"/>
              <a:gd name="connsiteY78" fmla="*/ 5191419 h 6857998"/>
              <a:gd name="connsiteX79" fmla="*/ 630186 w 1482665"/>
              <a:gd name="connsiteY79" fmla="*/ 5217371 h 6857998"/>
              <a:gd name="connsiteX80" fmla="*/ 627425 w 1482665"/>
              <a:gd name="connsiteY80" fmla="*/ 5291847 h 6857998"/>
              <a:gd name="connsiteX81" fmla="*/ 635466 w 1482665"/>
              <a:gd name="connsiteY81" fmla="*/ 5371456 h 6857998"/>
              <a:gd name="connsiteX82" fmla="*/ 638101 w 1482665"/>
              <a:gd name="connsiteY82" fmla="*/ 5511248 h 6857998"/>
              <a:gd name="connsiteX83" fmla="*/ 704029 w 1482665"/>
              <a:gd name="connsiteY83" fmla="*/ 5598387 h 6857998"/>
              <a:gd name="connsiteX84" fmla="*/ 730967 w 1482665"/>
              <a:gd name="connsiteY84" fmla="*/ 5631508 h 6857998"/>
              <a:gd name="connsiteX85" fmla="*/ 749162 w 1482665"/>
              <a:gd name="connsiteY85" fmla="*/ 5663130 h 6857998"/>
              <a:gd name="connsiteX86" fmla="*/ 761184 w 1482665"/>
              <a:gd name="connsiteY86" fmla="*/ 5700484 h 6857998"/>
              <a:gd name="connsiteX87" fmla="*/ 801844 w 1482665"/>
              <a:gd name="connsiteY87" fmla="*/ 5789549 h 6857998"/>
              <a:gd name="connsiteX88" fmla="*/ 838139 w 1482665"/>
              <a:gd name="connsiteY88" fmla="*/ 5837118 h 6857998"/>
              <a:gd name="connsiteX89" fmla="*/ 879049 w 1482665"/>
              <a:gd name="connsiteY89" fmla="*/ 5947777 h 6857998"/>
              <a:gd name="connsiteX90" fmla="*/ 913424 w 1482665"/>
              <a:gd name="connsiteY90" fmla="*/ 6022496 h 6857998"/>
              <a:gd name="connsiteX91" fmla="*/ 967911 w 1482665"/>
              <a:gd name="connsiteY91" fmla="*/ 6099584 h 6857998"/>
              <a:gd name="connsiteX92" fmla="*/ 976160 w 1482665"/>
              <a:gd name="connsiteY92" fmla="*/ 6110307 h 6857998"/>
              <a:gd name="connsiteX93" fmla="*/ 1009580 w 1482665"/>
              <a:gd name="connsiteY93" fmla="*/ 6134800 h 6857998"/>
              <a:gd name="connsiteX94" fmla="*/ 1119632 w 1482665"/>
              <a:gd name="connsiteY94" fmla="*/ 6164726 h 6857998"/>
              <a:gd name="connsiteX95" fmla="*/ 1142302 w 1482665"/>
              <a:gd name="connsiteY95" fmla="*/ 6174132 h 6857998"/>
              <a:gd name="connsiteX96" fmla="*/ 1224601 w 1482665"/>
              <a:gd name="connsiteY96" fmla="*/ 6270869 h 6857998"/>
              <a:gd name="connsiteX97" fmla="*/ 1221274 w 1482665"/>
              <a:gd name="connsiteY97" fmla="*/ 6309817 h 6857998"/>
              <a:gd name="connsiteX98" fmla="*/ 1201234 w 1482665"/>
              <a:gd name="connsiteY98" fmla="*/ 6354305 h 6857998"/>
              <a:gd name="connsiteX99" fmla="*/ 1203453 w 1482665"/>
              <a:gd name="connsiteY99" fmla="*/ 6447651 h 6857998"/>
              <a:gd name="connsiteX100" fmla="*/ 1218957 w 1482665"/>
              <a:gd name="connsiteY100" fmla="*/ 6481243 h 6857998"/>
              <a:gd name="connsiteX101" fmla="*/ 1257705 w 1482665"/>
              <a:gd name="connsiteY101" fmla="*/ 6538915 h 6857998"/>
              <a:gd name="connsiteX102" fmla="*/ 1313400 w 1482665"/>
              <a:gd name="connsiteY102" fmla="*/ 6581077 h 6857998"/>
              <a:gd name="connsiteX103" fmla="*/ 1404616 w 1482665"/>
              <a:gd name="connsiteY103" fmla="*/ 6641421 h 6857998"/>
              <a:gd name="connsiteX104" fmla="*/ 1449003 w 1482665"/>
              <a:gd name="connsiteY104" fmla="*/ 6769170 h 6857998"/>
              <a:gd name="connsiteX105" fmla="*/ 1464411 w 1482665"/>
              <a:gd name="connsiteY105" fmla="*/ 6818457 h 6857998"/>
              <a:gd name="connsiteX106" fmla="*/ 1482665 w 1482665"/>
              <a:gd name="connsiteY106" fmla="*/ 6857998 h 6857998"/>
              <a:gd name="connsiteX107" fmla="*/ 1000755 w 1482665"/>
              <a:gd name="connsiteY107" fmla="*/ 6857998 h 6857998"/>
              <a:gd name="connsiteX108" fmla="*/ 979250 w 1482665"/>
              <a:gd name="connsiteY108" fmla="*/ 6816111 h 6857998"/>
              <a:gd name="connsiteX109" fmla="*/ 956780 w 1482665"/>
              <a:gd name="connsiteY109" fmla="*/ 6748151 h 6857998"/>
              <a:gd name="connsiteX110" fmla="*/ 908453 w 1482665"/>
              <a:gd name="connsiteY110" fmla="*/ 6640082 h 6857998"/>
              <a:gd name="connsiteX111" fmla="*/ 822909 w 1482665"/>
              <a:gd name="connsiteY111" fmla="*/ 6428288 h 6857998"/>
              <a:gd name="connsiteX112" fmla="*/ 808485 w 1482665"/>
              <a:gd name="connsiteY112" fmla="*/ 6381398 h 6857998"/>
              <a:gd name="connsiteX113" fmla="*/ 755048 w 1482665"/>
              <a:gd name="connsiteY113" fmla="*/ 6263466 h 6857998"/>
              <a:gd name="connsiteX114" fmla="*/ 719917 w 1482665"/>
              <a:gd name="connsiteY114" fmla="*/ 6193026 h 6857998"/>
              <a:gd name="connsiteX115" fmla="*/ 698070 w 1482665"/>
              <a:gd name="connsiteY115" fmla="*/ 6133997 h 6857998"/>
              <a:gd name="connsiteX116" fmla="*/ 685592 w 1482665"/>
              <a:gd name="connsiteY116" fmla="*/ 6081192 h 6857998"/>
              <a:gd name="connsiteX117" fmla="*/ 635166 w 1482665"/>
              <a:gd name="connsiteY117" fmla="*/ 5943853 h 6857998"/>
              <a:gd name="connsiteX118" fmla="*/ 615235 w 1482665"/>
              <a:gd name="connsiteY118" fmla="*/ 5889051 h 6857998"/>
              <a:gd name="connsiteX119" fmla="*/ 551077 w 1482665"/>
              <a:gd name="connsiteY119" fmla="*/ 5747994 h 6857998"/>
              <a:gd name="connsiteX120" fmla="*/ 506212 w 1482665"/>
              <a:gd name="connsiteY120" fmla="*/ 5627557 h 6857998"/>
              <a:gd name="connsiteX121" fmla="*/ 485372 w 1482665"/>
              <a:gd name="connsiteY121" fmla="*/ 5577430 h 6857998"/>
              <a:gd name="connsiteX122" fmla="*/ 447647 w 1482665"/>
              <a:gd name="connsiteY122" fmla="*/ 5461888 h 6857998"/>
              <a:gd name="connsiteX123" fmla="*/ 422573 w 1482665"/>
              <a:gd name="connsiteY123" fmla="*/ 5396841 h 6857998"/>
              <a:gd name="connsiteX124" fmla="*/ 386243 w 1482665"/>
              <a:gd name="connsiteY124" fmla="*/ 5235835 h 6857998"/>
              <a:gd name="connsiteX125" fmla="*/ 350188 w 1482665"/>
              <a:gd name="connsiteY125" fmla="*/ 5069445 h 6857998"/>
              <a:gd name="connsiteX126" fmla="*/ 334916 w 1482665"/>
              <a:gd name="connsiteY126" fmla="*/ 4977679 h 6857998"/>
              <a:gd name="connsiteX127" fmla="*/ 316732 w 1482665"/>
              <a:gd name="connsiteY127" fmla="*/ 4898038 h 6857998"/>
              <a:gd name="connsiteX128" fmla="*/ 303487 w 1482665"/>
              <a:gd name="connsiteY128" fmla="*/ 4828467 h 6857998"/>
              <a:gd name="connsiteX129" fmla="*/ 279427 w 1482665"/>
              <a:gd name="connsiteY129" fmla="*/ 4717991 h 6857998"/>
              <a:gd name="connsiteX130" fmla="*/ 271575 w 1482665"/>
              <a:gd name="connsiteY130" fmla="*/ 4671841 h 6857998"/>
              <a:gd name="connsiteX131" fmla="*/ 261746 w 1482665"/>
              <a:gd name="connsiteY131" fmla="*/ 4562167 h 6857998"/>
              <a:gd name="connsiteX132" fmla="*/ 260158 w 1482665"/>
              <a:gd name="connsiteY132" fmla="*/ 4523860 h 6857998"/>
              <a:gd name="connsiteX133" fmla="*/ 276972 w 1482665"/>
              <a:gd name="connsiteY133" fmla="*/ 4448290 h 6857998"/>
              <a:gd name="connsiteX134" fmla="*/ 277882 w 1482665"/>
              <a:gd name="connsiteY134" fmla="*/ 4439409 h 6857998"/>
              <a:gd name="connsiteX135" fmla="*/ 282776 w 1482665"/>
              <a:gd name="connsiteY135" fmla="*/ 4390368 h 6857998"/>
              <a:gd name="connsiteX136" fmla="*/ 283402 w 1482665"/>
              <a:gd name="connsiteY136" fmla="*/ 4363722 h 6857998"/>
              <a:gd name="connsiteX137" fmla="*/ 293599 w 1482665"/>
              <a:gd name="connsiteY137" fmla="*/ 4261782 h 6857998"/>
              <a:gd name="connsiteX138" fmla="*/ 297435 w 1482665"/>
              <a:gd name="connsiteY138" fmla="*/ 4203280 h 6857998"/>
              <a:gd name="connsiteX139" fmla="*/ 291841 w 1482665"/>
              <a:gd name="connsiteY139" fmla="*/ 4156730 h 6857998"/>
              <a:gd name="connsiteX140" fmla="*/ 282644 w 1482665"/>
              <a:gd name="connsiteY140" fmla="*/ 4074927 h 6857998"/>
              <a:gd name="connsiteX141" fmla="*/ 275888 w 1482665"/>
              <a:gd name="connsiteY141" fmla="*/ 4049146 h 6857998"/>
              <a:gd name="connsiteX142" fmla="*/ 277593 w 1482665"/>
              <a:gd name="connsiteY142" fmla="*/ 3929618 h 6857998"/>
              <a:gd name="connsiteX143" fmla="*/ 272369 w 1482665"/>
              <a:gd name="connsiteY143" fmla="*/ 3861992 h 6857998"/>
              <a:gd name="connsiteX144" fmla="*/ 280974 w 1482665"/>
              <a:gd name="connsiteY144" fmla="*/ 3784495 h 6857998"/>
              <a:gd name="connsiteX145" fmla="*/ 278188 w 1482665"/>
              <a:gd name="connsiteY145" fmla="*/ 3762368 h 6857998"/>
              <a:gd name="connsiteX146" fmla="*/ 274587 w 1482665"/>
              <a:gd name="connsiteY146" fmla="*/ 3737636 h 6857998"/>
              <a:gd name="connsiteX147" fmla="*/ 274110 w 1482665"/>
              <a:gd name="connsiteY147" fmla="*/ 3733149 h 6857998"/>
              <a:gd name="connsiteX148" fmla="*/ 307451 w 1482665"/>
              <a:gd name="connsiteY148" fmla="*/ 3729245 h 6857998"/>
              <a:gd name="connsiteX149" fmla="*/ 420781 w 1482665"/>
              <a:gd name="connsiteY149" fmla="*/ 3714526 h 6857998"/>
              <a:gd name="connsiteX150" fmla="*/ 307452 w 1482665"/>
              <a:gd name="connsiteY150" fmla="*/ 3729244 h 6857998"/>
              <a:gd name="connsiteX151" fmla="*/ 274111 w 1482665"/>
              <a:gd name="connsiteY151" fmla="*/ 3733148 h 6857998"/>
              <a:gd name="connsiteX152" fmla="*/ 266480 w 1482665"/>
              <a:gd name="connsiteY152" fmla="*/ 3661472 h 6857998"/>
              <a:gd name="connsiteX153" fmla="*/ 256559 w 1482665"/>
              <a:gd name="connsiteY153" fmla="*/ 3615703 h 6857998"/>
              <a:gd name="connsiteX154" fmla="*/ 251912 w 1482665"/>
              <a:gd name="connsiteY154" fmla="*/ 3527176 h 6857998"/>
              <a:gd name="connsiteX155" fmla="*/ 243998 w 1482665"/>
              <a:gd name="connsiteY155" fmla="*/ 3494992 h 6857998"/>
              <a:gd name="connsiteX156" fmla="*/ 237062 w 1482665"/>
              <a:gd name="connsiteY156" fmla="*/ 3424466 h 6857998"/>
              <a:gd name="connsiteX157" fmla="*/ 235887 w 1482665"/>
              <a:gd name="connsiteY157" fmla="*/ 3412521 h 6857998"/>
              <a:gd name="connsiteX158" fmla="*/ 231972 w 1482665"/>
              <a:gd name="connsiteY158" fmla="*/ 3338271 h 6857998"/>
              <a:gd name="connsiteX159" fmla="*/ 223937 w 1482665"/>
              <a:gd name="connsiteY159" fmla="*/ 3267077 h 6857998"/>
              <a:gd name="connsiteX160" fmla="*/ 213012 w 1482665"/>
              <a:gd name="connsiteY160" fmla="*/ 3216616 h 6857998"/>
              <a:gd name="connsiteX161" fmla="*/ 204156 w 1482665"/>
              <a:gd name="connsiteY161" fmla="*/ 3161566 h 6857998"/>
              <a:gd name="connsiteX162" fmla="*/ 167623 w 1482665"/>
              <a:gd name="connsiteY162" fmla="*/ 3010908 h 6857998"/>
              <a:gd name="connsiteX163" fmla="*/ 170542 w 1482665"/>
              <a:gd name="connsiteY163" fmla="*/ 2982138 h 6857998"/>
              <a:gd name="connsiteX164" fmla="*/ 160998 w 1482665"/>
              <a:gd name="connsiteY164" fmla="*/ 2821168 h 6857998"/>
              <a:gd name="connsiteX165" fmla="*/ 157427 w 1482665"/>
              <a:gd name="connsiteY165" fmla="*/ 2786297 h 6857998"/>
              <a:gd name="connsiteX166" fmla="*/ 171250 w 1482665"/>
              <a:gd name="connsiteY166" fmla="*/ 2690530 h 6857998"/>
              <a:gd name="connsiteX167" fmla="*/ 122562 w 1482665"/>
              <a:gd name="connsiteY167" fmla="*/ 2549209 h 6857998"/>
              <a:gd name="connsiteX168" fmla="*/ 65809 w 1482665"/>
              <a:gd name="connsiteY168" fmla="*/ 2417997 h 6857998"/>
              <a:gd name="connsiteX169" fmla="*/ 58557 w 1482665"/>
              <a:gd name="connsiteY169" fmla="*/ 2401444 h 6857998"/>
              <a:gd name="connsiteX170" fmla="*/ 44442 w 1482665"/>
              <a:gd name="connsiteY170" fmla="*/ 2353760 h 6857998"/>
              <a:gd name="connsiteX171" fmla="*/ 35533 w 1482665"/>
              <a:gd name="connsiteY171" fmla="*/ 2293932 h 6857998"/>
              <a:gd name="connsiteX172" fmla="*/ 20216 w 1482665"/>
              <a:gd name="connsiteY172" fmla="*/ 2218428 h 6857998"/>
              <a:gd name="connsiteX173" fmla="*/ 25068 w 1482665"/>
              <a:gd name="connsiteY173" fmla="*/ 2156387 h 6857998"/>
              <a:gd name="connsiteX174" fmla="*/ 32822 w 1482665"/>
              <a:gd name="connsiteY174" fmla="*/ 2069593 h 6857998"/>
              <a:gd name="connsiteX175" fmla="*/ 40270 w 1482665"/>
              <a:gd name="connsiteY175" fmla="*/ 1987801 h 6857998"/>
              <a:gd name="connsiteX176" fmla="*/ 20494 w 1482665"/>
              <a:gd name="connsiteY176" fmla="*/ 1963975 h 6857998"/>
              <a:gd name="connsiteX177" fmla="*/ 1728 w 1482665"/>
              <a:gd name="connsiteY177" fmla="*/ 1926090 h 6857998"/>
              <a:gd name="connsiteX178" fmla="*/ 15953 w 1482665"/>
              <a:gd name="connsiteY178" fmla="*/ 1880793 h 6857998"/>
              <a:gd name="connsiteX179" fmla="*/ 44378 w 1482665"/>
              <a:gd name="connsiteY179" fmla="*/ 1775275 h 6857998"/>
              <a:gd name="connsiteX180" fmla="*/ 40192 w 1482665"/>
              <a:gd name="connsiteY180" fmla="*/ 1710615 h 6857998"/>
              <a:gd name="connsiteX181" fmla="*/ 43506 w 1482665"/>
              <a:gd name="connsiteY181" fmla="*/ 1568941 h 6857998"/>
              <a:gd name="connsiteX182" fmla="*/ 58087 w 1482665"/>
              <a:gd name="connsiteY182" fmla="*/ 1475211 h 6857998"/>
              <a:gd name="connsiteX183" fmla="*/ 78062 w 1482665"/>
              <a:gd name="connsiteY183" fmla="*/ 1407007 h 6857998"/>
              <a:gd name="connsiteX184" fmla="*/ 103406 w 1482665"/>
              <a:gd name="connsiteY184" fmla="*/ 1309613 h 6857998"/>
              <a:gd name="connsiteX185" fmla="*/ 112398 w 1482665"/>
              <a:gd name="connsiteY185" fmla="*/ 1213333 h 6857998"/>
              <a:gd name="connsiteX186" fmla="*/ 128337 w 1482665"/>
              <a:gd name="connsiteY186" fmla="*/ 1142817 h 6857998"/>
              <a:gd name="connsiteX187" fmla="*/ 135869 w 1482665"/>
              <a:gd name="connsiteY187" fmla="*/ 1057764 h 6857998"/>
              <a:gd name="connsiteX188" fmla="*/ 130022 w 1482665"/>
              <a:gd name="connsiteY188" fmla="*/ 987518 h 6857998"/>
              <a:gd name="connsiteX189" fmla="*/ 117312 w 1482665"/>
              <a:gd name="connsiteY189" fmla="*/ 877725 h 6857998"/>
              <a:gd name="connsiteX190" fmla="*/ 150914 w 1482665"/>
              <a:gd name="connsiteY190" fmla="*/ 738832 h 6857998"/>
              <a:gd name="connsiteX191" fmla="*/ 156184 w 1482665"/>
              <a:gd name="connsiteY191" fmla="*/ 683447 h 6857998"/>
              <a:gd name="connsiteX192" fmla="*/ 156246 w 1482665"/>
              <a:gd name="connsiteY192" fmla="*/ 631789 h 6857998"/>
              <a:gd name="connsiteX193" fmla="*/ 176856 w 1482665"/>
              <a:gd name="connsiteY193" fmla="*/ 520291 h 6857998"/>
              <a:gd name="connsiteX194" fmla="*/ 182873 w 1482665"/>
              <a:gd name="connsiteY194" fmla="*/ 475169 h 6857998"/>
              <a:gd name="connsiteX195" fmla="*/ 177029 w 1482665"/>
              <a:gd name="connsiteY195" fmla="*/ 413338 h 6857998"/>
              <a:gd name="connsiteX196" fmla="*/ 180788 w 1482665"/>
              <a:gd name="connsiteY196" fmla="*/ 299554 h 6857998"/>
              <a:gd name="connsiteX197" fmla="*/ 211504 w 1482665"/>
              <a:gd name="connsiteY197" fmla="*/ 183499 h 6857998"/>
              <a:gd name="connsiteX198" fmla="*/ 203169 w 1482665"/>
              <a:gd name="connsiteY198" fmla="*/ 136243 h 6857998"/>
              <a:gd name="connsiteX199" fmla="*/ 202558 w 1482665"/>
              <a:gd name="connsiteY199" fmla="*/ 119082 h 6857998"/>
              <a:gd name="connsiteX200" fmla="*/ 217768 w 1482665"/>
              <a:gd name="connsiteY200" fmla="*/ 2930 h 6857998"/>
              <a:gd name="connsiteX201" fmla="*/ 217273 w 1482665"/>
              <a:gd name="connsiteY201" fmla="*/ 1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</a:cxnLst>
            <a:rect l="l" t="t" r="r" b="b"/>
            <a:pathLst>
              <a:path w="1482665" h="6857998">
                <a:moveTo>
                  <a:pt x="604365" y="0"/>
                </a:moveTo>
                <a:lnTo>
                  <a:pt x="609263" y="27013"/>
                </a:lnTo>
                <a:cubicBezTo>
                  <a:pt x="611233" y="33911"/>
                  <a:pt x="619224" y="41791"/>
                  <a:pt x="626139" y="44217"/>
                </a:cubicBezTo>
                <a:cubicBezTo>
                  <a:pt x="650652" y="52883"/>
                  <a:pt x="660477" y="72456"/>
                  <a:pt x="669163" y="94234"/>
                </a:cubicBezTo>
                <a:cubicBezTo>
                  <a:pt x="683201" y="128533"/>
                  <a:pt x="699085" y="162089"/>
                  <a:pt x="712570" y="196630"/>
                </a:cubicBezTo>
                <a:cubicBezTo>
                  <a:pt x="715834" y="205132"/>
                  <a:pt x="715304" y="216085"/>
                  <a:pt x="713292" y="225451"/>
                </a:cubicBezTo>
                <a:cubicBezTo>
                  <a:pt x="706459" y="257448"/>
                  <a:pt x="683978" y="279398"/>
                  <a:pt x="663568" y="303070"/>
                </a:cubicBezTo>
                <a:cubicBezTo>
                  <a:pt x="654569" y="313459"/>
                  <a:pt x="648747" y="327191"/>
                  <a:pt x="644217" y="340422"/>
                </a:cubicBezTo>
                <a:cubicBezTo>
                  <a:pt x="632624" y="374766"/>
                  <a:pt x="622620" y="409733"/>
                  <a:pt x="611823" y="444389"/>
                </a:cubicBezTo>
                <a:cubicBezTo>
                  <a:pt x="610789" y="447734"/>
                  <a:pt x="607618" y="450701"/>
                  <a:pt x="604997" y="453430"/>
                </a:cubicBezTo>
                <a:cubicBezTo>
                  <a:pt x="577274" y="480831"/>
                  <a:pt x="549348" y="508059"/>
                  <a:pt x="521643" y="535653"/>
                </a:cubicBezTo>
                <a:cubicBezTo>
                  <a:pt x="516385" y="540915"/>
                  <a:pt x="512835" y="548128"/>
                  <a:pt x="507802" y="553752"/>
                </a:cubicBezTo>
                <a:cubicBezTo>
                  <a:pt x="500873" y="561655"/>
                  <a:pt x="494494" y="571420"/>
                  <a:pt x="485734" y="576048"/>
                </a:cubicBezTo>
                <a:cubicBezTo>
                  <a:pt x="458163" y="590427"/>
                  <a:pt x="447893" y="614129"/>
                  <a:pt x="445182" y="643072"/>
                </a:cubicBezTo>
                <a:cubicBezTo>
                  <a:pt x="442626" y="669516"/>
                  <a:pt x="440826" y="695887"/>
                  <a:pt x="437493" y="722208"/>
                </a:cubicBezTo>
                <a:cubicBezTo>
                  <a:pt x="433541" y="754325"/>
                  <a:pt x="429002" y="786305"/>
                  <a:pt x="423498" y="818181"/>
                </a:cubicBezTo>
                <a:cubicBezTo>
                  <a:pt x="421124" y="831979"/>
                  <a:pt x="418251" y="846590"/>
                  <a:pt x="411910" y="858840"/>
                </a:cubicBezTo>
                <a:cubicBezTo>
                  <a:pt x="394385" y="893153"/>
                  <a:pt x="383708" y="929136"/>
                  <a:pt x="392694" y="966766"/>
                </a:cubicBezTo>
                <a:cubicBezTo>
                  <a:pt x="399849" y="996912"/>
                  <a:pt x="390997" y="1023546"/>
                  <a:pt x="375276" y="1044113"/>
                </a:cubicBezTo>
                <a:cubicBezTo>
                  <a:pt x="346749" y="1081537"/>
                  <a:pt x="357339" y="1117871"/>
                  <a:pt x="370946" y="1153742"/>
                </a:cubicBezTo>
                <a:cubicBezTo>
                  <a:pt x="377992" y="1172228"/>
                  <a:pt x="378654" y="1187852"/>
                  <a:pt x="375180" y="1206343"/>
                </a:cubicBezTo>
                <a:cubicBezTo>
                  <a:pt x="367043" y="1249174"/>
                  <a:pt x="337149" y="1280028"/>
                  <a:pt x="311155" y="1309565"/>
                </a:cubicBezTo>
                <a:cubicBezTo>
                  <a:pt x="288969" y="1334743"/>
                  <a:pt x="277667" y="1361792"/>
                  <a:pt x="270005" y="1390995"/>
                </a:cubicBezTo>
                <a:cubicBezTo>
                  <a:pt x="260173" y="1427857"/>
                  <a:pt x="267688" y="1455674"/>
                  <a:pt x="300742" y="1469872"/>
                </a:cubicBezTo>
                <a:cubicBezTo>
                  <a:pt x="310093" y="1473800"/>
                  <a:pt x="321291" y="1481193"/>
                  <a:pt x="324761" y="1489867"/>
                </a:cubicBezTo>
                <a:cubicBezTo>
                  <a:pt x="341975" y="1531719"/>
                  <a:pt x="365314" y="1573586"/>
                  <a:pt x="357764" y="1620763"/>
                </a:cubicBezTo>
                <a:cubicBezTo>
                  <a:pt x="347465" y="1685981"/>
                  <a:pt x="354098" y="1748120"/>
                  <a:pt x="375859" y="1810408"/>
                </a:cubicBezTo>
                <a:cubicBezTo>
                  <a:pt x="411109" y="1911446"/>
                  <a:pt x="447876" y="2012343"/>
                  <a:pt x="452120" y="2121573"/>
                </a:cubicBezTo>
                <a:cubicBezTo>
                  <a:pt x="452818" y="2139681"/>
                  <a:pt x="466350" y="2160060"/>
                  <a:pt x="479154" y="2174579"/>
                </a:cubicBezTo>
                <a:cubicBezTo>
                  <a:pt x="503504" y="2202386"/>
                  <a:pt x="505090" y="2200902"/>
                  <a:pt x="490307" y="2235921"/>
                </a:cubicBezTo>
                <a:cubicBezTo>
                  <a:pt x="486671" y="2244289"/>
                  <a:pt x="484918" y="2254397"/>
                  <a:pt x="479004" y="2260869"/>
                </a:cubicBezTo>
                <a:cubicBezTo>
                  <a:pt x="448923" y="2293842"/>
                  <a:pt x="460272" y="2330108"/>
                  <a:pt x="468379" y="2366479"/>
                </a:cubicBezTo>
                <a:cubicBezTo>
                  <a:pt x="469916" y="2372845"/>
                  <a:pt x="471955" y="2380500"/>
                  <a:pt x="469801" y="2386246"/>
                </a:cubicBezTo>
                <a:cubicBezTo>
                  <a:pt x="460121" y="2412190"/>
                  <a:pt x="466218" y="2432868"/>
                  <a:pt x="484511" y="2453006"/>
                </a:cubicBezTo>
                <a:cubicBezTo>
                  <a:pt x="500266" y="2470503"/>
                  <a:pt x="510590" y="2491368"/>
                  <a:pt x="495165" y="2515160"/>
                </a:cubicBezTo>
                <a:cubicBezTo>
                  <a:pt x="460969" y="2568022"/>
                  <a:pt x="463893" y="2620936"/>
                  <a:pt x="493463" y="2674477"/>
                </a:cubicBezTo>
                <a:cubicBezTo>
                  <a:pt x="514557" y="2712722"/>
                  <a:pt x="522129" y="2751630"/>
                  <a:pt x="508318" y="2795170"/>
                </a:cubicBezTo>
                <a:cubicBezTo>
                  <a:pt x="502962" y="2811920"/>
                  <a:pt x="509422" y="2832371"/>
                  <a:pt x="509620" y="2851292"/>
                </a:cubicBezTo>
                <a:cubicBezTo>
                  <a:pt x="509832" y="2861986"/>
                  <a:pt x="510718" y="2873767"/>
                  <a:pt x="506806" y="2883305"/>
                </a:cubicBezTo>
                <a:cubicBezTo>
                  <a:pt x="496883" y="2908699"/>
                  <a:pt x="483390" y="2932696"/>
                  <a:pt x="473674" y="2958260"/>
                </a:cubicBezTo>
                <a:cubicBezTo>
                  <a:pt x="469058" y="2970544"/>
                  <a:pt x="467306" y="2984860"/>
                  <a:pt x="468328" y="2998159"/>
                </a:cubicBezTo>
                <a:cubicBezTo>
                  <a:pt x="470969" y="3037516"/>
                  <a:pt x="474558" y="3076788"/>
                  <a:pt x="479836" y="3115713"/>
                </a:cubicBezTo>
                <a:cubicBezTo>
                  <a:pt x="488387" y="3179974"/>
                  <a:pt x="494938" y="3245373"/>
                  <a:pt x="555720" y="3286686"/>
                </a:cubicBezTo>
                <a:cubicBezTo>
                  <a:pt x="560620" y="3290067"/>
                  <a:pt x="564022" y="3297980"/>
                  <a:pt x="565371" y="3304362"/>
                </a:cubicBezTo>
                <a:cubicBezTo>
                  <a:pt x="571696" y="3333817"/>
                  <a:pt x="574867" y="3364327"/>
                  <a:pt x="583436" y="3393195"/>
                </a:cubicBezTo>
                <a:cubicBezTo>
                  <a:pt x="590328" y="3416286"/>
                  <a:pt x="590596" y="3435968"/>
                  <a:pt x="575531" y="3455326"/>
                </a:cubicBezTo>
                <a:cubicBezTo>
                  <a:pt x="565593" y="3467999"/>
                  <a:pt x="558050" y="3481744"/>
                  <a:pt x="554223" y="3496130"/>
                </a:cubicBezTo>
                <a:lnTo>
                  <a:pt x="553961" y="3498197"/>
                </a:lnTo>
                <a:lnTo>
                  <a:pt x="553960" y="3498197"/>
                </a:lnTo>
                <a:lnTo>
                  <a:pt x="551436" y="3518135"/>
                </a:lnTo>
                <a:cubicBezTo>
                  <a:pt x="551548" y="3525595"/>
                  <a:pt x="552752" y="3533161"/>
                  <a:pt x="555218" y="3540779"/>
                </a:cubicBezTo>
                <a:cubicBezTo>
                  <a:pt x="564891" y="3571265"/>
                  <a:pt x="551966" y="3593108"/>
                  <a:pt x="538695" y="3617469"/>
                </a:cubicBezTo>
                <a:cubicBezTo>
                  <a:pt x="529031" y="3635186"/>
                  <a:pt x="516723" y="3655441"/>
                  <a:pt x="517285" y="3674138"/>
                </a:cubicBezTo>
                <a:lnTo>
                  <a:pt x="513668" y="3700065"/>
                </a:lnTo>
                <a:lnTo>
                  <a:pt x="513522" y="3700095"/>
                </a:lnTo>
                <a:lnTo>
                  <a:pt x="513667" y="3700066"/>
                </a:lnTo>
                <a:lnTo>
                  <a:pt x="512906" y="3705519"/>
                </a:lnTo>
                <a:cubicBezTo>
                  <a:pt x="504666" y="3736627"/>
                  <a:pt x="489490" y="3767211"/>
                  <a:pt x="509270" y="3799980"/>
                </a:cubicBezTo>
                <a:cubicBezTo>
                  <a:pt x="511065" y="3802878"/>
                  <a:pt x="507773" y="3808725"/>
                  <a:pt x="507225" y="3813176"/>
                </a:cubicBezTo>
                <a:cubicBezTo>
                  <a:pt x="503204" y="3848743"/>
                  <a:pt x="513224" y="3880922"/>
                  <a:pt x="539280" y="3904366"/>
                </a:cubicBezTo>
                <a:cubicBezTo>
                  <a:pt x="573271" y="3935120"/>
                  <a:pt x="579705" y="3972027"/>
                  <a:pt x="573428" y="4014303"/>
                </a:cubicBezTo>
                <a:cubicBezTo>
                  <a:pt x="571417" y="4027879"/>
                  <a:pt x="570355" y="4041368"/>
                  <a:pt x="568930" y="4055079"/>
                </a:cubicBezTo>
                <a:cubicBezTo>
                  <a:pt x="566799" y="4073638"/>
                  <a:pt x="564496" y="4092406"/>
                  <a:pt x="562365" y="4110965"/>
                </a:cubicBezTo>
                <a:cubicBezTo>
                  <a:pt x="560185" y="4128956"/>
                  <a:pt x="555521" y="4149087"/>
                  <a:pt x="573083" y="4161253"/>
                </a:cubicBezTo>
                <a:cubicBezTo>
                  <a:pt x="588198" y="4171733"/>
                  <a:pt x="587633" y="4180202"/>
                  <a:pt x="576478" y="4192125"/>
                </a:cubicBezTo>
                <a:cubicBezTo>
                  <a:pt x="537414" y="4233572"/>
                  <a:pt x="515015" y="4281532"/>
                  <a:pt x="518425" y="4339756"/>
                </a:cubicBezTo>
                <a:cubicBezTo>
                  <a:pt x="519135" y="4351745"/>
                  <a:pt x="517590" y="4364130"/>
                  <a:pt x="515819" y="4376151"/>
                </a:cubicBezTo>
                <a:cubicBezTo>
                  <a:pt x="514770" y="4383518"/>
                  <a:pt x="513670" y="4392418"/>
                  <a:pt x="508946" y="4397248"/>
                </a:cubicBezTo>
                <a:cubicBezTo>
                  <a:pt x="472969" y="4434779"/>
                  <a:pt x="449705" y="4479566"/>
                  <a:pt x="432100" y="4527661"/>
                </a:cubicBezTo>
                <a:cubicBezTo>
                  <a:pt x="425830" y="4544875"/>
                  <a:pt x="419665" y="4563232"/>
                  <a:pt x="419018" y="4581271"/>
                </a:cubicBezTo>
                <a:cubicBezTo>
                  <a:pt x="418440" y="4600071"/>
                  <a:pt x="424020" y="4619266"/>
                  <a:pt x="427842" y="4638045"/>
                </a:cubicBezTo>
                <a:cubicBezTo>
                  <a:pt x="430001" y="4649136"/>
                  <a:pt x="430992" y="4662053"/>
                  <a:pt x="437307" y="4670468"/>
                </a:cubicBezTo>
                <a:cubicBezTo>
                  <a:pt x="457155" y="4697159"/>
                  <a:pt x="478242" y="4722778"/>
                  <a:pt x="500763" y="4747310"/>
                </a:cubicBezTo>
                <a:cubicBezTo>
                  <a:pt x="520091" y="4768310"/>
                  <a:pt x="522973" y="4772639"/>
                  <a:pt x="503130" y="4794154"/>
                </a:cubicBezTo>
                <a:cubicBezTo>
                  <a:pt x="482771" y="4816293"/>
                  <a:pt x="473487" y="4842394"/>
                  <a:pt x="471276" y="4870525"/>
                </a:cubicBezTo>
                <a:cubicBezTo>
                  <a:pt x="467881" y="4915026"/>
                  <a:pt x="465662" y="4959799"/>
                  <a:pt x="466095" y="5004333"/>
                </a:cubicBezTo>
                <a:cubicBezTo>
                  <a:pt x="466529" y="5044659"/>
                  <a:pt x="485734" y="5062225"/>
                  <a:pt x="526112" y="5066571"/>
                </a:cubicBezTo>
                <a:cubicBezTo>
                  <a:pt x="548535" y="5069112"/>
                  <a:pt x="572977" y="5072810"/>
                  <a:pt x="581076" y="5096554"/>
                </a:cubicBezTo>
                <a:cubicBezTo>
                  <a:pt x="594186" y="5135338"/>
                  <a:pt x="602121" y="5176127"/>
                  <a:pt x="650387" y="5191419"/>
                </a:cubicBezTo>
                <a:cubicBezTo>
                  <a:pt x="641132" y="5203168"/>
                  <a:pt x="635667" y="5210364"/>
                  <a:pt x="630186" y="5217371"/>
                </a:cubicBezTo>
                <a:cubicBezTo>
                  <a:pt x="614931" y="5236746"/>
                  <a:pt x="611101" y="5274397"/>
                  <a:pt x="627425" y="5291847"/>
                </a:cubicBezTo>
                <a:cubicBezTo>
                  <a:pt x="651204" y="5317603"/>
                  <a:pt x="649544" y="5343389"/>
                  <a:pt x="635466" y="5371456"/>
                </a:cubicBezTo>
                <a:cubicBezTo>
                  <a:pt x="612203" y="5418347"/>
                  <a:pt x="622990" y="5467290"/>
                  <a:pt x="638101" y="5511248"/>
                </a:cubicBezTo>
                <a:cubicBezTo>
                  <a:pt x="649363" y="5544462"/>
                  <a:pt x="667662" y="5579328"/>
                  <a:pt x="704029" y="5598387"/>
                </a:cubicBezTo>
                <a:cubicBezTo>
                  <a:pt x="715672" y="5604399"/>
                  <a:pt x="722615" y="5619644"/>
                  <a:pt x="730967" y="5631508"/>
                </a:cubicBezTo>
                <a:cubicBezTo>
                  <a:pt x="737804" y="5641405"/>
                  <a:pt x="744309" y="5651903"/>
                  <a:pt x="749162" y="5663130"/>
                </a:cubicBezTo>
                <a:cubicBezTo>
                  <a:pt x="754463" y="5675079"/>
                  <a:pt x="761782" y="5688186"/>
                  <a:pt x="761184" y="5700484"/>
                </a:cubicBezTo>
                <a:cubicBezTo>
                  <a:pt x="759614" y="5737740"/>
                  <a:pt x="771960" y="5766072"/>
                  <a:pt x="801844" y="5789549"/>
                </a:cubicBezTo>
                <a:cubicBezTo>
                  <a:pt x="817303" y="5801719"/>
                  <a:pt x="836388" y="5820061"/>
                  <a:pt x="838139" y="5837118"/>
                </a:cubicBezTo>
                <a:cubicBezTo>
                  <a:pt x="842502" y="5878614"/>
                  <a:pt x="859317" y="5911893"/>
                  <a:pt x="879049" y="5947777"/>
                </a:cubicBezTo>
                <a:cubicBezTo>
                  <a:pt x="891685" y="5970916"/>
                  <a:pt x="901390" y="5997576"/>
                  <a:pt x="913424" y="6022496"/>
                </a:cubicBezTo>
                <a:cubicBezTo>
                  <a:pt x="927563" y="6051619"/>
                  <a:pt x="934736" y="6084059"/>
                  <a:pt x="967911" y="6099584"/>
                </a:cubicBezTo>
                <a:cubicBezTo>
                  <a:pt x="971515" y="6101356"/>
                  <a:pt x="972656" y="6107567"/>
                  <a:pt x="976160" y="6110307"/>
                </a:cubicBezTo>
                <a:cubicBezTo>
                  <a:pt x="986909" y="6119081"/>
                  <a:pt x="997159" y="6130771"/>
                  <a:pt x="1009580" y="6134800"/>
                </a:cubicBezTo>
                <a:cubicBezTo>
                  <a:pt x="1045840" y="6146407"/>
                  <a:pt x="1082944" y="6154685"/>
                  <a:pt x="1119632" y="6164726"/>
                </a:cubicBezTo>
                <a:cubicBezTo>
                  <a:pt x="1127482" y="6166877"/>
                  <a:pt x="1137401" y="6168649"/>
                  <a:pt x="1142302" y="6174132"/>
                </a:cubicBezTo>
                <a:cubicBezTo>
                  <a:pt x="1170448" y="6205802"/>
                  <a:pt x="1197698" y="6238132"/>
                  <a:pt x="1224601" y="6270869"/>
                </a:cubicBezTo>
                <a:cubicBezTo>
                  <a:pt x="1235371" y="6284042"/>
                  <a:pt x="1231132" y="6296289"/>
                  <a:pt x="1221274" y="6309817"/>
                </a:cubicBezTo>
                <a:cubicBezTo>
                  <a:pt x="1211948" y="6322912"/>
                  <a:pt x="1202505" y="6338888"/>
                  <a:pt x="1201234" y="6354305"/>
                </a:cubicBezTo>
                <a:cubicBezTo>
                  <a:pt x="1198888" y="6385130"/>
                  <a:pt x="1200626" y="6416726"/>
                  <a:pt x="1203453" y="6447651"/>
                </a:cubicBezTo>
                <a:cubicBezTo>
                  <a:pt x="1204511" y="6459223"/>
                  <a:pt x="1212466" y="6470931"/>
                  <a:pt x="1218957" y="6481243"/>
                </a:cubicBezTo>
                <a:cubicBezTo>
                  <a:pt x="1231263" y="6500776"/>
                  <a:pt x="1247036" y="6518465"/>
                  <a:pt x="1257705" y="6538915"/>
                </a:cubicBezTo>
                <a:cubicBezTo>
                  <a:pt x="1270012" y="6562662"/>
                  <a:pt x="1287492" y="6575985"/>
                  <a:pt x="1313400" y="6581077"/>
                </a:cubicBezTo>
                <a:cubicBezTo>
                  <a:pt x="1351968" y="6588650"/>
                  <a:pt x="1380543" y="6612439"/>
                  <a:pt x="1404616" y="6641421"/>
                </a:cubicBezTo>
                <a:cubicBezTo>
                  <a:pt x="1435335" y="6678212"/>
                  <a:pt x="1438290" y="6725193"/>
                  <a:pt x="1449003" y="6769170"/>
                </a:cubicBezTo>
                <a:cubicBezTo>
                  <a:pt x="1453029" y="6786020"/>
                  <a:pt x="1456729" y="6803471"/>
                  <a:pt x="1464411" y="6818457"/>
                </a:cubicBezTo>
                <a:lnTo>
                  <a:pt x="1482665" y="6857998"/>
                </a:lnTo>
                <a:lnTo>
                  <a:pt x="1000755" y="6857998"/>
                </a:lnTo>
                <a:lnTo>
                  <a:pt x="979250" y="6816111"/>
                </a:lnTo>
                <a:cubicBezTo>
                  <a:pt x="970168" y="6794177"/>
                  <a:pt x="965863" y="6770086"/>
                  <a:pt x="956780" y="6748151"/>
                </a:cubicBezTo>
                <a:cubicBezTo>
                  <a:pt x="941775" y="6711644"/>
                  <a:pt x="923647" y="6676570"/>
                  <a:pt x="908453" y="6640082"/>
                </a:cubicBezTo>
                <a:cubicBezTo>
                  <a:pt x="879255" y="6569674"/>
                  <a:pt x="850985" y="6498989"/>
                  <a:pt x="822909" y="6428288"/>
                </a:cubicBezTo>
                <a:cubicBezTo>
                  <a:pt x="816934" y="6413148"/>
                  <a:pt x="814822" y="6396314"/>
                  <a:pt x="808485" y="6381398"/>
                </a:cubicBezTo>
                <a:cubicBezTo>
                  <a:pt x="791477" y="6341822"/>
                  <a:pt x="773350" y="6302540"/>
                  <a:pt x="755048" y="6263466"/>
                </a:cubicBezTo>
                <a:cubicBezTo>
                  <a:pt x="743894" y="6239807"/>
                  <a:pt x="730707" y="6216908"/>
                  <a:pt x="719917" y="6193026"/>
                </a:cubicBezTo>
                <a:cubicBezTo>
                  <a:pt x="711284" y="6173919"/>
                  <a:pt x="704118" y="6154105"/>
                  <a:pt x="698070" y="6133997"/>
                </a:cubicBezTo>
                <a:cubicBezTo>
                  <a:pt x="692853" y="6116682"/>
                  <a:pt x="691551" y="6098246"/>
                  <a:pt x="685592" y="6081192"/>
                </a:cubicBezTo>
                <a:cubicBezTo>
                  <a:pt x="669514" y="6035024"/>
                  <a:pt x="651968" y="5989570"/>
                  <a:pt x="635166" y="5943853"/>
                </a:cubicBezTo>
                <a:cubicBezTo>
                  <a:pt x="628516" y="5925524"/>
                  <a:pt x="623160" y="5906692"/>
                  <a:pt x="615235" y="5889051"/>
                </a:cubicBezTo>
                <a:cubicBezTo>
                  <a:pt x="594274" y="5841801"/>
                  <a:pt x="571108" y="5795521"/>
                  <a:pt x="551077" y="5747994"/>
                </a:cubicBezTo>
                <a:cubicBezTo>
                  <a:pt x="534467" y="5708575"/>
                  <a:pt x="521357" y="5667688"/>
                  <a:pt x="506212" y="5627557"/>
                </a:cubicBezTo>
                <a:cubicBezTo>
                  <a:pt x="499682" y="5610555"/>
                  <a:pt x="491139" y="5594502"/>
                  <a:pt x="485372" y="5577430"/>
                </a:cubicBezTo>
                <a:cubicBezTo>
                  <a:pt x="472314" y="5539214"/>
                  <a:pt x="460723" y="5500292"/>
                  <a:pt x="447647" y="5461888"/>
                </a:cubicBezTo>
                <a:cubicBezTo>
                  <a:pt x="440100" y="5440003"/>
                  <a:pt x="428258" y="5419278"/>
                  <a:pt x="422573" y="5396841"/>
                </a:cubicBezTo>
                <a:cubicBezTo>
                  <a:pt x="409095" y="5343553"/>
                  <a:pt x="398049" y="5289660"/>
                  <a:pt x="386243" y="5235835"/>
                </a:cubicBezTo>
                <a:cubicBezTo>
                  <a:pt x="374093" y="5180322"/>
                  <a:pt x="361580" y="5125031"/>
                  <a:pt x="350188" y="5069445"/>
                </a:cubicBezTo>
                <a:cubicBezTo>
                  <a:pt x="344154" y="5039006"/>
                  <a:pt x="340760" y="5008134"/>
                  <a:pt x="334916" y="4977679"/>
                </a:cubicBezTo>
                <a:cubicBezTo>
                  <a:pt x="329796" y="4950982"/>
                  <a:pt x="322420" y="4924682"/>
                  <a:pt x="316732" y="4898038"/>
                </a:cubicBezTo>
                <a:cubicBezTo>
                  <a:pt x="311944" y="4874947"/>
                  <a:pt x="308277" y="4851558"/>
                  <a:pt x="303487" y="4828467"/>
                </a:cubicBezTo>
                <a:cubicBezTo>
                  <a:pt x="295710" y="4791492"/>
                  <a:pt x="287380" y="4754757"/>
                  <a:pt x="279427" y="4717991"/>
                </a:cubicBezTo>
                <a:cubicBezTo>
                  <a:pt x="276299" y="4702591"/>
                  <a:pt x="270066" y="4686707"/>
                  <a:pt x="271575" y="4671841"/>
                </a:cubicBezTo>
                <a:cubicBezTo>
                  <a:pt x="275423" y="4634375"/>
                  <a:pt x="270023" y="4598330"/>
                  <a:pt x="261746" y="4562167"/>
                </a:cubicBezTo>
                <a:cubicBezTo>
                  <a:pt x="258892" y="4549802"/>
                  <a:pt x="258043" y="4536297"/>
                  <a:pt x="260158" y="4523860"/>
                </a:cubicBezTo>
                <a:cubicBezTo>
                  <a:pt x="264337" y="4498417"/>
                  <a:pt x="271242" y="4473492"/>
                  <a:pt x="276972" y="4448290"/>
                </a:cubicBezTo>
                <a:cubicBezTo>
                  <a:pt x="277678" y="4445546"/>
                  <a:pt x="277574" y="4442304"/>
                  <a:pt x="277882" y="4439409"/>
                </a:cubicBezTo>
                <a:cubicBezTo>
                  <a:pt x="279636" y="4422985"/>
                  <a:pt x="281404" y="4406757"/>
                  <a:pt x="282776" y="4390368"/>
                </a:cubicBezTo>
                <a:cubicBezTo>
                  <a:pt x="283496" y="4381505"/>
                  <a:pt x="282871" y="4372570"/>
                  <a:pt x="283402" y="4363722"/>
                </a:cubicBezTo>
                <a:cubicBezTo>
                  <a:pt x="285628" y="4329468"/>
                  <a:pt x="273313" y="4293097"/>
                  <a:pt x="293599" y="4261782"/>
                </a:cubicBezTo>
                <a:cubicBezTo>
                  <a:pt x="306663" y="4241459"/>
                  <a:pt x="301566" y="4223369"/>
                  <a:pt x="297435" y="4203280"/>
                </a:cubicBezTo>
                <a:cubicBezTo>
                  <a:pt x="294324" y="4188066"/>
                  <a:pt x="293454" y="4172267"/>
                  <a:pt x="291841" y="4156730"/>
                </a:cubicBezTo>
                <a:cubicBezTo>
                  <a:pt x="288777" y="4129463"/>
                  <a:pt x="286090" y="4102160"/>
                  <a:pt x="282644" y="4074927"/>
                </a:cubicBezTo>
                <a:cubicBezTo>
                  <a:pt x="281468" y="4066234"/>
                  <a:pt x="275910" y="4057753"/>
                  <a:pt x="275888" y="4049146"/>
                </a:cubicBezTo>
                <a:cubicBezTo>
                  <a:pt x="275887" y="4009354"/>
                  <a:pt x="277975" y="3969373"/>
                  <a:pt x="277593" y="3929618"/>
                </a:cubicBezTo>
                <a:cubicBezTo>
                  <a:pt x="277443" y="3907060"/>
                  <a:pt x="271742" y="3884432"/>
                  <a:pt x="272369" y="3861992"/>
                </a:cubicBezTo>
                <a:cubicBezTo>
                  <a:pt x="273065" y="3836105"/>
                  <a:pt x="278553" y="3810351"/>
                  <a:pt x="280974" y="3784495"/>
                </a:cubicBezTo>
                <a:cubicBezTo>
                  <a:pt x="281660" y="3777354"/>
                  <a:pt x="279243" y="3769733"/>
                  <a:pt x="278188" y="3762368"/>
                </a:cubicBezTo>
                <a:cubicBezTo>
                  <a:pt x="277045" y="3754055"/>
                  <a:pt x="275539" y="3745966"/>
                  <a:pt x="274587" y="3737636"/>
                </a:cubicBezTo>
                <a:lnTo>
                  <a:pt x="274110" y="3733149"/>
                </a:lnTo>
                <a:lnTo>
                  <a:pt x="307451" y="3729245"/>
                </a:lnTo>
                <a:lnTo>
                  <a:pt x="420781" y="3714526"/>
                </a:lnTo>
                <a:lnTo>
                  <a:pt x="307452" y="3729244"/>
                </a:lnTo>
                <a:lnTo>
                  <a:pt x="274111" y="3733148"/>
                </a:lnTo>
                <a:lnTo>
                  <a:pt x="266480" y="3661472"/>
                </a:lnTo>
                <a:cubicBezTo>
                  <a:pt x="264299" y="3645987"/>
                  <a:pt x="255031" y="3630383"/>
                  <a:pt x="256559" y="3615703"/>
                </a:cubicBezTo>
                <a:cubicBezTo>
                  <a:pt x="259373" y="3585795"/>
                  <a:pt x="244356" y="3557516"/>
                  <a:pt x="251912" y="3527176"/>
                </a:cubicBezTo>
                <a:cubicBezTo>
                  <a:pt x="254116" y="3517788"/>
                  <a:pt x="245382" y="3505962"/>
                  <a:pt x="243998" y="3494992"/>
                </a:cubicBezTo>
                <a:lnTo>
                  <a:pt x="237062" y="3424466"/>
                </a:lnTo>
                <a:lnTo>
                  <a:pt x="235887" y="3412521"/>
                </a:lnTo>
                <a:cubicBezTo>
                  <a:pt x="233822" y="3387840"/>
                  <a:pt x="228827" y="3362470"/>
                  <a:pt x="231972" y="3338271"/>
                </a:cubicBezTo>
                <a:cubicBezTo>
                  <a:pt x="235392" y="3312898"/>
                  <a:pt x="232587" y="3290581"/>
                  <a:pt x="223937" y="3267077"/>
                </a:cubicBezTo>
                <a:cubicBezTo>
                  <a:pt x="218064" y="3250969"/>
                  <a:pt x="215900" y="3233567"/>
                  <a:pt x="213012" y="3216616"/>
                </a:cubicBezTo>
                <a:cubicBezTo>
                  <a:pt x="209813" y="3198353"/>
                  <a:pt x="211941" y="3177689"/>
                  <a:pt x="204156" y="3161566"/>
                </a:cubicBezTo>
                <a:cubicBezTo>
                  <a:pt x="181020" y="3113557"/>
                  <a:pt x="172373" y="3062888"/>
                  <a:pt x="167623" y="3010908"/>
                </a:cubicBezTo>
                <a:cubicBezTo>
                  <a:pt x="166756" y="3001420"/>
                  <a:pt x="168527" y="2991502"/>
                  <a:pt x="170542" y="2982138"/>
                </a:cubicBezTo>
                <a:cubicBezTo>
                  <a:pt x="182762" y="2927454"/>
                  <a:pt x="176374" y="2874284"/>
                  <a:pt x="160998" y="2821168"/>
                </a:cubicBezTo>
                <a:cubicBezTo>
                  <a:pt x="157698" y="2810183"/>
                  <a:pt x="156174" y="2797697"/>
                  <a:pt x="157427" y="2786297"/>
                </a:cubicBezTo>
                <a:cubicBezTo>
                  <a:pt x="161189" y="2754195"/>
                  <a:pt x="169403" y="2722645"/>
                  <a:pt x="171250" y="2690530"/>
                </a:cubicBezTo>
                <a:cubicBezTo>
                  <a:pt x="174243" y="2637459"/>
                  <a:pt x="143920" y="2594508"/>
                  <a:pt x="122562" y="2549209"/>
                </a:cubicBezTo>
                <a:cubicBezTo>
                  <a:pt x="102363" y="2506099"/>
                  <a:pt x="62470" y="2471484"/>
                  <a:pt x="65809" y="2417997"/>
                </a:cubicBezTo>
                <a:cubicBezTo>
                  <a:pt x="66082" y="2412617"/>
                  <a:pt x="60422" y="2407204"/>
                  <a:pt x="58557" y="2401444"/>
                </a:cubicBezTo>
                <a:cubicBezTo>
                  <a:pt x="53477" y="2385647"/>
                  <a:pt x="47642" y="2369921"/>
                  <a:pt x="44442" y="2353760"/>
                </a:cubicBezTo>
                <a:cubicBezTo>
                  <a:pt x="40346" y="2334048"/>
                  <a:pt x="39250" y="2313680"/>
                  <a:pt x="35533" y="2293932"/>
                </a:cubicBezTo>
                <a:cubicBezTo>
                  <a:pt x="30915" y="2268528"/>
                  <a:pt x="22539" y="2243852"/>
                  <a:pt x="20216" y="2218428"/>
                </a:cubicBezTo>
                <a:cubicBezTo>
                  <a:pt x="18344" y="2197940"/>
                  <a:pt x="23508" y="2176998"/>
                  <a:pt x="25068" y="2156387"/>
                </a:cubicBezTo>
                <a:cubicBezTo>
                  <a:pt x="27193" y="2127307"/>
                  <a:pt x="22986" y="2095935"/>
                  <a:pt x="32822" y="2069593"/>
                </a:cubicBezTo>
                <a:cubicBezTo>
                  <a:pt x="43261" y="2041475"/>
                  <a:pt x="46802" y="2015326"/>
                  <a:pt x="40270" y="1987801"/>
                </a:cubicBezTo>
                <a:cubicBezTo>
                  <a:pt x="38092" y="1978626"/>
                  <a:pt x="29031" y="1967402"/>
                  <a:pt x="20494" y="1963975"/>
                </a:cubicBezTo>
                <a:cubicBezTo>
                  <a:pt x="1431" y="1956341"/>
                  <a:pt x="-2957" y="1943928"/>
                  <a:pt x="1728" y="1926090"/>
                </a:cubicBezTo>
                <a:cubicBezTo>
                  <a:pt x="5670" y="1910617"/>
                  <a:pt x="6643" y="1891972"/>
                  <a:pt x="15953" y="1880793"/>
                </a:cubicBezTo>
                <a:cubicBezTo>
                  <a:pt x="42326" y="1849112"/>
                  <a:pt x="39894" y="1812030"/>
                  <a:pt x="44378" y="1775275"/>
                </a:cubicBezTo>
                <a:cubicBezTo>
                  <a:pt x="47111" y="1752836"/>
                  <a:pt x="45428" y="1732327"/>
                  <a:pt x="40192" y="1710615"/>
                </a:cubicBezTo>
                <a:cubicBezTo>
                  <a:pt x="28614" y="1663468"/>
                  <a:pt x="34611" y="1616049"/>
                  <a:pt x="43506" y="1568941"/>
                </a:cubicBezTo>
                <a:cubicBezTo>
                  <a:pt x="49458" y="1537788"/>
                  <a:pt x="51927" y="1506189"/>
                  <a:pt x="58087" y="1475211"/>
                </a:cubicBezTo>
                <a:cubicBezTo>
                  <a:pt x="62855" y="1452010"/>
                  <a:pt x="68949" y="1428691"/>
                  <a:pt x="78062" y="1407007"/>
                </a:cubicBezTo>
                <a:cubicBezTo>
                  <a:pt x="91450" y="1375554"/>
                  <a:pt x="113342" y="1347158"/>
                  <a:pt x="103406" y="1309613"/>
                </a:cubicBezTo>
                <a:cubicBezTo>
                  <a:pt x="94647" y="1276551"/>
                  <a:pt x="103823" y="1245107"/>
                  <a:pt x="112398" y="1213333"/>
                </a:cubicBezTo>
                <a:cubicBezTo>
                  <a:pt x="118682" y="1189993"/>
                  <a:pt x="125158" y="1166639"/>
                  <a:pt x="128337" y="1142817"/>
                </a:cubicBezTo>
                <a:cubicBezTo>
                  <a:pt x="132066" y="1114546"/>
                  <a:pt x="126549" y="1083485"/>
                  <a:pt x="135869" y="1057764"/>
                </a:cubicBezTo>
                <a:cubicBezTo>
                  <a:pt x="145653" y="1030852"/>
                  <a:pt x="135536" y="1010162"/>
                  <a:pt x="130022" y="987518"/>
                </a:cubicBezTo>
                <a:cubicBezTo>
                  <a:pt x="121364" y="951388"/>
                  <a:pt x="108170" y="915863"/>
                  <a:pt x="117312" y="877725"/>
                </a:cubicBezTo>
                <a:cubicBezTo>
                  <a:pt x="128381" y="831376"/>
                  <a:pt x="140621" y="785301"/>
                  <a:pt x="150914" y="738832"/>
                </a:cubicBezTo>
                <a:cubicBezTo>
                  <a:pt x="154823" y="720874"/>
                  <a:pt x="155382" y="701887"/>
                  <a:pt x="156184" y="683447"/>
                </a:cubicBezTo>
                <a:cubicBezTo>
                  <a:pt x="156694" y="665994"/>
                  <a:pt x="149492" y="645801"/>
                  <a:pt x="156246" y="631789"/>
                </a:cubicBezTo>
                <a:cubicBezTo>
                  <a:pt x="173615" y="595769"/>
                  <a:pt x="180461" y="559754"/>
                  <a:pt x="176856" y="520291"/>
                </a:cubicBezTo>
                <a:cubicBezTo>
                  <a:pt x="175502" y="505492"/>
                  <a:pt x="182724" y="490294"/>
                  <a:pt x="182873" y="475169"/>
                </a:cubicBezTo>
                <a:cubicBezTo>
                  <a:pt x="182896" y="454505"/>
                  <a:pt x="185870" y="430512"/>
                  <a:pt x="177029" y="413338"/>
                </a:cubicBezTo>
                <a:cubicBezTo>
                  <a:pt x="156124" y="372972"/>
                  <a:pt x="167251" y="337714"/>
                  <a:pt x="180788" y="299554"/>
                </a:cubicBezTo>
                <a:cubicBezTo>
                  <a:pt x="194189" y="261982"/>
                  <a:pt x="204001" y="222826"/>
                  <a:pt x="211504" y="183499"/>
                </a:cubicBezTo>
                <a:cubicBezTo>
                  <a:pt x="214170" y="168715"/>
                  <a:pt x="205952" y="152060"/>
                  <a:pt x="203169" y="136243"/>
                </a:cubicBezTo>
                <a:cubicBezTo>
                  <a:pt x="202268" y="130586"/>
                  <a:pt x="201126" y="124377"/>
                  <a:pt x="202558" y="119082"/>
                </a:cubicBezTo>
                <a:cubicBezTo>
                  <a:pt x="212824" y="80698"/>
                  <a:pt x="220596" y="42109"/>
                  <a:pt x="217768" y="2930"/>
                </a:cubicBezTo>
                <a:lnTo>
                  <a:pt x="217273" y="1"/>
                </a:lnTo>
                <a:close/>
              </a:path>
            </a:pathLst>
          </a:custGeom>
          <a:blipFill dpi="0" rotWithShape="1">
            <a:blip r:embed="rId3">
              <a:alphaModFix amt="5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8CBE1A24-513C-4E19-9543-37E781C096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18434" y="3352801"/>
            <a:ext cx="3252578" cy="28059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6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B0479F5-59EA-43F3-BAFC-2606376EB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F3374FB-47C3-4DC6-B985-AC4D7A179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768291"/>
            <a:ext cx="5905500" cy="2221280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2000" dirty="0"/>
              <a:t>22. VRTOBIJ NA SVÍČKU</a:t>
            </a:r>
            <a:br>
              <a:rPr lang="en-US" sz="2000" dirty="0"/>
            </a:br>
            <a:r>
              <a:rPr lang="en-US" sz="2000" dirty="0">
                <a:ea typeface="+mj-lt"/>
                <a:cs typeface="+mj-lt"/>
              </a:rPr>
              <a:t>HMOTNOST: 1256g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ROZMĚRY: d 30cm/š 6cm/v 7,5cm</a:t>
            </a:r>
            <a:br>
              <a:rPr lang="en-US" sz="2000" dirty="0">
                <a:ea typeface="+mj-lt"/>
                <a:cs typeface="+mj-lt"/>
              </a:rPr>
            </a:br>
            <a:br>
              <a:rPr lang="en-US" sz="2000" dirty="0"/>
            </a:br>
            <a:br>
              <a:rPr lang="en-US" sz="2000" dirty="0"/>
            </a:br>
            <a:endParaRPr lang="en-US" sz="2000"/>
          </a:p>
          <a:p>
            <a:endParaRPr lang="en-US" sz="2400"/>
          </a:p>
        </p:txBody>
      </p:sp>
      <p:pic>
        <p:nvPicPr>
          <p:cNvPr id="9" name="Obrázek 9" descr="Obsah obrázku zelenina, uspořádáno&#10;&#10;Popis se vygeneroval automaticky.">
            <a:extLst>
              <a:ext uri="{FF2B5EF4-FFF2-40B4-BE49-F238E27FC236}">
                <a16:creationId xmlns:a16="http://schemas.microsoft.com/office/drawing/2014/main" id="{E1EC616F-154D-4833-B0F8-2FFE397982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1" r="1" b="8578"/>
          <a:stretch/>
        </p:blipFill>
        <p:spPr>
          <a:xfrm>
            <a:off x="1" y="2"/>
            <a:ext cx="6000749" cy="4048201"/>
          </a:xfrm>
          <a:custGeom>
            <a:avLst/>
            <a:gdLst/>
            <a:ahLst/>
            <a:cxnLst/>
            <a:rect l="l" t="t" r="r" b="b"/>
            <a:pathLst>
              <a:path w="6000749" h="4048201">
                <a:moveTo>
                  <a:pt x="0" y="0"/>
                </a:moveTo>
                <a:lnTo>
                  <a:pt x="6000749" y="0"/>
                </a:lnTo>
                <a:lnTo>
                  <a:pt x="6000749" y="4048201"/>
                </a:lnTo>
                <a:lnTo>
                  <a:pt x="5944247" y="4045387"/>
                </a:lnTo>
                <a:cubicBezTo>
                  <a:pt x="5912733" y="4040867"/>
                  <a:pt x="5883531" y="4032761"/>
                  <a:pt x="5860259" y="4018993"/>
                </a:cubicBezTo>
                <a:cubicBezTo>
                  <a:pt x="5845522" y="4010145"/>
                  <a:pt x="5815127" y="4009004"/>
                  <a:pt x="5790563" y="4005335"/>
                </a:cubicBezTo>
                <a:cubicBezTo>
                  <a:pt x="5770110" y="4002399"/>
                  <a:pt x="5748643" y="3999987"/>
                  <a:pt x="5726340" y="3999392"/>
                </a:cubicBezTo>
                <a:cubicBezTo>
                  <a:pt x="5702558" y="3998630"/>
                  <a:pt x="5676008" y="3996376"/>
                  <a:pt x="5653401" y="4001303"/>
                </a:cubicBezTo>
                <a:cubicBezTo>
                  <a:pt x="5584839" y="4015993"/>
                  <a:pt x="5528518" y="4014398"/>
                  <a:pt x="5475787" y="3994543"/>
                </a:cubicBezTo>
                <a:cubicBezTo>
                  <a:pt x="5448461" y="3984280"/>
                  <a:pt x="5408578" y="3972789"/>
                  <a:pt x="5376427" y="3977186"/>
                </a:cubicBezTo>
                <a:cubicBezTo>
                  <a:pt x="5298173" y="3987786"/>
                  <a:pt x="5231306" y="3983731"/>
                  <a:pt x="5158711" y="3977849"/>
                </a:cubicBezTo>
                <a:cubicBezTo>
                  <a:pt x="5111928" y="3974139"/>
                  <a:pt x="5059522" y="3974442"/>
                  <a:pt x="5009625" y="3971931"/>
                </a:cubicBezTo>
                <a:cubicBezTo>
                  <a:pt x="4951287" y="3968925"/>
                  <a:pt x="4888949" y="3973666"/>
                  <a:pt x="4849941" y="3947886"/>
                </a:cubicBezTo>
                <a:cubicBezTo>
                  <a:pt x="4845543" y="3945116"/>
                  <a:pt x="4833681" y="3946241"/>
                  <a:pt x="4827520" y="3943911"/>
                </a:cubicBezTo>
                <a:cubicBezTo>
                  <a:pt x="4807945" y="3936885"/>
                  <a:pt x="4783117" y="3931364"/>
                  <a:pt x="4771814" y="3921081"/>
                </a:cubicBezTo>
                <a:cubicBezTo>
                  <a:pt x="4739115" y="3891003"/>
                  <a:pt x="4712325" y="3858949"/>
                  <a:pt x="4682399" y="3827911"/>
                </a:cubicBezTo>
                <a:cubicBezTo>
                  <a:pt x="4675987" y="3821273"/>
                  <a:pt x="4669645" y="3812548"/>
                  <a:pt x="4657971" y="3809870"/>
                </a:cubicBezTo>
                <a:cubicBezTo>
                  <a:pt x="4590588" y="3794559"/>
                  <a:pt x="4522266" y="3780327"/>
                  <a:pt x="4453288" y="3766566"/>
                </a:cubicBezTo>
                <a:cubicBezTo>
                  <a:pt x="4425551" y="3761082"/>
                  <a:pt x="4404161" y="3769423"/>
                  <a:pt x="4382131" y="3783516"/>
                </a:cubicBezTo>
                <a:cubicBezTo>
                  <a:pt x="4360738" y="3796954"/>
                  <a:pt x="4334041" y="3811525"/>
                  <a:pt x="4305858" y="3818191"/>
                </a:cubicBezTo>
                <a:cubicBezTo>
                  <a:pt x="4249453" y="3831335"/>
                  <a:pt x="4190357" y="3840900"/>
                  <a:pt x="4132173" y="3849202"/>
                </a:cubicBezTo>
                <a:cubicBezTo>
                  <a:pt x="4110399" y="3852309"/>
                  <a:pt x="4086246" y="3848957"/>
                  <a:pt x="4065132" y="3846494"/>
                </a:cubicBezTo>
                <a:cubicBezTo>
                  <a:pt x="4025130" y="3841816"/>
                  <a:pt x="3987480" y="3833214"/>
                  <a:pt x="3946286" y="3830407"/>
                </a:cubicBezTo>
                <a:cubicBezTo>
                  <a:pt x="3898481" y="3827220"/>
                  <a:pt x="3868394" y="3815462"/>
                  <a:pt x="3850960" y="3792837"/>
                </a:cubicBezTo>
                <a:cubicBezTo>
                  <a:pt x="3825028" y="3759151"/>
                  <a:pt x="3772121" y="3740642"/>
                  <a:pt x="3710981" y="3728217"/>
                </a:cubicBezTo>
                <a:cubicBezTo>
                  <a:pt x="3633314" y="3712297"/>
                  <a:pt x="3545330" y="3726172"/>
                  <a:pt x="3460521" y="3731663"/>
                </a:cubicBezTo>
                <a:cubicBezTo>
                  <a:pt x="3428049" y="3733842"/>
                  <a:pt x="3394563" y="3736542"/>
                  <a:pt x="3364418" y="3734612"/>
                </a:cubicBezTo>
                <a:cubicBezTo>
                  <a:pt x="3250133" y="3727505"/>
                  <a:pt x="3136002" y="3721509"/>
                  <a:pt x="3013997" y="3739481"/>
                </a:cubicBezTo>
                <a:cubicBezTo>
                  <a:pt x="3004006" y="3740906"/>
                  <a:pt x="2993928" y="3741779"/>
                  <a:pt x="2983805" y="3742278"/>
                </a:cubicBezTo>
                <a:cubicBezTo>
                  <a:pt x="2895979" y="3747067"/>
                  <a:pt x="2805960" y="3756890"/>
                  <a:pt x="2738094" y="3725411"/>
                </a:cubicBezTo>
                <a:cubicBezTo>
                  <a:pt x="2725615" y="3719638"/>
                  <a:pt x="2699242" y="3721135"/>
                  <a:pt x="2678828" y="3721025"/>
                </a:cubicBezTo>
                <a:cubicBezTo>
                  <a:pt x="2643514" y="3721155"/>
                  <a:pt x="2618910" y="3714659"/>
                  <a:pt x="2603910" y="3698860"/>
                </a:cubicBezTo>
                <a:cubicBezTo>
                  <a:pt x="2578519" y="3671516"/>
                  <a:pt x="2549282" y="3645289"/>
                  <a:pt x="2525978" y="3617268"/>
                </a:cubicBezTo>
                <a:cubicBezTo>
                  <a:pt x="2509762" y="3598057"/>
                  <a:pt x="2483468" y="3589913"/>
                  <a:pt x="2444032" y="3586664"/>
                </a:cubicBezTo>
                <a:cubicBezTo>
                  <a:pt x="2421927" y="3584910"/>
                  <a:pt x="2401860" y="3577011"/>
                  <a:pt x="2385112" y="3569392"/>
                </a:cubicBezTo>
                <a:cubicBezTo>
                  <a:pt x="2364860" y="3560197"/>
                  <a:pt x="2352980" y="3545842"/>
                  <a:pt x="2331129" y="3538198"/>
                </a:cubicBezTo>
                <a:cubicBezTo>
                  <a:pt x="2277762" y="3518999"/>
                  <a:pt x="2258266" y="3492136"/>
                  <a:pt x="2269566" y="3453894"/>
                </a:cubicBezTo>
                <a:cubicBezTo>
                  <a:pt x="2279659" y="3419977"/>
                  <a:pt x="2235034" y="3382914"/>
                  <a:pt x="2183419" y="3383669"/>
                </a:cubicBezTo>
                <a:cubicBezTo>
                  <a:pt x="2126349" y="3384447"/>
                  <a:pt x="2085261" y="3372185"/>
                  <a:pt x="2042813" y="3358037"/>
                </a:cubicBezTo>
                <a:cubicBezTo>
                  <a:pt x="2019099" y="3350091"/>
                  <a:pt x="1986669" y="3344900"/>
                  <a:pt x="1956288" y="3346401"/>
                </a:cubicBezTo>
                <a:cubicBezTo>
                  <a:pt x="1840886" y="3351916"/>
                  <a:pt x="1735315" y="3380383"/>
                  <a:pt x="1630190" y="3417096"/>
                </a:cubicBezTo>
                <a:cubicBezTo>
                  <a:pt x="1561494" y="3441060"/>
                  <a:pt x="1483492" y="3455965"/>
                  <a:pt x="1408608" y="3472313"/>
                </a:cubicBezTo>
                <a:cubicBezTo>
                  <a:pt x="1385284" y="3477339"/>
                  <a:pt x="1354772" y="3477918"/>
                  <a:pt x="1333449" y="3473973"/>
                </a:cubicBezTo>
                <a:cubicBezTo>
                  <a:pt x="1258677" y="3460472"/>
                  <a:pt x="1184155" y="3446180"/>
                  <a:pt x="1113854" y="3428265"/>
                </a:cubicBezTo>
                <a:cubicBezTo>
                  <a:pt x="1048427" y="3411356"/>
                  <a:pt x="977291" y="3410553"/>
                  <a:pt x="902724" y="3424024"/>
                </a:cubicBezTo>
                <a:cubicBezTo>
                  <a:pt x="848399" y="3433852"/>
                  <a:pt x="798480" y="3436253"/>
                  <a:pt x="746075" y="3436555"/>
                </a:cubicBezTo>
                <a:cubicBezTo>
                  <a:pt x="702394" y="3436745"/>
                  <a:pt x="654694" y="3439396"/>
                  <a:pt x="611517" y="3448201"/>
                </a:cubicBezTo>
                <a:cubicBezTo>
                  <a:pt x="551003" y="3460611"/>
                  <a:pt x="499904" y="3462426"/>
                  <a:pt x="448281" y="3450343"/>
                </a:cubicBezTo>
                <a:cubicBezTo>
                  <a:pt x="420771" y="3443882"/>
                  <a:pt x="386449" y="3443304"/>
                  <a:pt x="354390" y="3440702"/>
                </a:cubicBezTo>
                <a:cubicBezTo>
                  <a:pt x="305001" y="3436609"/>
                  <a:pt x="254061" y="3434435"/>
                  <a:pt x="205560" y="3428894"/>
                </a:cubicBezTo>
                <a:cubicBezTo>
                  <a:pt x="153378" y="3423121"/>
                  <a:pt x="104769" y="3411741"/>
                  <a:pt x="51784" y="3407972"/>
                </a:cubicBezTo>
                <a:lnTo>
                  <a:pt x="0" y="3398392"/>
                </a:lnTo>
                <a:close/>
              </a:path>
            </a:pathLst>
          </a:custGeom>
        </p:spPr>
      </p:pic>
      <p:pic>
        <p:nvPicPr>
          <p:cNvPr id="10" name="Obrázek 11" descr="Obsah obrázku stůl, interiér, stříbrná&#10;&#10;Popis se vygeneroval automaticky.">
            <a:extLst>
              <a:ext uri="{FF2B5EF4-FFF2-40B4-BE49-F238E27FC236}">
                <a16:creationId xmlns:a16="http://schemas.microsoft.com/office/drawing/2014/main" id="{9CD2D94F-4CD3-4EEC-9264-35C789B855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5" r="1" b="5588"/>
          <a:stretch/>
        </p:blipFill>
        <p:spPr>
          <a:xfrm>
            <a:off x="6191250" y="10"/>
            <a:ext cx="6000750" cy="4038328"/>
          </a:xfrm>
          <a:custGeom>
            <a:avLst/>
            <a:gdLst/>
            <a:ahLst/>
            <a:cxnLst/>
            <a:rect l="l" t="t" r="r" b="b"/>
            <a:pathLst>
              <a:path w="6000750" h="4038338">
                <a:moveTo>
                  <a:pt x="0" y="0"/>
                </a:moveTo>
                <a:lnTo>
                  <a:pt x="6000750" y="0"/>
                </a:lnTo>
                <a:lnTo>
                  <a:pt x="6000750" y="3014035"/>
                </a:lnTo>
                <a:lnTo>
                  <a:pt x="5966830" y="3028116"/>
                </a:lnTo>
                <a:cubicBezTo>
                  <a:pt x="5952443" y="3034512"/>
                  <a:pt x="5934250" y="3039750"/>
                  <a:pt x="5924081" y="3047622"/>
                </a:cubicBezTo>
                <a:cubicBezTo>
                  <a:pt x="5872250" y="3087682"/>
                  <a:pt x="5801533" y="3089841"/>
                  <a:pt x="5731624" y="3095095"/>
                </a:cubicBezTo>
                <a:cubicBezTo>
                  <a:pt x="5719354" y="3095902"/>
                  <a:pt x="5704534" y="3096694"/>
                  <a:pt x="5694549" y="3100763"/>
                </a:cubicBezTo>
                <a:cubicBezTo>
                  <a:pt x="5649454" y="3119091"/>
                  <a:pt x="5609249" y="3120675"/>
                  <a:pt x="5566282" y="3110565"/>
                </a:cubicBezTo>
                <a:cubicBezTo>
                  <a:pt x="5528993" y="3101914"/>
                  <a:pt x="5487135" y="3099578"/>
                  <a:pt x="5447800" y="3122561"/>
                </a:cubicBezTo>
                <a:cubicBezTo>
                  <a:pt x="5360376" y="3173554"/>
                  <a:pt x="5261407" y="3189562"/>
                  <a:pt x="5153053" y="3180664"/>
                </a:cubicBezTo>
                <a:cubicBezTo>
                  <a:pt x="5075663" y="3174334"/>
                  <a:pt x="5001217" y="3180991"/>
                  <a:pt x="4924781" y="3209456"/>
                </a:cubicBezTo>
                <a:cubicBezTo>
                  <a:pt x="4895391" y="3220447"/>
                  <a:pt x="4855493" y="3221608"/>
                  <a:pt x="4820364" y="3228131"/>
                </a:cubicBezTo>
                <a:cubicBezTo>
                  <a:pt x="4800480" y="3231723"/>
                  <a:pt x="4778372" y="3235065"/>
                  <a:pt x="4761902" y="3242137"/>
                </a:cubicBezTo>
                <a:cubicBezTo>
                  <a:pt x="4717897" y="3260500"/>
                  <a:pt x="4677587" y="3281733"/>
                  <a:pt x="4633202" y="3299962"/>
                </a:cubicBezTo>
                <a:cubicBezTo>
                  <a:pt x="4611860" y="3308671"/>
                  <a:pt x="4585870" y="3315400"/>
                  <a:pt x="4560907" y="3319152"/>
                </a:cubicBezTo>
                <a:cubicBezTo>
                  <a:pt x="4487147" y="3330619"/>
                  <a:pt x="4413256" y="3341162"/>
                  <a:pt x="4339486" y="3349988"/>
                </a:cubicBezTo>
                <a:cubicBezTo>
                  <a:pt x="4217749" y="3364712"/>
                  <a:pt x="4094519" y="3381727"/>
                  <a:pt x="3999196" y="3339060"/>
                </a:cubicBezTo>
                <a:cubicBezTo>
                  <a:pt x="3991419" y="3335638"/>
                  <a:pt x="3975703" y="3335236"/>
                  <a:pt x="3963458" y="3336228"/>
                </a:cubicBezTo>
                <a:cubicBezTo>
                  <a:pt x="3906915" y="3340709"/>
                  <a:pt x="3849392" y="3348538"/>
                  <a:pt x="3793244" y="3350695"/>
                </a:cubicBezTo>
                <a:cubicBezTo>
                  <a:pt x="3748320" y="3352384"/>
                  <a:pt x="3711764" y="3359110"/>
                  <a:pt x="3680534" y="3380182"/>
                </a:cubicBezTo>
                <a:cubicBezTo>
                  <a:pt x="3639690" y="3407913"/>
                  <a:pt x="3587939" y="3428136"/>
                  <a:pt x="3528420" y="3429642"/>
                </a:cubicBezTo>
                <a:cubicBezTo>
                  <a:pt x="3468933" y="3431332"/>
                  <a:pt x="3432439" y="3451266"/>
                  <a:pt x="3391383" y="3472419"/>
                </a:cubicBezTo>
                <a:cubicBezTo>
                  <a:pt x="3361528" y="3487818"/>
                  <a:pt x="3327785" y="3506605"/>
                  <a:pt x="3292964" y="3512706"/>
                </a:cubicBezTo>
                <a:cubicBezTo>
                  <a:pt x="3214060" y="3526418"/>
                  <a:pt x="3151318" y="3574267"/>
                  <a:pt x="3062201" y="3564890"/>
                </a:cubicBezTo>
                <a:cubicBezTo>
                  <a:pt x="3056279" y="3564225"/>
                  <a:pt x="3046456" y="3569403"/>
                  <a:pt x="3038377" y="3571499"/>
                </a:cubicBezTo>
                <a:cubicBezTo>
                  <a:pt x="2973700" y="3587903"/>
                  <a:pt x="2910969" y="3589865"/>
                  <a:pt x="2859478" y="3573610"/>
                </a:cubicBezTo>
                <a:cubicBezTo>
                  <a:pt x="2791993" y="3552460"/>
                  <a:pt x="2721606" y="3559482"/>
                  <a:pt x="2645189" y="3580393"/>
                </a:cubicBezTo>
                <a:cubicBezTo>
                  <a:pt x="2620649" y="3587104"/>
                  <a:pt x="2595977" y="3592890"/>
                  <a:pt x="2571005" y="3599095"/>
                </a:cubicBezTo>
                <a:cubicBezTo>
                  <a:pt x="2537264" y="3607686"/>
                  <a:pt x="2503192" y="3616514"/>
                  <a:pt x="2469455" y="3625104"/>
                </a:cubicBezTo>
                <a:cubicBezTo>
                  <a:pt x="2436782" y="3633542"/>
                  <a:pt x="2400912" y="3645078"/>
                  <a:pt x="2372944" y="3632831"/>
                </a:cubicBezTo>
                <a:cubicBezTo>
                  <a:pt x="2348857" y="3622294"/>
                  <a:pt x="2333335" y="3625831"/>
                  <a:pt x="2314679" y="3640577"/>
                </a:cubicBezTo>
                <a:cubicBezTo>
                  <a:pt x="2249913" y="3692113"/>
                  <a:pt x="2167939" y="3730244"/>
                  <a:pt x="2058974" y="3747677"/>
                </a:cubicBezTo>
                <a:cubicBezTo>
                  <a:pt x="2036537" y="3751257"/>
                  <a:pt x="2014061" y="3757106"/>
                  <a:pt x="1992327" y="3763040"/>
                </a:cubicBezTo>
                <a:cubicBezTo>
                  <a:pt x="1978998" y="3766641"/>
                  <a:pt x="1962841" y="3770835"/>
                  <a:pt x="1955347" y="3777003"/>
                </a:cubicBezTo>
                <a:cubicBezTo>
                  <a:pt x="1896888" y="3824240"/>
                  <a:pt x="1821061" y="3862060"/>
                  <a:pt x="1737354" y="3895718"/>
                </a:cubicBezTo>
                <a:cubicBezTo>
                  <a:pt x="1707383" y="3907735"/>
                  <a:pt x="1675266" y="3920058"/>
                  <a:pt x="1642029" y="3927066"/>
                </a:cubicBezTo>
                <a:cubicBezTo>
                  <a:pt x="1607367" y="3934277"/>
                  <a:pt x="1570070" y="3935822"/>
                  <a:pt x="1534084" y="3938879"/>
                </a:cubicBezTo>
                <a:cubicBezTo>
                  <a:pt x="1512864" y="3940775"/>
                  <a:pt x="1488617" y="3944422"/>
                  <a:pt x="1471073" y="3941450"/>
                </a:cubicBezTo>
                <a:cubicBezTo>
                  <a:pt x="1415484" y="3932199"/>
                  <a:pt x="1361493" y="3921398"/>
                  <a:pt x="1309076" y="3908861"/>
                </a:cubicBezTo>
                <a:cubicBezTo>
                  <a:pt x="1264195" y="3898081"/>
                  <a:pt x="1255284" y="3896899"/>
                  <a:pt x="1221530" y="3923241"/>
                </a:cubicBezTo>
                <a:cubicBezTo>
                  <a:pt x="1186779" y="3950290"/>
                  <a:pt x="1141270" y="3968301"/>
                  <a:pt x="1089816" y="3980362"/>
                </a:cubicBezTo>
                <a:cubicBezTo>
                  <a:pt x="1008387" y="3999344"/>
                  <a:pt x="926086" y="4017317"/>
                  <a:pt x="843417" y="4032700"/>
                </a:cubicBezTo>
                <a:cubicBezTo>
                  <a:pt x="768546" y="4046592"/>
                  <a:pt x="730065" y="4034711"/>
                  <a:pt x="709553" y="3998175"/>
                </a:cubicBezTo>
                <a:cubicBezTo>
                  <a:pt x="697923" y="3977931"/>
                  <a:pt x="683529" y="3956192"/>
                  <a:pt x="637024" y="3956976"/>
                </a:cubicBezTo>
                <a:cubicBezTo>
                  <a:pt x="561096" y="3958367"/>
                  <a:pt x="483055" y="3965348"/>
                  <a:pt x="439818" y="3925257"/>
                </a:cubicBezTo>
                <a:cubicBezTo>
                  <a:pt x="420898" y="3938151"/>
                  <a:pt x="409248" y="3945856"/>
                  <a:pt x="397954" y="3953509"/>
                </a:cubicBezTo>
                <a:cubicBezTo>
                  <a:pt x="366752" y="3974766"/>
                  <a:pt x="298150" y="3991730"/>
                  <a:pt x="260774" y="3982524"/>
                </a:cubicBezTo>
                <a:cubicBezTo>
                  <a:pt x="205702" y="3969233"/>
                  <a:pt x="158421" y="3979944"/>
                  <a:pt x="110748" y="4003173"/>
                </a:cubicBezTo>
                <a:cubicBezTo>
                  <a:pt x="90816" y="4012815"/>
                  <a:pt x="69989" y="4020495"/>
                  <a:pt x="48615" y="4026612"/>
                </a:cubicBezTo>
                <a:lnTo>
                  <a:pt x="0" y="4037066"/>
                </a:ln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1811820-403F-4D93-B710-D7F182DEC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1A8673D-5FEF-402F-8864-988FBAF8C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blipFill dpi="0" rotWithShape="1">
            <a:blip r:embed="rId4">
              <a:alphaModFix amt="5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0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6B0479F5-59EA-43F3-BAFC-2606376EB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62D88A8-40B6-47FB-B1F3-31B95ED90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442333"/>
            <a:ext cx="5905500" cy="2066499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endParaRPr lang="en-US" sz="2400"/>
          </a:p>
          <a:p>
            <a:r>
              <a:rPr lang="en-US" sz="2000" dirty="0"/>
              <a:t>24. PUCL PRO ČAJOVOU SVÍČKU</a:t>
            </a:r>
            <a:br>
              <a:rPr lang="en-US" sz="2000" dirty="0"/>
            </a:br>
            <a:r>
              <a:rPr lang="en-US" sz="2000" dirty="0">
                <a:ea typeface="+mj-lt"/>
                <a:cs typeface="+mj-lt"/>
              </a:rPr>
              <a:t>HMOTNOST: 751g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ROZMĚRY: d 18cm/š 18cm/v 12cm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  <a:p>
            <a:endParaRPr lang="en-US" sz="2400"/>
          </a:p>
        </p:txBody>
      </p:sp>
      <p:pic>
        <p:nvPicPr>
          <p:cNvPr id="5" name="Obrázek 6" descr="Obsah obrázku patro&#10;&#10;Popis se vygeneroval automaticky.">
            <a:extLst>
              <a:ext uri="{FF2B5EF4-FFF2-40B4-BE49-F238E27FC236}">
                <a16:creationId xmlns:a16="http://schemas.microsoft.com/office/drawing/2014/main" id="{8ABF8DAC-B6EF-4A19-BF6F-C15970C601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6" r="1" b="13263"/>
          <a:stretch/>
        </p:blipFill>
        <p:spPr>
          <a:xfrm>
            <a:off x="1" y="2"/>
            <a:ext cx="6000749" cy="4048201"/>
          </a:xfrm>
          <a:custGeom>
            <a:avLst/>
            <a:gdLst/>
            <a:ahLst/>
            <a:cxnLst/>
            <a:rect l="l" t="t" r="r" b="b"/>
            <a:pathLst>
              <a:path w="6000749" h="4048201">
                <a:moveTo>
                  <a:pt x="0" y="0"/>
                </a:moveTo>
                <a:lnTo>
                  <a:pt x="6000749" y="0"/>
                </a:lnTo>
                <a:lnTo>
                  <a:pt x="6000749" y="4048201"/>
                </a:lnTo>
                <a:lnTo>
                  <a:pt x="5944247" y="4045387"/>
                </a:lnTo>
                <a:cubicBezTo>
                  <a:pt x="5912733" y="4040867"/>
                  <a:pt x="5883531" y="4032761"/>
                  <a:pt x="5860259" y="4018993"/>
                </a:cubicBezTo>
                <a:cubicBezTo>
                  <a:pt x="5845522" y="4010145"/>
                  <a:pt x="5815127" y="4009004"/>
                  <a:pt x="5790563" y="4005335"/>
                </a:cubicBezTo>
                <a:cubicBezTo>
                  <a:pt x="5770110" y="4002399"/>
                  <a:pt x="5748643" y="3999987"/>
                  <a:pt x="5726340" y="3999392"/>
                </a:cubicBezTo>
                <a:cubicBezTo>
                  <a:pt x="5702558" y="3998630"/>
                  <a:pt x="5676008" y="3996376"/>
                  <a:pt x="5653401" y="4001303"/>
                </a:cubicBezTo>
                <a:cubicBezTo>
                  <a:pt x="5584839" y="4015993"/>
                  <a:pt x="5528518" y="4014398"/>
                  <a:pt x="5475787" y="3994543"/>
                </a:cubicBezTo>
                <a:cubicBezTo>
                  <a:pt x="5448461" y="3984280"/>
                  <a:pt x="5408578" y="3972789"/>
                  <a:pt x="5376427" y="3977186"/>
                </a:cubicBezTo>
                <a:cubicBezTo>
                  <a:pt x="5298173" y="3987786"/>
                  <a:pt x="5231306" y="3983731"/>
                  <a:pt x="5158711" y="3977849"/>
                </a:cubicBezTo>
                <a:cubicBezTo>
                  <a:pt x="5111928" y="3974139"/>
                  <a:pt x="5059522" y="3974442"/>
                  <a:pt x="5009625" y="3971931"/>
                </a:cubicBezTo>
                <a:cubicBezTo>
                  <a:pt x="4951287" y="3968925"/>
                  <a:pt x="4888949" y="3973666"/>
                  <a:pt x="4849941" y="3947886"/>
                </a:cubicBezTo>
                <a:cubicBezTo>
                  <a:pt x="4845543" y="3945116"/>
                  <a:pt x="4833681" y="3946241"/>
                  <a:pt x="4827520" y="3943911"/>
                </a:cubicBezTo>
                <a:cubicBezTo>
                  <a:pt x="4807945" y="3936885"/>
                  <a:pt x="4783117" y="3931364"/>
                  <a:pt x="4771814" y="3921081"/>
                </a:cubicBezTo>
                <a:cubicBezTo>
                  <a:pt x="4739115" y="3891003"/>
                  <a:pt x="4712325" y="3858949"/>
                  <a:pt x="4682399" y="3827911"/>
                </a:cubicBezTo>
                <a:cubicBezTo>
                  <a:pt x="4675987" y="3821273"/>
                  <a:pt x="4669645" y="3812548"/>
                  <a:pt x="4657971" y="3809870"/>
                </a:cubicBezTo>
                <a:cubicBezTo>
                  <a:pt x="4590588" y="3794559"/>
                  <a:pt x="4522266" y="3780327"/>
                  <a:pt x="4453288" y="3766566"/>
                </a:cubicBezTo>
                <a:cubicBezTo>
                  <a:pt x="4425551" y="3761082"/>
                  <a:pt x="4404161" y="3769423"/>
                  <a:pt x="4382131" y="3783516"/>
                </a:cubicBezTo>
                <a:cubicBezTo>
                  <a:pt x="4360738" y="3796954"/>
                  <a:pt x="4334041" y="3811525"/>
                  <a:pt x="4305858" y="3818191"/>
                </a:cubicBezTo>
                <a:cubicBezTo>
                  <a:pt x="4249453" y="3831335"/>
                  <a:pt x="4190357" y="3840900"/>
                  <a:pt x="4132173" y="3849202"/>
                </a:cubicBezTo>
                <a:cubicBezTo>
                  <a:pt x="4110399" y="3852309"/>
                  <a:pt x="4086246" y="3848957"/>
                  <a:pt x="4065132" y="3846494"/>
                </a:cubicBezTo>
                <a:cubicBezTo>
                  <a:pt x="4025130" y="3841816"/>
                  <a:pt x="3987480" y="3833214"/>
                  <a:pt x="3946286" y="3830407"/>
                </a:cubicBezTo>
                <a:cubicBezTo>
                  <a:pt x="3898481" y="3827220"/>
                  <a:pt x="3868394" y="3815462"/>
                  <a:pt x="3850960" y="3792837"/>
                </a:cubicBezTo>
                <a:cubicBezTo>
                  <a:pt x="3825028" y="3759151"/>
                  <a:pt x="3772121" y="3740642"/>
                  <a:pt x="3710981" y="3728217"/>
                </a:cubicBezTo>
                <a:cubicBezTo>
                  <a:pt x="3633314" y="3712297"/>
                  <a:pt x="3545330" y="3726172"/>
                  <a:pt x="3460521" y="3731663"/>
                </a:cubicBezTo>
                <a:cubicBezTo>
                  <a:pt x="3428049" y="3733842"/>
                  <a:pt x="3394563" y="3736542"/>
                  <a:pt x="3364418" y="3734612"/>
                </a:cubicBezTo>
                <a:cubicBezTo>
                  <a:pt x="3250133" y="3727505"/>
                  <a:pt x="3136002" y="3721509"/>
                  <a:pt x="3013997" y="3739481"/>
                </a:cubicBezTo>
                <a:cubicBezTo>
                  <a:pt x="3004006" y="3740906"/>
                  <a:pt x="2993928" y="3741779"/>
                  <a:pt x="2983805" y="3742278"/>
                </a:cubicBezTo>
                <a:cubicBezTo>
                  <a:pt x="2895979" y="3747067"/>
                  <a:pt x="2805960" y="3756890"/>
                  <a:pt x="2738094" y="3725411"/>
                </a:cubicBezTo>
                <a:cubicBezTo>
                  <a:pt x="2725615" y="3719638"/>
                  <a:pt x="2699242" y="3721135"/>
                  <a:pt x="2678828" y="3721025"/>
                </a:cubicBezTo>
                <a:cubicBezTo>
                  <a:pt x="2643514" y="3721155"/>
                  <a:pt x="2618910" y="3714659"/>
                  <a:pt x="2603910" y="3698860"/>
                </a:cubicBezTo>
                <a:cubicBezTo>
                  <a:pt x="2578519" y="3671516"/>
                  <a:pt x="2549282" y="3645289"/>
                  <a:pt x="2525978" y="3617268"/>
                </a:cubicBezTo>
                <a:cubicBezTo>
                  <a:pt x="2509762" y="3598057"/>
                  <a:pt x="2483468" y="3589913"/>
                  <a:pt x="2444032" y="3586664"/>
                </a:cubicBezTo>
                <a:cubicBezTo>
                  <a:pt x="2421927" y="3584910"/>
                  <a:pt x="2401860" y="3577011"/>
                  <a:pt x="2385112" y="3569392"/>
                </a:cubicBezTo>
                <a:cubicBezTo>
                  <a:pt x="2364860" y="3560197"/>
                  <a:pt x="2352980" y="3545842"/>
                  <a:pt x="2331129" y="3538198"/>
                </a:cubicBezTo>
                <a:cubicBezTo>
                  <a:pt x="2277762" y="3518999"/>
                  <a:pt x="2258266" y="3492136"/>
                  <a:pt x="2269566" y="3453894"/>
                </a:cubicBezTo>
                <a:cubicBezTo>
                  <a:pt x="2279659" y="3419977"/>
                  <a:pt x="2235034" y="3382914"/>
                  <a:pt x="2183419" y="3383669"/>
                </a:cubicBezTo>
                <a:cubicBezTo>
                  <a:pt x="2126349" y="3384447"/>
                  <a:pt x="2085261" y="3372185"/>
                  <a:pt x="2042813" y="3358037"/>
                </a:cubicBezTo>
                <a:cubicBezTo>
                  <a:pt x="2019099" y="3350091"/>
                  <a:pt x="1986669" y="3344900"/>
                  <a:pt x="1956288" y="3346401"/>
                </a:cubicBezTo>
                <a:cubicBezTo>
                  <a:pt x="1840886" y="3351916"/>
                  <a:pt x="1735315" y="3380383"/>
                  <a:pt x="1630190" y="3417096"/>
                </a:cubicBezTo>
                <a:cubicBezTo>
                  <a:pt x="1561494" y="3441060"/>
                  <a:pt x="1483492" y="3455965"/>
                  <a:pt x="1408608" y="3472313"/>
                </a:cubicBezTo>
                <a:cubicBezTo>
                  <a:pt x="1385284" y="3477339"/>
                  <a:pt x="1354772" y="3477918"/>
                  <a:pt x="1333449" y="3473973"/>
                </a:cubicBezTo>
                <a:cubicBezTo>
                  <a:pt x="1258677" y="3460472"/>
                  <a:pt x="1184155" y="3446180"/>
                  <a:pt x="1113854" y="3428265"/>
                </a:cubicBezTo>
                <a:cubicBezTo>
                  <a:pt x="1048427" y="3411356"/>
                  <a:pt x="977291" y="3410553"/>
                  <a:pt x="902724" y="3424024"/>
                </a:cubicBezTo>
                <a:cubicBezTo>
                  <a:pt x="848399" y="3433852"/>
                  <a:pt x="798480" y="3436253"/>
                  <a:pt x="746075" y="3436555"/>
                </a:cubicBezTo>
                <a:cubicBezTo>
                  <a:pt x="702394" y="3436745"/>
                  <a:pt x="654694" y="3439396"/>
                  <a:pt x="611517" y="3448201"/>
                </a:cubicBezTo>
                <a:cubicBezTo>
                  <a:pt x="551003" y="3460611"/>
                  <a:pt x="499904" y="3462426"/>
                  <a:pt x="448281" y="3450343"/>
                </a:cubicBezTo>
                <a:cubicBezTo>
                  <a:pt x="420771" y="3443882"/>
                  <a:pt x="386449" y="3443304"/>
                  <a:pt x="354390" y="3440702"/>
                </a:cubicBezTo>
                <a:cubicBezTo>
                  <a:pt x="305001" y="3436609"/>
                  <a:pt x="254061" y="3434435"/>
                  <a:pt x="205560" y="3428894"/>
                </a:cubicBezTo>
                <a:cubicBezTo>
                  <a:pt x="153378" y="3423121"/>
                  <a:pt x="104769" y="3411741"/>
                  <a:pt x="51784" y="3407972"/>
                </a:cubicBezTo>
                <a:lnTo>
                  <a:pt x="0" y="3398392"/>
                </a:lnTo>
                <a:close/>
              </a:path>
            </a:pathLst>
          </a:custGeom>
        </p:spPr>
      </p:pic>
      <p:pic>
        <p:nvPicPr>
          <p:cNvPr id="7" name="Obrázek 7" descr="Obsah obrázku patro&#10;&#10;Popis se vygeneroval automaticky.">
            <a:extLst>
              <a:ext uri="{FF2B5EF4-FFF2-40B4-BE49-F238E27FC236}">
                <a16:creationId xmlns:a16="http://schemas.microsoft.com/office/drawing/2014/main" id="{93C2C72D-B18A-4A45-B57C-D8169CE6D3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2" r="1" b="19791"/>
          <a:stretch/>
        </p:blipFill>
        <p:spPr>
          <a:xfrm>
            <a:off x="6191250" y="10"/>
            <a:ext cx="6000750" cy="4038328"/>
          </a:xfrm>
          <a:custGeom>
            <a:avLst/>
            <a:gdLst/>
            <a:ahLst/>
            <a:cxnLst/>
            <a:rect l="l" t="t" r="r" b="b"/>
            <a:pathLst>
              <a:path w="6000750" h="4038338">
                <a:moveTo>
                  <a:pt x="0" y="0"/>
                </a:moveTo>
                <a:lnTo>
                  <a:pt x="6000750" y="0"/>
                </a:lnTo>
                <a:lnTo>
                  <a:pt x="6000750" y="3014035"/>
                </a:lnTo>
                <a:lnTo>
                  <a:pt x="5966830" y="3028116"/>
                </a:lnTo>
                <a:cubicBezTo>
                  <a:pt x="5952443" y="3034512"/>
                  <a:pt x="5934250" y="3039750"/>
                  <a:pt x="5924081" y="3047622"/>
                </a:cubicBezTo>
                <a:cubicBezTo>
                  <a:pt x="5872250" y="3087682"/>
                  <a:pt x="5801533" y="3089841"/>
                  <a:pt x="5731624" y="3095095"/>
                </a:cubicBezTo>
                <a:cubicBezTo>
                  <a:pt x="5719354" y="3095902"/>
                  <a:pt x="5704534" y="3096694"/>
                  <a:pt x="5694549" y="3100763"/>
                </a:cubicBezTo>
                <a:cubicBezTo>
                  <a:pt x="5649454" y="3119091"/>
                  <a:pt x="5609249" y="3120675"/>
                  <a:pt x="5566282" y="3110565"/>
                </a:cubicBezTo>
                <a:cubicBezTo>
                  <a:pt x="5528993" y="3101914"/>
                  <a:pt x="5487135" y="3099578"/>
                  <a:pt x="5447800" y="3122561"/>
                </a:cubicBezTo>
                <a:cubicBezTo>
                  <a:pt x="5360376" y="3173554"/>
                  <a:pt x="5261407" y="3189562"/>
                  <a:pt x="5153053" y="3180664"/>
                </a:cubicBezTo>
                <a:cubicBezTo>
                  <a:pt x="5075663" y="3174334"/>
                  <a:pt x="5001217" y="3180991"/>
                  <a:pt x="4924781" y="3209456"/>
                </a:cubicBezTo>
                <a:cubicBezTo>
                  <a:pt x="4895391" y="3220447"/>
                  <a:pt x="4855493" y="3221608"/>
                  <a:pt x="4820364" y="3228131"/>
                </a:cubicBezTo>
                <a:cubicBezTo>
                  <a:pt x="4800480" y="3231723"/>
                  <a:pt x="4778372" y="3235065"/>
                  <a:pt x="4761902" y="3242137"/>
                </a:cubicBezTo>
                <a:cubicBezTo>
                  <a:pt x="4717897" y="3260500"/>
                  <a:pt x="4677587" y="3281733"/>
                  <a:pt x="4633202" y="3299962"/>
                </a:cubicBezTo>
                <a:cubicBezTo>
                  <a:pt x="4611860" y="3308671"/>
                  <a:pt x="4585870" y="3315400"/>
                  <a:pt x="4560907" y="3319152"/>
                </a:cubicBezTo>
                <a:cubicBezTo>
                  <a:pt x="4487147" y="3330619"/>
                  <a:pt x="4413256" y="3341162"/>
                  <a:pt x="4339486" y="3349988"/>
                </a:cubicBezTo>
                <a:cubicBezTo>
                  <a:pt x="4217749" y="3364712"/>
                  <a:pt x="4094519" y="3381727"/>
                  <a:pt x="3999196" y="3339060"/>
                </a:cubicBezTo>
                <a:cubicBezTo>
                  <a:pt x="3991419" y="3335638"/>
                  <a:pt x="3975703" y="3335236"/>
                  <a:pt x="3963458" y="3336228"/>
                </a:cubicBezTo>
                <a:cubicBezTo>
                  <a:pt x="3906915" y="3340709"/>
                  <a:pt x="3849392" y="3348538"/>
                  <a:pt x="3793244" y="3350695"/>
                </a:cubicBezTo>
                <a:cubicBezTo>
                  <a:pt x="3748320" y="3352384"/>
                  <a:pt x="3711764" y="3359110"/>
                  <a:pt x="3680534" y="3380182"/>
                </a:cubicBezTo>
                <a:cubicBezTo>
                  <a:pt x="3639690" y="3407913"/>
                  <a:pt x="3587939" y="3428136"/>
                  <a:pt x="3528420" y="3429642"/>
                </a:cubicBezTo>
                <a:cubicBezTo>
                  <a:pt x="3468933" y="3431332"/>
                  <a:pt x="3432439" y="3451266"/>
                  <a:pt x="3391383" y="3472419"/>
                </a:cubicBezTo>
                <a:cubicBezTo>
                  <a:pt x="3361528" y="3487818"/>
                  <a:pt x="3327785" y="3506605"/>
                  <a:pt x="3292964" y="3512706"/>
                </a:cubicBezTo>
                <a:cubicBezTo>
                  <a:pt x="3214060" y="3526418"/>
                  <a:pt x="3151318" y="3574267"/>
                  <a:pt x="3062201" y="3564890"/>
                </a:cubicBezTo>
                <a:cubicBezTo>
                  <a:pt x="3056279" y="3564225"/>
                  <a:pt x="3046456" y="3569403"/>
                  <a:pt x="3038377" y="3571499"/>
                </a:cubicBezTo>
                <a:cubicBezTo>
                  <a:pt x="2973700" y="3587903"/>
                  <a:pt x="2910969" y="3589865"/>
                  <a:pt x="2859478" y="3573610"/>
                </a:cubicBezTo>
                <a:cubicBezTo>
                  <a:pt x="2791993" y="3552460"/>
                  <a:pt x="2721606" y="3559482"/>
                  <a:pt x="2645189" y="3580393"/>
                </a:cubicBezTo>
                <a:cubicBezTo>
                  <a:pt x="2620649" y="3587104"/>
                  <a:pt x="2595977" y="3592890"/>
                  <a:pt x="2571005" y="3599095"/>
                </a:cubicBezTo>
                <a:cubicBezTo>
                  <a:pt x="2537264" y="3607686"/>
                  <a:pt x="2503192" y="3616514"/>
                  <a:pt x="2469455" y="3625104"/>
                </a:cubicBezTo>
                <a:cubicBezTo>
                  <a:pt x="2436782" y="3633542"/>
                  <a:pt x="2400912" y="3645078"/>
                  <a:pt x="2372944" y="3632831"/>
                </a:cubicBezTo>
                <a:cubicBezTo>
                  <a:pt x="2348857" y="3622294"/>
                  <a:pt x="2333335" y="3625831"/>
                  <a:pt x="2314679" y="3640577"/>
                </a:cubicBezTo>
                <a:cubicBezTo>
                  <a:pt x="2249913" y="3692113"/>
                  <a:pt x="2167939" y="3730244"/>
                  <a:pt x="2058974" y="3747677"/>
                </a:cubicBezTo>
                <a:cubicBezTo>
                  <a:pt x="2036537" y="3751257"/>
                  <a:pt x="2014061" y="3757106"/>
                  <a:pt x="1992327" y="3763040"/>
                </a:cubicBezTo>
                <a:cubicBezTo>
                  <a:pt x="1978998" y="3766641"/>
                  <a:pt x="1962841" y="3770835"/>
                  <a:pt x="1955347" y="3777003"/>
                </a:cubicBezTo>
                <a:cubicBezTo>
                  <a:pt x="1896888" y="3824240"/>
                  <a:pt x="1821061" y="3862060"/>
                  <a:pt x="1737354" y="3895718"/>
                </a:cubicBezTo>
                <a:cubicBezTo>
                  <a:pt x="1707383" y="3907735"/>
                  <a:pt x="1675266" y="3920058"/>
                  <a:pt x="1642029" y="3927066"/>
                </a:cubicBezTo>
                <a:cubicBezTo>
                  <a:pt x="1607367" y="3934277"/>
                  <a:pt x="1570070" y="3935822"/>
                  <a:pt x="1534084" y="3938879"/>
                </a:cubicBezTo>
                <a:cubicBezTo>
                  <a:pt x="1512864" y="3940775"/>
                  <a:pt x="1488617" y="3944422"/>
                  <a:pt x="1471073" y="3941450"/>
                </a:cubicBezTo>
                <a:cubicBezTo>
                  <a:pt x="1415484" y="3932199"/>
                  <a:pt x="1361493" y="3921398"/>
                  <a:pt x="1309076" y="3908861"/>
                </a:cubicBezTo>
                <a:cubicBezTo>
                  <a:pt x="1264195" y="3898081"/>
                  <a:pt x="1255284" y="3896899"/>
                  <a:pt x="1221530" y="3923241"/>
                </a:cubicBezTo>
                <a:cubicBezTo>
                  <a:pt x="1186779" y="3950290"/>
                  <a:pt x="1141270" y="3968301"/>
                  <a:pt x="1089816" y="3980362"/>
                </a:cubicBezTo>
                <a:cubicBezTo>
                  <a:pt x="1008387" y="3999344"/>
                  <a:pt x="926086" y="4017317"/>
                  <a:pt x="843417" y="4032700"/>
                </a:cubicBezTo>
                <a:cubicBezTo>
                  <a:pt x="768546" y="4046592"/>
                  <a:pt x="730065" y="4034711"/>
                  <a:pt x="709553" y="3998175"/>
                </a:cubicBezTo>
                <a:cubicBezTo>
                  <a:pt x="697923" y="3977931"/>
                  <a:pt x="683529" y="3956192"/>
                  <a:pt x="637024" y="3956976"/>
                </a:cubicBezTo>
                <a:cubicBezTo>
                  <a:pt x="561096" y="3958367"/>
                  <a:pt x="483055" y="3965348"/>
                  <a:pt x="439818" y="3925257"/>
                </a:cubicBezTo>
                <a:cubicBezTo>
                  <a:pt x="420898" y="3938151"/>
                  <a:pt x="409248" y="3945856"/>
                  <a:pt x="397954" y="3953509"/>
                </a:cubicBezTo>
                <a:cubicBezTo>
                  <a:pt x="366752" y="3974766"/>
                  <a:pt x="298150" y="3991730"/>
                  <a:pt x="260774" y="3982524"/>
                </a:cubicBezTo>
                <a:cubicBezTo>
                  <a:pt x="205702" y="3969233"/>
                  <a:pt x="158421" y="3979944"/>
                  <a:pt x="110748" y="4003173"/>
                </a:cubicBezTo>
                <a:cubicBezTo>
                  <a:pt x="90816" y="4012815"/>
                  <a:pt x="69989" y="4020495"/>
                  <a:pt x="48615" y="4026612"/>
                </a:cubicBezTo>
                <a:lnTo>
                  <a:pt x="0" y="4037066"/>
                </a:lnTo>
                <a:close/>
              </a:path>
            </a:pathLst>
          </a:custGeom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1811820-403F-4D93-B710-D7F182DEC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E1A8673D-5FEF-402F-8864-988FBAF8C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blipFill dpi="0" rotWithShape="1">
            <a:blip r:embed="rId4">
              <a:alphaModFix amt="5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08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B0479F5-59EA-43F3-BAFC-2606376EB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E2CFB64-34AF-45F6-90C3-A96AEFF75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230" y="4878829"/>
            <a:ext cx="4586490" cy="1810871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z="2000" kern="1200" dirty="0">
                <a:latin typeface="+mj-lt"/>
                <a:ea typeface="+mj-ea"/>
                <a:cs typeface="+mj-cs"/>
              </a:rPr>
              <a:t>      25. CVALDA NA ČAJOVOU SVÍČKU</a:t>
            </a:r>
            <a:br>
              <a:rPr lang="en-US" sz="2000" kern="1200" dirty="0"/>
            </a:br>
            <a:r>
              <a:rPr lang="en-US" sz="2000" dirty="0">
                <a:ea typeface="+mj-lt"/>
                <a:cs typeface="+mj-lt"/>
              </a:rPr>
              <a:t>      HMOTNOST: 810g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      ROZMĚRY: d 42cm/š 12cm/v 17cm</a:t>
            </a:r>
            <a:br>
              <a:rPr lang="en-US" sz="2000" dirty="0">
                <a:ea typeface="+mj-lt"/>
                <a:cs typeface="+mj-lt"/>
              </a:rPr>
            </a:br>
            <a:br>
              <a:rPr lang="en-US" sz="2000" kern="1200" dirty="0"/>
            </a:br>
            <a:br>
              <a:rPr lang="en-US" sz="2000" dirty="0"/>
            </a:br>
            <a:r>
              <a:rPr lang="en-US" sz="2000" kern="1200" dirty="0">
                <a:latin typeface="+mj-lt"/>
                <a:ea typeface="+mj-ea"/>
                <a:cs typeface="+mj-cs"/>
              </a:rPr>
              <a:t>     </a:t>
            </a:r>
            <a:r>
              <a:rPr lang="en-US" sz="2000" dirty="0"/>
              <a:t> </a:t>
            </a:r>
            <a:endParaRPr lang="en-US" sz="2000" kern="1200" dirty="0">
              <a:latin typeface="+mj-lt"/>
            </a:endParaRPr>
          </a:p>
          <a:p>
            <a:endParaRPr lang="en-US" sz="3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Obrázek 7" descr="Obsah obrázku stůl, interiér&#10;&#10;Popis se vygeneroval automaticky.">
            <a:extLst>
              <a:ext uri="{FF2B5EF4-FFF2-40B4-BE49-F238E27FC236}">
                <a16:creationId xmlns:a16="http://schemas.microsoft.com/office/drawing/2014/main" id="{1E4B6941-3820-4635-8FE5-BB85FF305B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6" b="1"/>
          <a:stretch/>
        </p:blipFill>
        <p:spPr>
          <a:xfrm>
            <a:off x="1" y="2"/>
            <a:ext cx="6000749" cy="4048201"/>
          </a:xfrm>
          <a:custGeom>
            <a:avLst/>
            <a:gdLst/>
            <a:ahLst/>
            <a:cxnLst/>
            <a:rect l="l" t="t" r="r" b="b"/>
            <a:pathLst>
              <a:path w="6000749" h="4048201">
                <a:moveTo>
                  <a:pt x="0" y="0"/>
                </a:moveTo>
                <a:lnTo>
                  <a:pt x="6000749" y="0"/>
                </a:lnTo>
                <a:lnTo>
                  <a:pt x="6000749" y="4048201"/>
                </a:lnTo>
                <a:lnTo>
                  <a:pt x="5944247" y="4045387"/>
                </a:lnTo>
                <a:cubicBezTo>
                  <a:pt x="5912733" y="4040867"/>
                  <a:pt x="5883531" y="4032761"/>
                  <a:pt x="5860259" y="4018993"/>
                </a:cubicBezTo>
                <a:cubicBezTo>
                  <a:pt x="5845522" y="4010145"/>
                  <a:pt x="5815127" y="4009004"/>
                  <a:pt x="5790563" y="4005335"/>
                </a:cubicBezTo>
                <a:cubicBezTo>
                  <a:pt x="5770110" y="4002399"/>
                  <a:pt x="5748643" y="3999987"/>
                  <a:pt x="5726340" y="3999392"/>
                </a:cubicBezTo>
                <a:cubicBezTo>
                  <a:pt x="5702558" y="3998630"/>
                  <a:pt x="5676008" y="3996376"/>
                  <a:pt x="5653401" y="4001303"/>
                </a:cubicBezTo>
                <a:cubicBezTo>
                  <a:pt x="5584839" y="4015993"/>
                  <a:pt x="5528518" y="4014398"/>
                  <a:pt x="5475787" y="3994543"/>
                </a:cubicBezTo>
                <a:cubicBezTo>
                  <a:pt x="5448461" y="3984280"/>
                  <a:pt x="5408578" y="3972789"/>
                  <a:pt x="5376427" y="3977186"/>
                </a:cubicBezTo>
                <a:cubicBezTo>
                  <a:pt x="5298173" y="3987786"/>
                  <a:pt x="5231306" y="3983731"/>
                  <a:pt x="5158711" y="3977849"/>
                </a:cubicBezTo>
                <a:cubicBezTo>
                  <a:pt x="5111928" y="3974139"/>
                  <a:pt x="5059522" y="3974442"/>
                  <a:pt x="5009625" y="3971931"/>
                </a:cubicBezTo>
                <a:cubicBezTo>
                  <a:pt x="4951287" y="3968925"/>
                  <a:pt x="4888949" y="3973666"/>
                  <a:pt x="4849941" y="3947886"/>
                </a:cubicBezTo>
                <a:cubicBezTo>
                  <a:pt x="4845543" y="3945116"/>
                  <a:pt x="4833681" y="3946241"/>
                  <a:pt x="4827520" y="3943911"/>
                </a:cubicBezTo>
                <a:cubicBezTo>
                  <a:pt x="4807945" y="3936885"/>
                  <a:pt x="4783117" y="3931364"/>
                  <a:pt x="4771814" y="3921081"/>
                </a:cubicBezTo>
                <a:cubicBezTo>
                  <a:pt x="4739115" y="3891003"/>
                  <a:pt x="4712325" y="3858949"/>
                  <a:pt x="4682399" y="3827911"/>
                </a:cubicBezTo>
                <a:cubicBezTo>
                  <a:pt x="4675987" y="3821273"/>
                  <a:pt x="4669645" y="3812548"/>
                  <a:pt x="4657971" y="3809870"/>
                </a:cubicBezTo>
                <a:cubicBezTo>
                  <a:pt x="4590588" y="3794559"/>
                  <a:pt x="4522266" y="3780327"/>
                  <a:pt x="4453288" y="3766566"/>
                </a:cubicBezTo>
                <a:cubicBezTo>
                  <a:pt x="4425551" y="3761082"/>
                  <a:pt x="4404161" y="3769423"/>
                  <a:pt x="4382131" y="3783516"/>
                </a:cubicBezTo>
                <a:cubicBezTo>
                  <a:pt x="4360738" y="3796954"/>
                  <a:pt x="4334041" y="3811525"/>
                  <a:pt x="4305858" y="3818191"/>
                </a:cubicBezTo>
                <a:cubicBezTo>
                  <a:pt x="4249453" y="3831335"/>
                  <a:pt x="4190357" y="3840900"/>
                  <a:pt x="4132173" y="3849202"/>
                </a:cubicBezTo>
                <a:cubicBezTo>
                  <a:pt x="4110399" y="3852309"/>
                  <a:pt x="4086246" y="3848957"/>
                  <a:pt x="4065132" y="3846494"/>
                </a:cubicBezTo>
                <a:cubicBezTo>
                  <a:pt x="4025130" y="3841816"/>
                  <a:pt x="3987480" y="3833214"/>
                  <a:pt x="3946286" y="3830407"/>
                </a:cubicBezTo>
                <a:cubicBezTo>
                  <a:pt x="3898481" y="3827220"/>
                  <a:pt x="3868394" y="3815462"/>
                  <a:pt x="3850960" y="3792837"/>
                </a:cubicBezTo>
                <a:cubicBezTo>
                  <a:pt x="3825028" y="3759151"/>
                  <a:pt x="3772121" y="3740642"/>
                  <a:pt x="3710981" y="3728217"/>
                </a:cubicBezTo>
                <a:cubicBezTo>
                  <a:pt x="3633314" y="3712297"/>
                  <a:pt x="3545330" y="3726172"/>
                  <a:pt x="3460521" y="3731663"/>
                </a:cubicBezTo>
                <a:cubicBezTo>
                  <a:pt x="3428049" y="3733842"/>
                  <a:pt x="3394563" y="3736542"/>
                  <a:pt x="3364418" y="3734612"/>
                </a:cubicBezTo>
                <a:cubicBezTo>
                  <a:pt x="3250133" y="3727505"/>
                  <a:pt x="3136002" y="3721509"/>
                  <a:pt x="3013997" y="3739481"/>
                </a:cubicBezTo>
                <a:cubicBezTo>
                  <a:pt x="3004006" y="3740906"/>
                  <a:pt x="2993928" y="3741779"/>
                  <a:pt x="2983805" y="3742278"/>
                </a:cubicBezTo>
                <a:cubicBezTo>
                  <a:pt x="2895979" y="3747067"/>
                  <a:pt x="2805960" y="3756890"/>
                  <a:pt x="2738094" y="3725411"/>
                </a:cubicBezTo>
                <a:cubicBezTo>
                  <a:pt x="2725615" y="3719638"/>
                  <a:pt x="2699242" y="3721135"/>
                  <a:pt x="2678828" y="3721025"/>
                </a:cubicBezTo>
                <a:cubicBezTo>
                  <a:pt x="2643514" y="3721155"/>
                  <a:pt x="2618910" y="3714659"/>
                  <a:pt x="2603910" y="3698860"/>
                </a:cubicBezTo>
                <a:cubicBezTo>
                  <a:pt x="2578519" y="3671516"/>
                  <a:pt x="2549282" y="3645289"/>
                  <a:pt x="2525978" y="3617268"/>
                </a:cubicBezTo>
                <a:cubicBezTo>
                  <a:pt x="2509762" y="3598057"/>
                  <a:pt x="2483468" y="3589913"/>
                  <a:pt x="2444032" y="3586664"/>
                </a:cubicBezTo>
                <a:cubicBezTo>
                  <a:pt x="2421927" y="3584910"/>
                  <a:pt x="2401860" y="3577011"/>
                  <a:pt x="2385112" y="3569392"/>
                </a:cubicBezTo>
                <a:cubicBezTo>
                  <a:pt x="2364860" y="3560197"/>
                  <a:pt x="2352980" y="3545842"/>
                  <a:pt x="2331129" y="3538198"/>
                </a:cubicBezTo>
                <a:cubicBezTo>
                  <a:pt x="2277762" y="3518999"/>
                  <a:pt x="2258266" y="3492136"/>
                  <a:pt x="2269566" y="3453894"/>
                </a:cubicBezTo>
                <a:cubicBezTo>
                  <a:pt x="2279659" y="3419977"/>
                  <a:pt x="2235034" y="3382914"/>
                  <a:pt x="2183419" y="3383669"/>
                </a:cubicBezTo>
                <a:cubicBezTo>
                  <a:pt x="2126349" y="3384447"/>
                  <a:pt x="2085261" y="3372185"/>
                  <a:pt x="2042813" y="3358037"/>
                </a:cubicBezTo>
                <a:cubicBezTo>
                  <a:pt x="2019099" y="3350091"/>
                  <a:pt x="1986669" y="3344900"/>
                  <a:pt x="1956288" y="3346401"/>
                </a:cubicBezTo>
                <a:cubicBezTo>
                  <a:pt x="1840886" y="3351916"/>
                  <a:pt x="1735315" y="3380383"/>
                  <a:pt x="1630190" y="3417096"/>
                </a:cubicBezTo>
                <a:cubicBezTo>
                  <a:pt x="1561494" y="3441060"/>
                  <a:pt x="1483492" y="3455965"/>
                  <a:pt x="1408608" y="3472313"/>
                </a:cubicBezTo>
                <a:cubicBezTo>
                  <a:pt x="1385284" y="3477339"/>
                  <a:pt x="1354772" y="3477918"/>
                  <a:pt x="1333449" y="3473973"/>
                </a:cubicBezTo>
                <a:cubicBezTo>
                  <a:pt x="1258677" y="3460472"/>
                  <a:pt x="1184155" y="3446180"/>
                  <a:pt x="1113854" y="3428265"/>
                </a:cubicBezTo>
                <a:cubicBezTo>
                  <a:pt x="1048427" y="3411356"/>
                  <a:pt x="977291" y="3410553"/>
                  <a:pt x="902724" y="3424024"/>
                </a:cubicBezTo>
                <a:cubicBezTo>
                  <a:pt x="848399" y="3433852"/>
                  <a:pt x="798480" y="3436253"/>
                  <a:pt x="746075" y="3436555"/>
                </a:cubicBezTo>
                <a:cubicBezTo>
                  <a:pt x="702394" y="3436745"/>
                  <a:pt x="654694" y="3439396"/>
                  <a:pt x="611517" y="3448201"/>
                </a:cubicBezTo>
                <a:cubicBezTo>
                  <a:pt x="551003" y="3460611"/>
                  <a:pt x="499904" y="3462426"/>
                  <a:pt x="448281" y="3450343"/>
                </a:cubicBezTo>
                <a:cubicBezTo>
                  <a:pt x="420771" y="3443882"/>
                  <a:pt x="386449" y="3443304"/>
                  <a:pt x="354390" y="3440702"/>
                </a:cubicBezTo>
                <a:cubicBezTo>
                  <a:pt x="305001" y="3436609"/>
                  <a:pt x="254061" y="3434435"/>
                  <a:pt x="205560" y="3428894"/>
                </a:cubicBezTo>
                <a:cubicBezTo>
                  <a:pt x="153378" y="3423121"/>
                  <a:pt x="104769" y="3411741"/>
                  <a:pt x="51784" y="3407972"/>
                </a:cubicBezTo>
                <a:lnTo>
                  <a:pt x="0" y="3398392"/>
                </a:lnTo>
                <a:close/>
              </a:path>
            </a:pathLst>
          </a:custGeom>
        </p:spPr>
      </p:pic>
      <p:pic>
        <p:nvPicPr>
          <p:cNvPr id="8" name="Obrázek 8" descr="Obsah obrázku interiér, dřevěné&#10;&#10;Popis se vygeneroval automaticky.">
            <a:extLst>
              <a:ext uri="{FF2B5EF4-FFF2-40B4-BE49-F238E27FC236}">
                <a16:creationId xmlns:a16="http://schemas.microsoft.com/office/drawing/2014/main" id="{2FD6EF0E-17AB-4B82-B1CF-4267916913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" r="1" b="1"/>
          <a:stretch/>
        </p:blipFill>
        <p:spPr>
          <a:xfrm>
            <a:off x="6191250" y="10"/>
            <a:ext cx="6000750" cy="4038328"/>
          </a:xfrm>
          <a:custGeom>
            <a:avLst/>
            <a:gdLst/>
            <a:ahLst/>
            <a:cxnLst/>
            <a:rect l="l" t="t" r="r" b="b"/>
            <a:pathLst>
              <a:path w="6000750" h="4038338">
                <a:moveTo>
                  <a:pt x="0" y="0"/>
                </a:moveTo>
                <a:lnTo>
                  <a:pt x="6000750" y="0"/>
                </a:lnTo>
                <a:lnTo>
                  <a:pt x="6000750" y="3014035"/>
                </a:lnTo>
                <a:lnTo>
                  <a:pt x="5966830" y="3028116"/>
                </a:lnTo>
                <a:cubicBezTo>
                  <a:pt x="5952443" y="3034512"/>
                  <a:pt x="5934250" y="3039750"/>
                  <a:pt x="5924081" y="3047622"/>
                </a:cubicBezTo>
                <a:cubicBezTo>
                  <a:pt x="5872250" y="3087682"/>
                  <a:pt x="5801533" y="3089841"/>
                  <a:pt x="5731624" y="3095095"/>
                </a:cubicBezTo>
                <a:cubicBezTo>
                  <a:pt x="5719354" y="3095902"/>
                  <a:pt x="5704534" y="3096694"/>
                  <a:pt x="5694549" y="3100763"/>
                </a:cubicBezTo>
                <a:cubicBezTo>
                  <a:pt x="5649454" y="3119091"/>
                  <a:pt x="5609249" y="3120675"/>
                  <a:pt x="5566282" y="3110565"/>
                </a:cubicBezTo>
                <a:cubicBezTo>
                  <a:pt x="5528993" y="3101914"/>
                  <a:pt x="5487135" y="3099578"/>
                  <a:pt x="5447800" y="3122561"/>
                </a:cubicBezTo>
                <a:cubicBezTo>
                  <a:pt x="5360376" y="3173554"/>
                  <a:pt x="5261407" y="3189562"/>
                  <a:pt x="5153053" y="3180664"/>
                </a:cubicBezTo>
                <a:cubicBezTo>
                  <a:pt x="5075663" y="3174334"/>
                  <a:pt x="5001217" y="3180991"/>
                  <a:pt x="4924781" y="3209456"/>
                </a:cubicBezTo>
                <a:cubicBezTo>
                  <a:pt x="4895391" y="3220447"/>
                  <a:pt x="4855493" y="3221608"/>
                  <a:pt x="4820364" y="3228131"/>
                </a:cubicBezTo>
                <a:cubicBezTo>
                  <a:pt x="4800480" y="3231723"/>
                  <a:pt x="4778372" y="3235065"/>
                  <a:pt x="4761902" y="3242137"/>
                </a:cubicBezTo>
                <a:cubicBezTo>
                  <a:pt x="4717897" y="3260500"/>
                  <a:pt x="4677587" y="3281733"/>
                  <a:pt x="4633202" y="3299962"/>
                </a:cubicBezTo>
                <a:cubicBezTo>
                  <a:pt x="4611860" y="3308671"/>
                  <a:pt x="4585870" y="3315400"/>
                  <a:pt x="4560907" y="3319152"/>
                </a:cubicBezTo>
                <a:cubicBezTo>
                  <a:pt x="4487147" y="3330619"/>
                  <a:pt x="4413256" y="3341162"/>
                  <a:pt x="4339486" y="3349988"/>
                </a:cubicBezTo>
                <a:cubicBezTo>
                  <a:pt x="4217749" y="3364712"/>
                  <a:pt x="4094519" y="3381727"/>
                  <a:pt x="3999196" y="3339060"/>
                </a:cubicBezTo>
                <a:cubicBezTo>
                  <a:pt x="3991419" y="3335638"/>
                  <a:pt x="3975703" y="3335236"/>
                  <a:pt x="3963458" y="3336228"/>
                </a:cubicBezTo>
                <a:cubicBezTo>
                  <a:pt x="3906915" y="3340709"/>
                  <a:pt x="3849392" y="3348538"/>
                  <a:pt x="3793244" y="3350695"/>
                </a:cubicBezTo>
                <a:cubicBezTo>
                  <a:pt x="3748320" y="3352384"/>
                  <a:pt x="3711764" y="3359110"/>
                  <a:pt x="3680534" y="3380182"/>
                </a:cubicBezTo>
                <a:cubicBezTo>
                  <a:pt x="3639690" y="3407913"/>
                  <a:pt x="3587939" y="3428136"/>
                  <a:pt x="3528420" y="3429642"/>
                </a:cubicBezTo>
                <a:cubicBezTo>
                  <a:pt x="3468933" y="3431332"/>
                  <a:pt x="3432439" y="3451266"/>
                  <a:pt x="3391383" y="3472419"/>
                </a:cubicBezTo>
                <a:cubicBezTo>
                  <a:pt x="3361528" y="3487818"/>
                  <a:pt x="3327785" y="3506605"/>
                  <a:pt x="3292964" y="3512706"/>
                </a:cubicBezTo>
                <a:cubicBezTo>
                  <a:pt x="3214060" y="3526418"/>
                  <a:pt x="3151318" y="3574267"/>
                  <a:pt x="3062201" y="3564890"/>
                </a:cubicBezTo>
                <a:cubicBezTo>
                  <a:pt x="3056279" y="3564225"/>
                  <a:pt x="3046456" y="3569403"/>
                  <a:pt x="3038377" y="3571499"/>
                </a:cubicBezTo>
                <a:cubicBezTo>
                  <a:pt x="2973700" y="3587903"/>
                  <a:pt x="2910969" y="3589865"/>
                  <a:pt x="2859478" y="3573610"/>
                </a:cubicBezTo>
                <a:cubicBezTo>
                  <a:pt x="2791993" y="3552460"/>
                  <a:pt x="2721606" y="3559482"/>
                  <a:pt x="2645189" y="3580393"/>
                </a:cubicBezTo>
                <a:cubicBezTo>
                  <a:pt x="2620649" y="3587104"/>
                  <a:pt x="2595977" y="3592890"/>
                  <a:pt x="2571005" y="3599095"/>
                </a:cubicBezTo>
                <a:cubicBezTo>
                  <a:pt x="2537264" y="3607686"/>
                  <a:pt x="2503192" y="3616514"/>
                  <a:pt x="2469455" y="3625104"/>
                </a:cubicBezTo>
                <a:cubicBezTo>
                  <a:pt x="2436782" y="3633542"/>
                  <a:pt x="2400912" y="3645078"/>
                  <a:pt x="2372944" y="3632831"/>
                </a:cubicBezTo>
                <a:cubicBezTo>
                  <a:pt x="2348857" y="3622294"/>
                  <a:pt x="2333335" y="3625831"/>
                  <a:pt x="2314679" y="3640577"/>
                </a:cubicBezTo>
                <a:cubicBezTo>
                  <a:pt x="2249913" y="3692113"/>
                  <a:pt x="2167939" y="3730244"/>
                  <a:pt x="2058974" y="3747677"/>
                </a:cubicBezTo>
                <a:cubicBezTo>
                  <a:pt x="2036537" y="3751257"/>
                  <a:pt x="2014061" y="3757106"/>
                  <a:pt x="1992327" y="3763040"/>
                </a:cubicBezTo>
                <a:cubicBezTo>
                  <a:pt x="1978998" y="3766641"/>
                  <a:pt x="1962841" y="3770835"/>
                  <a:pt x="1955347" y="3777003"/>
                </a:cubicBezTo>
                <a:cubicBezTo>
                  <a:pt x="1896888" y="3824240"/>
                  <a:pt x="1821061" y="3862060"/>
                  <a:pt x="1737354" y="3895718"/>
                </a:cubicBezTo>
                <a:cubicBezTo>
                  <a:pt x="1707383" y="3907735"/>
                  <a:pt x="1675266" y="3920058"/>
                  <a:pt x="1642029" y="3927066"/>
                </a:cubicBezTo>
                <a:cubicBezTo>
                  <a:pt x="1607367" y="3934277"/>
                  <a:pt x="1570070" y="3935822"/>
                  <a:pt x="1534084" y="3938879"/>
                </a:cubicBezTo>
                <a:cubicBezTo>
                  <a:pt x="1512864" y="3940775"/>
                  <a:pt x="1488617" y="3944422"/>
                  <a:pt x="1471073" y="3941450"/>
                </a:cubicBezTo>
                <a:cubicBezTo>
                  <a:pt x="1415484" y="3932199"/>
                  <a:pt x="1361493" y="3921398"/>
                  <a:pt x="1309076" y="3908861"/>
                </a:cubicBezTo>
                <a:cubicBezTo>
                  <a:pt x="1264195" y="3898081"/>
                  <a:pt x="1255284" y="3896899"/>
                  <a:pt x="1221530" y="3923241"/>
                </a:cubicBezTo>
                <a:cubicBezTo>
                  <a:pt x="1186779" y="3950290"/>
                  <a:pt x="1141270" y="3968301"/>
                  <a:pt x="1089816" y="3980362"/>
                </a:cubicBezTo>
                <a:cubicBezTo>
                  <a:pt x="1008387" y="3999344"/>
                  <a:pt x="926086" y="4017317"/>
                  <a:pt x="843417" y="4032700"/>
                </a:cubicBezTo>
                <a:cubicBezTo>
                  <a:pt x="768546" y="4046592"/>
                  <a:pt x="730065" y="4034711"/>
                  <a:pt x="709553" y="3998175"/>
                </a:cubicBezTo>
                <a:cubicBezTo>
                  <a:pt x="697923" y="3977931"/>
                  <a:pt x="683529" y="3956192"/>
                  <a:pt x="637024" y="3956976"/>
                </a:cubicBezTo>
                <a:cubicBezTo>
                  <a:pt x="561096" y="3958367"/>
                  <a:pt x="483055" y="3965348"/>
                  <a:pt x="439818" y="3925257"/>
                </a:cubicBezTo>
                <a:cubicBezTo>
                  <a:pt x="420898" y="3938151"/>
                  <a:pt x="409248" y="3945856"/>
                  <a:pt x="397954" y="3953509"/>
                </a:cubicBezTo>
                <a:cubicBezTo>
                  <a:pt x="366752" y="3974766"/>
                  <a:pt x="298150" y="3991730"/>
                  <a:pt x="260774" y="3982524"/>
                </a:cubicBezTo>
                <a:cubicBezTo>
                  <a:pt x="205702" y="3969233"/>
                  <a:pt x="158421" y="3979944"/>
                  <a:pt x="110748" y="4003173"/>
                </a:cubicBezTo>
                <a:cubicBezTo>
                  <a:pt x="90816" y="4012815"/>
                  <a:pt x="69989" y="4020495"/>
                  <a:pt x="48615" y="4026612"/>
                </a:cubicBezTo>
                <a:lnTo>
                  <a:pt x="0" y="4037066"/>
                </a:lnTo>
                <a:close/>
              </a:path>
            </a:pathLst>
          </a:cu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71811820-403F-4D93-B710-D7F182DEC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E62E7F3-CD5F-4723-A576-218DC037A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blipFill dpi="0" rotWithShape="1">
            <a:blip r:embed="rId4">
              <a:alphaModFix amt="5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2C67C9D2-ED46-4202-A6D8-1A24AD5ABE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0" y="4572000"/>
            <a:ext cx="6096000" cy="152400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7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B0479F5-59EA-43F3-BAFC-2606376EB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E2CFB64-34AF-45F6-90C3-A96AEFF75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571999"/>
            <a:ext cx="5554075" cy="2132339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z="2000" dirty="0">
                <a:ea typeface="+mj-lt"/>
                <a:cs typeface="+mj-lt"/>
              </a:rPr>
              <a:t>29. DRÁČEK STOJÁNEK NA ČAJ. SVÍČKU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DALŠÍ VYUŽITÍ: POPELNÍK, DÓZIČKA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HMOTNOST: 1605g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ROZMĚRY: d 27cm/š 13cm/v 15cm</a:t>
            </a:r>
            <a:br>
              <a:rPr lang="en-US" sz="2000" dirty="0">
                <a:ea typeface="+mj-lt"/>
                <a:cs typeface="+mj-lt"/>
              </a:rPr>
            </a:br>
            <a:br>
              <a:rPr lang="en-US" sz="2000" dirty="0">
                <a:ea typeface="+mj-lt"/>
                <a:cs typeface="+mj-lt"/>
              </a:rPr>
            </a:br>
            <a:endParaRPr lang="en-US" sz="2000" dirty="0">
              <a:ea typeface="+mj-lt"/>
              <a:cs typeface="+mj-lt"/>
            </a:endParaRPr>
          </a:p>
          <a:p>
            <a:endParaRPr lang="en-US" sz="4400" kern="1200">
              <a:latin typeface="+mj-lt"/>
            </a:endParaRPr>
          </a:p>
        </p:txBody>
      </p:sp>
      <p:pic>
        <p:nvPicPr>
          <p:cNvPr id="6" name="Obrázek 6" descr="Obsah obrázku interiér&#10;&#10;Popis se vygeneroval automaticky.">
            <a:extLst>
              <a:ext uri="{FF2B5EF4-FFF2-40B4-BE49-F238E27FC236}">
                <a16:creationId xmlns:a16="http://schemas.microsoft.com/office/drawing/2014/main" id="{21540CE4-82FB-4F64-8A6C-570ECCC957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" r="1" b="1"/>
          <a:stretch/>
        </p:blipFill>
        <p:spPr>
          <a:xfrm>
            <a:off x="1" y="2"/>
            <a:ext cx="6000749" cy="4048201"/>
          </a:xfrm>
          <a:custGeom>
            <a:avLst/>
            <a:gdLst/>
            <a:ahLst/>
            <a:cxnLst/>
            <a:rect l="l" t="t" r="r" b="b"/>
            <a:pathLst>
              <a:path w="6000749" h="4048201">
                <a:moveTo>
                  <a:pt x="0" y="0"/>
                </a:moveTo>
                <a:lnTo>
                  <a:pt x="6000749" y="0"/>
                </a:lnTo>
                <a:lnTo>
                  <a:pt x="6000749" y="4048201"/>
                </a:lnTo>
                <a:lnTo>
                  <a:pt x="5944247" y="4045387"/>
                </a:lnTo>
                <a:cubicBezTo>
                  <a:pt x="5912733" y="4040867"/>
                  <a:pt x="5883531" y="4032761"/>
                  <a:pt x="5860259" y="4018993"/>
                </a:cubicBezTo>
                <a:cubicBezTo>
                  <a:pt x="5845522" y="4010145"/>
                  <a:pt x="5815127" y="4009004"/>
                  <a:pt x="5790563" y="4005335"/>
                </a:cubicBezTo>
                <a:cubicBezTo>
                  <a:pt x="5770110" y="4002399"/>
                  <a:pt x="5748643" y="3999987"/>
                  <a:pt x="5726340" y="3999392"/>
                </a:cubicBezTo>
                <a:cubicBezTo>
                  <a:pt x="5702558" y="3998630"/>
                  <a:pt x="5676008" y="3996376"/>
                  <a:pt x="5653401" y="4001303"/>
                </a:cubicBezTo>
                <a:cubicBezTo>
                  <a:pt x="5584839" y="4015993"/>
                  <a:pt x="5528518" y="4014398"/>
                  <a:pt x="5475787" y="3994543"/>
                </a:cubicBezTo>
                <a:cubicBezTo>
                  <a:pt x="5448461" y="3984280"/>
                  <a:pt x="5408578" y="3972789"/>
                  <a:pt x="5376427" y="3977186"/>
                </a:cubicBezTo>
                <a:cubicBezTo>
                  <a:pt x="5298173" y="3987786"/>
                  <a:pt x="5231306" y="3983731"/>
                  <a:pt x="5158711" y="3977849"/>
                </a:cubicBezTo>
                <a:cubicBezTo>
                  <a:pt x="5111928" y="3974139"/>
                  <a:pt x="5059522" y="3974442"/>
                  <a:pt x="5009625" y="3971931"/>
                </a:cubicBezTo>
                <a:cubicBezTo>
                  <a:pt x="4951287" y="3968925"/>
                  <a:pt x="4888949" y="3973666"/>
                  <a:pt x="4849941" y="3947886"/>
                </a:cubicBezTo>
                <a:cubicBezTo>
                  <a:pt x="4845543" y="3945116"/>
                  <a:pt x="4833681" y="3946241"/>
                  <a:pt x="4827520" y="3943911"/>
                </a:cubicBezTo>
                <a:cubicBezTo>
                  <a:pt x="4807945" y="3936885"/>
                  <a:pt x="4783117" y="3931364"/>
                  <a:pt x="4771814" y="3921081"/>
                </a:cubicBezTo>
                <a:cubicBezTo>
                  <a:pt x="4739115" y="3891003"/>
                  <a:pt x="4712325" y="3858949"/>
                  <a:pt x="4682399" y="3827911"/>
                </a:cubicBezTo>
                <a:cubicBezTo>
                  <a:pt x="4675987" y="3821273"/>
                  <a:pt x="4669645" y="3812548"/>
                  <a:pt x="4657971" y="3809870"/>
                </a:cubicBezTo>
                <a:cubicBezTo>
                  <a:pt x="4590588" y="3794559"/>
                  <a:pt x="4522266" y="3780327"/>
                  <a:pt x="4453288" y="3766566"/>
                </a:cubicBezTo>
                <a:cubicBezTo>
                  <a:pt x="4425551" y="3761082"/>
                  <a:pt x="4404161" y="3769423"/>
                  <a:pt x="4382131" y="3783516"/>
                </a:cubicBezTo>
                <a:cubicBezTo>
                  <a:pt x="4360738" y="3796954"/>
                  <a:pt x="4334041" y="3811525"/>
                  <a:pt x="4305858" y="3818191"/>
                </a:cubicBezTo>
                <a:cubicBezTo>
                  <a:pt x="4249453" y="3831335"/>
                  <a:pt x="4190357" y="3840900"/>
                  <a:pt x="4132173" y="3849202"/>
                </a:cubicBezTo>
                <a:cubicBezTo>
                  <a:pt x="4110399" y="3852309"/>
                  <a:pt x="4086246" y="3848957"/>
                  <a:pt x="4065132" y="3846494"/>
                </a:cubicBezTo>
                <a:cubicBezTo>
                  <a:pt x="4025130" y="3841816"/>
                  <a:pt x="3987480" y="3833214"/>
                  <a:pt x="3946286" y="3830407"/>
                </a:cubicBezTo>
                <a:cubicBezTo>
                  <a:pt x="3898481" y="3827220"/>
                  <a:pt x="3868394" y="3815462"/>
                  <a:pt x="3850960" y="3792837"/>
                </a:cubicBezTo>
                <a:cubicBezTo>
                  <a:pt x="3825028" y="3759151"/>
                  <a:pt x="3772121" y="3740642"/>
                  <a:pt x="3710981" y="3728217"/>
                </a:cubicBezTo>
                <a:cubicBezTo>
                  <a:pt x="3633314" y="3712297"/>
                  <a:pt x="3545330" y="3726172"/>
                  <a:pt x="3460521" y="3731663"/>
                </a:cubicBezTo>
                <a:cubicBezTo>
                  <a:pt x="3428049" y="3733842"/>
                  <a:pt x="3394563" y="3736542"/>
                  <a:pt x="3364418" y="3734612"/>
                </a:cubicBezTo>
                <a:cubicBezTo>
                  <a:pt x="3250133" y="3727505"/>
                  <a:pt x="3136002" y="3721509"/>
                  <a:pt x="3013997" y="3739481"/>
                </a:cubicBezTo>
                <a:cubicBezTo>
                  <a:pt x="3004006" y="3740906"/>
                  <a:pt x="2993928" y="3741779"/>
                  <a:pt x="2983805" y="3742278"/>
                </a:cubicBezTo>
                <a:cubicBezTo>
                  <a:pt x="2895979" y="3747067"/>
                  <a:pt x="2805960" y="3756890"/>
                  <a:pt x="2738094" y="3725411"/>
                </a:cubicBezTo>
                <a:cubicBezTo>
                  <a:pt x="2725615" y="3719638"/>
                  <a:pt x="2699242" y="3721135"/>
                  <a:pt x="2678828" y="3721025"/>
                </a:cubicBezTo>
                <a:cubicBezTo>
                  <a:pt x="2643514" y="3721155"/>
                  <a:pt x="2618910" y="3714659"/>
                  <a:pt x="2603910" y="3698860"/>
                </a:cubicBezTo>
                <a:cubicBezTo>
                  <a:pt x="2578519" y="3671516"/>
                  <a:pt x="2549282" y="3645289"/>
                  <a:pt x="2525978" y="3617268"/>
                </a:cubicBezTo>
                <a:cubicBezTo>
                  <a:pt x="2509762" y="3598057"/>
                  <a:pt x="2483468" y="3589913"/>
                  <a:pt x="2444032" y="3586664"/>
                </a:cubicBezTo>
                <a:cubicBezTo>
                  <a:pt x="2421927" y="3584910"/>
                  <a:pt x="2401860" y="3577011"/>
                  <a:pt x="2385112" y="3569392"/>
                </a:cubicBezTo>
                <a:cubicBezTo>
                  <a:pt x="2364860" y="3560197"/>
                  <a:pt x="2352980" y="3545842"/>
                  <a:pt x="2331129" y="3538198"/>
                </a:cubicBezTo>
                <a:cubicBezTo>
                  <a:pt x="2277762" y="3518999"/>
                  <a:pt x="2258266" y="3492136"/>
                  <a:pt x="2269566" y="3453894"/>
                </a:cubicBezTo>
                <a:cubicBezTo>
                  <a:pt x="2279659" y="3419977"/>
                  <a:pt x="2235034" y="3382914"/>
                  <a:pt x="2183419" y="3383669"/>
                </a:cubicBezTo>
                <a:cubicBezTo>
                  <a:pt x="2126349" y="3384447"/>
                  <a:pt x="2085261" y="3372185"/>
                  <a:pt x="2042813" y="3358037"/>
                </a:cubicBezTo>
                <a:cubicBezTo>
                  <a:pt x="2019099" y="3350091"/>
                  <a:pt x="1986669" y="3344900"/>
                  <a:pt x="1956288" y="3346401"/>
                </a:cubicBezTo>
                <a:cubicBezTo>
                  <a:pt x="1840886" y="3351916"/>
                  <a:pt x="1735315" y="3380383"/>
                  <a:pt x="1630190" y="3417096"/>
                </a:cubicBezTo>
                <a:cubicBezTo>
                  <a:pt x="1561494" y="3441060"/>
                  <a:pt x="1483492" y="3455965"/>
                  <a:pt x="1408608" y="3472313"/>
                </a:cubicBezTo>
                <a:cubicBezTo>
                  <a:pt x="1385284" y="3477339"/>
                  <a:pt x="1354772" y="3477918"/>
                  <a:pt x="1333449" y="3473973"/>
                </a:cubicBezTo>
                <a:cubicBezTo>
                  <a:pt x="1258677" y="3460472"/>
                  <a:pt x="1184155" y="3446180"/>
                  <a:pt x="1113854" y="3428265"/>
                </a:cubicBezTo>
                <a:cubicBezTo>
                  <a:pt x="1048427" y="3411356"/>
                  <a:pt x="977291" y="3410553"/>
                  <a:pt x="902724" y="3424024"/>
                </a:cubicBezTo>
                <a:cubicBezTo>
                  <a:pt x="848399" y="3433852"/>
                  <a:pt x="798480" y="3436253"/>
                  <a:pt x="746075" y="3436555"/>
                </a:cubicBezTo>
                <a:cubicBezTo>
                  <a:pt x="702394" y="3436745"/>
                  <a:pt x="654694" y="3439396"/>
                  <a:pt x="611517" y="3448201"/>
                </a:cubicBezTo>
                <a:cubicBezTo>
                  <a:pt x="551003" y="3460611"/>
                  <a:pt x="499904" y="3462426"/>
                  <a:pt x="448281" y="3450343"/>
                </a:cubicBezTo>
                <a:cubicBezTo>
                  <a:pt x="420771" y="3443882"/>
                  <a:pt x="386449" y="3443304"/>
                  <a:pt x="354390" y="3440702"/>
                </a:cubicBezTo>
                <a:cubicBezTo>
                  <a:pt x="305001" y="3436609"/>
                  <a:pt x="254061" y="3434435"/>
                  <a:pt x="205560" y="3428894"/>
                </a:cubicBezTo>
                <a:cubicBezTo>
                  <a:pt x="153378" y="3423121"/>
                  <a:pt x="104769" y="3411741"/>
                  <a:pt x="51784" y="3407972"/>
                </a:cubicBezTo>
                <a:lnTo>
                  <a:pt x="0" y="3398392"/>
                </a:lnTo>
                <a:close/>
              </a:path>
            </a:pathLst>
          </a:custGeom>
        </p:spPr>
      </p:pic>
      <p:pic>
        <p:nvPicPr>
          <p:cNvPr id="5" name="Obrázek 5" descr="Obsah obrázku patro&#10;&#10;Popis se vygeneroval automaticky.">
            <a:extLst>
              <a:ext uri="{FF2B5EF4-FFF2-40B4-BE49-F238E27FC236}">
                <a16:creationId xmlns:a16="http://schemas.microsoft.com/office/drawing/2014/main" id="{1A785FC6-25AD-4C2D-B26C-27BBC92E5A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" r="1" b="1"/>
          <a:stretch/>
        </p:blipFill>
        <p:spPr>
          <a:xfrm>
            <a:off x="6191250" y="10"/>
            <a:ext cx="6000750" cy="4038328"/>
          </a:xfrm>
          <a:custGeom>
            <a:avLst/>
            <a:gdLst/>
            <a:ahLst/>
            <a:cxnLst/>
            <a:rect l="l" t="t" r="r" b="b"/>
            <a:pathLst>
              <a:path w="6000750" h="4038338">
                <a:moveTo>
                  <a:pt x="0" y="0"/>
                </a:moveTo>
                <a:lnTo>
                  <a:pt x="6000750" y="0"/>
                </a:lnTo>
                <a:lnTo>
                  <a:pt x="6000750" y="3014035"/>
                </a:lnTo>
                <a:lnTo>
                  <a:pt x="5966830" y="3028116"/>
                </a:lnTo>
                <a:cubicBezTo>
                  <a:pt x="5952443" y="3034512"/>
                  <a:pt x="5934250" y="3039750"/>
                  <a:pt x="5924081" y="3047622"/>
                </a:cubicBezTo>
                <a:cubicBezTo>
                  <a:pt x="5872250" y="3087682"/>
                  <a:pt x="5801533" y="3089841"/>
                  <a:pt x="5731624" y="3095095"/>
                </a:cubicBezTo>
                <a:cubicBezTo>
                  <a:pt x="5719354" y="3095902"/>
                  <a:pt x="5704534" y="3096694"/>
                  <a:pt x="5694549" y="3100763"/>
                </a:cubicBezTo>
                <a:cubicBezTo>
                  <a:pt x="5649454" y="3119091"/>
                  <a:pt x="5609249" y="3120675"/>
                  <a:pt x="5566282" y="3110565"/>
                </a:cubicBezTo>
                <a:cubicBezTo>
                  <a:pt x="5528993" y="3101914"/>
                  <a:pt x="5487135" y="3099578"/>
                  <a:pt x="5447800" y="3122561"/>
                </a:cubicBezTo>
                <a:cubicBezTo>
                  <a:pt x="5360376" y="3173554"/>
                  <a:pt x="5261407" y="3189562"/>
                  <a:pt x="5153053" y="3180664"/>
                </a:cubicBezTo>
                <a:cubicBezTo>
                  <a:pt x="5075663" y="3174334"/>
                  <a:pt x="5001217" y="3180991"/>
                  <a:pt x="4924781" y="3209456"/>
                </a:cubicBezTo>
                <a:cubicBezTo>
                  <a:pt x="4895391" y="3220447"/>
                  <a:pt x="4855493" y="3221608"/>
                  <a:pt x="4820364" y="3228131"/>
                </a:cubicBezTo>
                <a:cubicBezTo>
                  <a:pt x="4800480" y="3231723"/>
                  <a:pt x="4778372" y="3235065"/>
                  <a:pt x="4761902" y="3242137"/>
                </a:cubicBezTo>
                <a:cubicBezTo>
                  <a:pt x="4717897" y="3260500"/>
                  <a:pt x="4677587" y="3281733"/>
                  <a:pt x="4633202" y="3299962"/>
                </a:cubicBezTo>
                <a:cubicBezTo>
                  <a:pt x="4611860" y="3308671"/>
                  <a:pt x="4585870" y="3315400"/>
                  <a:pt x="4560907" y="3319152"/>
                </a:cubicBezTo>
                <a:cubicBezTo>
                  <a:pt x="4487147" y="3330619"/>
                  <a:pt x="4413256" y="3341162"/>
                  <a:pt x="4339486" y="3349988"/>
                </a:cubicBezTo>
                <a:cubicBezTo>
                  <a:pt x="4217749" y="3364712"/>
                  <a:pt x="4094519" y="3381727"/>
                  <a:pt x="3999196" y="3339060"/>
                </a:cubicBezTo>
                <a:cubicBezTo>
                  <a:pt x="3991419" y="3335638"/>
                  <a:pt x="3975703" y="3335236"/>
                  <a:pt x="3963458" y="3336228"/>
                </a:cubicBezTo>
                <a:cubicBezTo>
                  <a:pt x="3906915" y="3340709"/>
                  <a:pt x="3849392" y="3348538"/>
                  <a:pt x="3793244" y="3350695"/>
                </a:cubicBezTo>
                <a:cubicBezTo>
                  <a:pt x="3748320" y="3352384"/>
                  <a:pt x="3711764" y="3359110"/>
                  <a:pt x="3680534" y="3380182"/>
                </a:cubicBezTo>
                <a:cubicBezTo>
                  <a:pt x="3639690" y="3407913"/>
                  <a:pt x="3587939" y="3428136"/>
                  <a:pt x="3528420" y="3429642"/>
                </a:cubicBezTo>
                <a:cubicBezTo>
                  <a:pt x="3468933" y="3431332"/>
                  <a:pt x="3432439" y="3451266"/>
                  <a:pt x="3391383" y="3472419"/>
                </a:cubicBezTo>
                <a:cubicBezTo>
                  <a:pt x="3361528" y="3487818"/>
                  <a:pt x="3327785" y="3506605"/>
                  <a:pt x="3292964" y="3512706"/>
                </a:cubicBezTo>
                <a:cubicBezTo>
                  <a:pt x="3214060" y="3526418"/>
                  <a:pt x="3151318" y="3574267"/>
                  <a:pt x="3062201" y="3564890"/>
                </a:cubicBezTo>
                <a:cubicBezTo>
                  <a:pt x="3056279" y="3564225"/>
                  <a:pt x="3046456" y="3569403"/>
                  <a:pt x="3038377" y="3571499"/>
                </a:cubicBezTo>
                <a:cubicBezTo>
                  <a:pt x="2973700" y="3587903"/>
                  <a:pt x="2910969" y="3589865"/>
                  <a:pt x="2859478" y="3573610"/>
                </a:cubicBezTo>
                <a:cubicBezTo>
                  <a:pt x="2791993" y="3552460"/>
                  <a:pt x="2721606" y="3559482"/>
                  <a:pt x="2645189" y="3580393"/>
                </a:cubicBezTo>
                <a:cubicBezTo>
                  <a:pt x="2620649" y="3587104"/>
                  <a:pt x="2595977" y="3592890"/>
                  <a:pt x="2571005" y="3599095"/>
                </a:cubicBezTo>
                <a:cubicBezTo>
                  <a:pt x="2537264" y="3607686"/>
                  <a:pt x="2503192" y="3616514"/>
                  <a:pt x="2469455" y="3625104"/>
                </a:cubicBezTo>
                <a:cubicBezTo>
                  <a:pt x="2436782" y="3633542"/>
                  <a:pt x="2400912" y="3645078"/>
                  <a:pt x="2372944" y="3632831"/>
                </a:cubicBezTo>
                <a:cubicBezTo>
                  <a:pt x="2348857" y="3622294"/>
                  <a:pt x="2333335" y="3625831"/>
                  <a:pt x="2314679" y="3640577"/>
                </a:cubicBezTo>
                <a:cubicBezTo>
                  <a:pt x="2249913" y="3692113"/>
                  <a:pt x="2167939" y="3730244"/>
                  <a:pt x="2058974" y="3747677"/>
                </a:cubicBezTo>
                <a:cubicBezTo>
                  <a:pt x="2036537" y="3751257"/>
                  <a:pt x="2014061" y="3757106"/>
                  <a:pt x="1992327" y="3763040"/>
                </a:cubicBezTo>
                <a:cubicBezTo>
                  <a:pt x="1978998" y="3766641"/>
                  <a:pt x="1962841" y="3770835"/>
                  <a:pt x="1955347" y="3777003"/>
                </a:cubicBezTo>
                <a:cubicBezTo>
                  <a:pt x="1896888" y="3824240"/>
                  <a:pt x="1821061" y="3862060"/>
                  <a:pt x="1737354" y="3895718"/>
                </a:cubicBezTo>
                <a:cubicBezTo>
                  <a:pt x="1707383" y="3907735"/>
                  <a:pt x="1675266" y="3920058"/>
                  <a:pt x="1642029" y="3927066"/>
                </a:cubicBezTo>
                <a:cubicBezTo>
                  <a:pt x="1607367" y="3934277"/>
                  <a:pt x="1570070" y="3935822"/>
                  <a:pt x="1534084" y="3938879"/>
                </a:cubicBezTo>
                <a:cubicBezTo>
                  <a:pt x="1512864" y="3940775"/>
                  <a:pt x="1488617" y="3944422"/>
                  <a:pt x="1471073" y="3941450"/>
                </a:cubicBezTo>
                <a:cubicBezTo>
                  <a:pt x="1415484" y="3932199"/>
                  <a:pt x="1361493" y="3921398"/>
                  <a:pt x="1309076" y="3908861"/>
                </a:cubicBezTo>
                <a:cubicBezTo>
                  <a:pt x="1264195" y="3898081"/>
                  <a:pt x="1255284" y="3896899"/>
                  <a:pt x="1221530" y="3923241"/>
                </a:cubicBezTo>
                <a:cubicBezTo>
                  <a:pt x="1186779" y="3950290"/>
                  <a:pt x="1141270" y="3968301"/>
                  <a:pt x="1089816" y="3980362"/>
                </a:cubicBezTo>
                <a:cubicBezTo>
                  <a:pt x="1008387" y="3999344"/>
                  <a:pt x="926086" y="4017317"/>
                  <a:pt x="843417" y="4032700"/>
                </a:cubicBezTo>
                <a:cubicBezTo>
                  <a:pt x="768546" y="4046592"/>
                  <a:pt x="730065" y="4034711"/>
                  <a:pt x="709553" y="3998175"/>
                </a:cubicBezTo>
                <a:cubicBezTo>
                  <a:pt x="697923" y="3977931"/>
                  <a:pt x="683529" y="3956192"/>
                  <a:pt x="637024" y="3956976"/>
                </a:cubicBezTo>
                <a:cubicBezTo>
                  <a:pt x="561096" y="3958367"/>
                  <a:pt x="483055" y="3965348"/>
                  <a:pt x="439818" y="3925257"/>
                </a:cubicBezTo>
                <a:cubicBezTo>
                  <a:pt x="420898" y="3938151"/>
                  <a:pt x="409248" y="3945856"/>
                  <a:pt x="397954" y="3953509"/>
                </a:cubicBezTo>
                <a:cubicBezTo>
                  <a:pt x="366752" y="3974766"/>
                  <a:pt x="298150" y="3991730"/>
                  <a:pt x="260774" y="3982524"/>
                </a:cubicBezTo>
                <a:cubicBezTo>
                  <a:pt x="205702" y="3969233"/>
                  <a:pt x="158421" y="3979944"/>
                  <a:pt x="110748" y="4003173"/>
                </a:cubicBezTo>
                <a:cubicBezTo>
                  <a:pt x="90816" y="4012815"/>
                  <a:pt x="69989" y="4020495"/>
                  <a:pt x="48615" y="4026612"/>
                </a:cubicBezTo>
                <a:lnTo>
                  <a:pt x="0" y="4037066"/>
                </a:ln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1811820-403F-4D93-B710-D7F182DEC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E62E7F3-CD5F-4723-A576-218DC037A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blipFill dpi="0" rotWithShape="1">
            <a:blip r:embed="rId4">
              <a:alphaModFix amt="5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48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0479F5-59EA-43F3-BAFC-2606376EB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DC303FE-E768-4BAD-9619-9F312C5C4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108959"/>
            <a:ext cx="5905500" cy="2747171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endParaRPr lang="en-US" sz="6000"/>
          </a:p>
          <a:p>
            <a:r>
              <a:rPr lang="en-US" sz="2000" dirty="0">
                <a:ea typeface="+mj-lt"/>
                <a:cs typeface="+mj-lt"/>
              </a:rPr>
              <a:t>30. POPELNÍK  LOŽISTICK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DALŠÍ VYUŽITÍ: NA SVÍČKU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HMOTNOST: 444g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ROZMĚRY: d 12cm/š 12cm/v 5cm</a:t>
            </a:r>
            <a:br>
              <a:rPr lang="en-US" sz="2000" dirty="0">
                <a:ea typeface="+mj-lt"/>
                <a:cs typeface="+mj-lt"/>
              </a:rPr>
            </a:br>
            <a:br>
              <a:rPr lang="en-US" sz="2000" dirty="0">
                <a:ea typeface="+mj-lt"/>
                <a:cs typeface="+mj-lt"/>
              </a:rPr>
            </a:br>
            <a:endParaRPr lang="en-US" sz="2000" dirty="0">
              <a:ea typeface="+mj-lt"/>
              <a:cs typeface="+mj-lt"/>
            </a:endParaRPr>
          </a:p>
          <a:p>
            <a:endParaRPr lang="cs-CZ"/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4C3017F1-D249-48AE-BF14-C2D298E2C6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45" r="1" b="13194"/>
          <a:stretch/>
        </p:blipFill>
        <p:spPr>
          <a:xfrm>
            <a:off x="1" y="2"/>
            <a:ext cx="6000749" cy="4048201"/>
          </a:xfrm>
          <a:custGeom>
            <a:avLst/>
            <a:gdLst/>
            <a:ahLst/>
            <a:cxnLst/>
            <a:rect l="l" t="t" r="r" b="b"/>
            <a:pathLst>
              <a:path w="6000749" h="4048201">
                <a:moveTo>
                  <a:pt x="0" y="0"/>
                </a:moveTo>
                <a:lnTo>
                  <a:pt x="6000749" y="0"/>
                </a:lnTo>
                <a:lnTo>
                  <a:pt x="6000749" y="4048201"/>
                </a:lnTo>
                <a:lnTo>
                  <a:pt x="5944247" y="4045387"/>
                </a:lnTo>
                <a:cubicBezTo>
                  <a:pt x="5912733" y="4040867"/>
                  <a:pt x="5883531" y="4032761"/>
                  <a:pt x="5860259" y="4018993"/>
                </a:cubicBezTo>
                <a:cubicBezTo>
                  <a:pt x="5845522" y="4010145"/>
                  <a:pt x="5815127" y="4009004"/>
                  <a:pt x="5790563" y="4005335"/>
                </a:cubicBezTo>
                <a:cubicBezTo>
                  <a:pt x="5770110" y="4002399"/>
                  <a:pt x="5748643" y="3999987"/>
                  <a:pt x="5726340" y="3999392"/>
                </a:cubicBezTo>
                <a:cubicBezTo>
                  <a:pt x="5702558" y="3998630"/>
                  <a:pt x="5676008" y="3996376"/>
                  <a:pt x="5653401" y="4001303"/>
                </a:cubicBezTo>
                <a:cubicBezTo>
                  <a:pt x="5584839" y="4015993"/>
                  <a:pt x="5528518" y="4014398"/>
                  <a:pt x="5475787" y="3994543"/>
                </a:cubicBezTo>
                <a:cubicBezTo>
                  <a:pt x="5448461" y="3984280"/>
                  <a:pt x="5408578" y="3972789"/>
                  <a:pt x="5376427" y="3977186"/>
                </a:cubicBezTo>
                <a:cubicBezTo>
                  <a:pt x="5298173" y="3987786"/>
                  <a:pt x="5231306" y="3983731"/>
                  <a:pt x="5158711" y="3977849"/>
                </a:cubicBezTo>
                <a:cubicBezTo>
                  <a:pt x="5111928" y="3974139"/>
                  <a:pt x="5059522" y="3974442"/>
                  <a:pt x="5009625" y="3971931"/>
                </a:cubicBezTo>
                <a:cubicBezTo>
                  <a:pt x="4951287" y="3968925"/>
                  <a:pt x="4888949" y="3973666"/>
                  <a:pt x="4849941" y="3947886"/>
                </a:cubicBezTo>
                <a:cubicBezTo>
                  <a:pt x="4845543" y="3945116"/>
                  <a:pt x="4833681" y="3946241"/>
                  <a:pt x="4827520" y="3943911"/>
                </a:cubicBezTo>
                <a:cubicBezTo>
                  <a:pt x="4807945" y="3936885"/>
                  <a:pt x="4783117" y="3931364"/>
                  <a:pt x="4771814" y="3921081"/>
                </a:cubicBezTo>
                <a:cubicBezTo>
                  <a:pt x="4739115" y="3891003"/>
                  <a:pt x="4712325" y="3858949"/>
                  <a:pt x="4682399" y="3827911"/>
                </a:cubicBezTo>
                <a:cubicBezTo>
                  <a:pt x="4675987" y="3821273"/>
                  <a:pt x="4669645" y="3812548"/>
                  <a:pt x="4657971" y="3809870"/>
                </a:cubicBezTo>
                <a:cubicBezTo>
                  <a:pt x="4590588" y="3794559"/>
                  <a:pt x="4522266" y="3780327"/>
                  <a:pt x="4453288" y="3766566"/>
                </a:cubicBezTo>
                <a:cubicBezTo>
                  <a:pt x="4425551" y="3761082"/>
                  <a:pt x="4404161" y="3769423"/>
                  <a:pt x="4382131" y="3783516"/>
                </a:cubicBezTo>
                <a:cubicBezTo>
                  <a:pt x="4360738" y="3796954"/>
                  <a:pt x="4334041" y="3811525"/>
                  <a:pt x="4305858" y="3818191"/>
                </a:cubicBezTo>
                <a:cubicBezTo>
                  <a:pt x="4249453" y="3831335"/>
                  <a:pt x="4190357" y="3840900"/>
                  <a:pt x="4132173" y="3849202"/>
                </a:cubicBezTo>
                <a:cubicBezTo>
                  <a:pt x="4110399" y="3852309"/>
                  <a:pt x="4086246" y="3848957"/>
                  <a:pt x="4065132" y="3846494"/>
                </a:cubicBezTo>
                <a:cubicBezTo>
                  <a:pt x="4025130" y="3841816"/>
                  <a:pt x="3987480" y="3833214"/>
                  <a:pt x="3946286" y="3830407"/>
                </a:cubicBezTo>
                <a:cubicBezTo>
                  <a:pt x="3898481" y="3827220"/>
                  <a:pt x="3868394" y="3815462"/>
                  <a:pt x="3850960" y="3792837"/>
                </a:cubicBezTo>
                <a:cubicBezTo>
                  <a:pt x="3825028" y="3759151"/>
                  <a:pt x="3772121" y="3740642"/>
                  <a:pt x="3710981" y="3728217"/>
                </a:cubicBezTo>
                <a:cubicBezTo>
                  <a:pt x="3633314" y="3712297"/>
                  <a:pt x="3545330" y="3726172"/>
                  <a:pt x="3460521" y="3731663"/>
                </a:cubicBezTo>
                <a:cubicBezTo>
                  <a:pt x="3428049" y="3733842"/>
                  <a:pt x="3394563" y="3736542"/>
                  <a:pt x="3364418" y="3734612"/>
                </a:cubicBezTo>
                <a:cubicBezTo>
                  <a:pt x="3250133" y="3727505"/>
                  <a:pt x="3136002" y="3721509"/>
                  <a:pt x="3013997" y="3739481"/>
                </a:cubicBezTo>
                <a:cubicBezTo>
                  <a:pt x="3004006" y="3740906"/>
                  <a:pt x="2993928" y="3741779"/>
                  <a:pt x="2983805" y="3742278"/>
                </a:cubicBezTo>
                <a:cubicBezTo>
                  <a:pt x="2895979" y="3747067"/>
                  <a:pt x="2805960" y="3756890"/>
                  <a:pt x="2738094" y="3725411"/>
                </a:cubicBezTo>
                <a:cubicBezTo>
                  <a:pt x="2725615" y="3719638"/>
                  <a:pt x="2699242" y="3721135"/>
                  <a:pt x="2678828" y="3721025"/>
                </a:cubicBezTo>
                <a:cubicBezTo>
                  <a:pt x="2643514" y="3721155"/>
                  <a:pt x="2618910" y="3714659"/>
                  <a:pt x="2603910" y="3698860"/>
                </a:cubicBezTo>
                <a:cubicBezTo>
                  <a:pt x="2578519" y="3671516"/>
                  <a:pt x="2549282" y="3645289"/>
                  <a:pt x="2525978" y="3617268"/>
                </a:cubicBezTo>
                <a:cubicBezTo>
                  <a:pt x="2509762" y="3598057"/>
                  <a:pt x="2483468" y="3589913"/>
                  <a:pt x="2444032" y="3586664"/>
                </a:cubicBezTo>
                <a:cubicBezTo>
                  <a:pt x="2421927" y="3584910"/>
                  <a:pt x="2401860" y="3577011"/>
                  <a:pt x="2385112" y="3569392"/>
                </a:cubicBezTo>
                <a:cubicBezTo>
                  <a:pt x="2364860" y="3560197"/>
                  <a:pt x="2352980" y="3545842"/>
                  <a:pt x="2331129" y="3538198"/>
                </a:cubicBezTo>
                <a:cubicBezTo>
                  <a:pt x="2277762" y="3518999"/>
                  <a:pt x="2258266" y="3492136"/>
                  <a:pt x="2269566" y="3453894"/>
                </a:cubicBezTo>
                <a:cubicBezTo>
                  <a:pt x="2279659" y="3419977"/>
                  <a:pt x="2235034" y="3382914"/>
                  <a:pt x="2183419" y="3383669"/>
                </a:cubicBezTo>
                <a:cubicBezTo>
                  <a:pt x="2126349" y="3384447"/>
                  <a:pt x="2085261" y="3372185"/>
                  <a:pt x="2042813" y="3358037"/>
                </a:cubicBezTo>
                <a:cubicBezTo>
                  <a:pt x="2019099" y="3350091"/>
                  <a:pt x="1986669" y="3344900"/>
                  <a:pt x="1956288" y="3346401"/>
                </a:cubicBezTo>
                <a:cubicBezTo>
                  <a:pt x="1840886" y="3351916"/>
                  <a:pt x="1735315" y="3380383"/>
                  <a:pt x="1630190" y="3417096"/>
                </a:cubicBezTo>
                <a:cubicBezTo>
                  <a:pt x="1561494" y="3441060"/>
                  <a:pt x="1483492" y="3455965"/>
                  <a:pt x="1408608" y="3472313"/>
                </a:cubicBezTo>
                <a:cubicBezTo>
                  <a:pt x="1385284" y="3477339"/>
                  <a:pt x="1354772" y="3477918"/>
                  <a:pt x="1333449" y="3473973"/>
                </a:cubicBezTo>
                <a:cubicBezTo>
                  <a:pt x="1258677" y="3460472"/>
                  <a:pt x="1184155" y="3446180"/>
                  <a:pt x="1113854" y="3428265"/>
                </a:cubicBezTo>
                <a:cubicBezTo>
                  <a:pt x="1048427" y="3411356"/>
                  <a:pt x="977291" y="3410553"/>
                  <a:pt x="902724" y="3424024"/>
                </a:cubicBezTo>
                <a:cubicBezTo>
                  <a:pt x="848399" y="3433852"/>
                  <a:pt x="798480" y="3436253"/>
                  <a:pt x="746075" y="3436555"/>
                </a:cubicBezTo>
                <a:cubicBezTo>
                  <a:pt x="702394" y="3436745"/>
                  <a:pt x="654694" y="3439396"/>
                  <a:pt x="611517" y="3448201"/>
                </a:cubicBezTo>
                <a:cubicBezTo>
                  <a:pt x="551003" y="3460611"/>
                  <a:pt x="499904" y="3462426"/>
                  <a:pt x="448281" y="3450343"/>
                </a:cubicBezTo>
                <a:cubicBezTo>
                  <a:pt x="420771" y="3443882"/>
                  <a:pt x="386449" y="3443304"/>
                  <a:pt x="354390" y="3440702"/>
                </a:cubicBezTo>
                <a:cubicBezTo>
                  <a:pt x="305001" y="3436609"/>
                  <a:pt x="254061" y="3434435"/>
                  <a:pt x="205560" y="3428894"/>
                </a:cubicBezTo>
                <a:cubicBezTo>
                  <a:pt x="153378" y="3423121"/>
                  <a:pt x="104769" y="3411741"/>
                  <a:pt x="51784" y="3407972"/>
                </a:cubicBezTo>
                <a:lnTo>
                  <a:pt x="0" y="3398392"/>
                </a:lnTo>
                <a:close/>
              </a:path>
            </a:pathLst>
          </a:custGeom>
        </p:spPr>
      </p:pic>
      <p:pic>
        <p:nvPicPr>
          <p:cNvPr id="6" name="Obrázek 6" descr="Obsah obrázku stůl, interiér, patro, dřevěné&#10;&#10;Popis se vygeneroval automaticky.">
            <a:extLst>
              <a:ext uri="{FF2B5EF4-FFF2-40B4-BE49-F238E27FC236}">
                <a16:creationId xmlns:a16="http://schemas.microsoft.com/office/drawing/2014/main" id="{C72E21DA-2CFC-47AE-9B25-D27FEAB233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" r="1" b="1"/>
          <a:stretch/>
        </p:blipFill>
        <p:spPr>
          <a:xfrm>
            <a:off x="6191250" y="10"/>
            <a:ext cx="6000750" cy="4038328"/>
          </a:xfrm>
          <a:custGeom>
            <a:avLst/>
            <a:gdLst/>
            <a:ahLst/>
            <a:cxnLst/>
            <a:rect l="l" t="t" r="r" b="b"/>
            <a:pathLst>
              <a:path w="6000750" h="4038338">
                <a:moveTo>
                  <a:pt x="0" y="0"/>
                </a:moveTo>
                <a:lnTo>
                  <a:pt x="6000750" y="0"/>
                </a:lnTo>
                <a:lnTo>
                  <a:pt x="6000750" y="3014035"/>
                </a:lnTo>
                <a:lnTo>
                  <a:pt x="5966830" y="3028116"/>
                </a:lnTo>
                <a:cubicBezTo>
                  <a:pt x="5952443" y="3034512"/>
                  <a:pt x="5934250" y="3039750"/>
                  <a:pt x="5924081" y="3047622"/>
                </a:cubicBezTo>
                <a:cubicBezTo>
                  <a:pt x="5872250" y="3087682"/>
                  <a:pt x="5801533" y="3089841"/>
                  <a:pt x="5731624" y="3095095"/>
                </a:cubicBezTo>
                <a:cubicBezTo>
                  <a:pt x="5719354" y="3095902"/>
                  <a:pt x="5704534" y="3096694"/>
                  <a:pt x="5694549" y="3100763"/>
                </a:cubicBezTo>
                <a:cubicBezTo>
                  <a:pt x="5649454" y="3119091"/>
                  <a:pt x="5609249" y="3120675"/>
                  <a:pt x="5566282" y="3110565"/>
                </a:cubicBezTo>
                <a:cubicBezTo>
                  <a:pt x="5528993" y="3101914"/>
                  <a:pt x="5487135" y="3099578"/>
                  <a:pt x="5447800" y="3122561"/>
                </a:cubicBezTo>
                <a:cubicBezTo>
                  <a:pt x="5360376" y="3173554"/>
                  <a:pt x="5261407" y="3189562"/>
                  <a:pt x="5153053" y="3180664"/>
                </a:cubicBezTo>
                <a:cubicBezTo>
                  <a:pt x="5075663" y="3174334"/>
                  <a:pt x="5001217" y="3180991"/>
                  <a:pt x="4924781" y="3209456"/>
                </a:cubicBezTo>
                <a:cubicBezTo>
                  <a:pt x="4895391" y="3220447"/>
                  <a:pt x="4855493" y="3221608"/>
                  <a:pt x="4820364" y="3228131"/>
                </a:cubicBezTo>
                <a:cubicBezTo>
                  <a:pt x="4800480" y="3231723"/>
                  <a:pt x="4778372" y="3235065"/>
                  <a:pt x="4761902" y="3242137"/>
                </a:cubicBezTo>
                <a:cubicBezTo>
                  <a:pt x="4717897" y="3260500"/>
                  <a:pt x="4677587" y="3281733"/>
                  <a:pt x="4633202" y="3299962"/>
                </a:cubicBezTo>
                <a:cubicBezTo>
                  <a:pt x="4611860" y="3308671"/>
                  <a:pt x="4585870" y="3315400"/>
                  <a:pt x="4560907" y="3319152"/>
                </a:cubicBezTo>
                <a:cubicBezTo>
                  <a:pt x="4487147" y="3330619"/>
                  <a:pt x="4413256" y="3341162"/>
                  <a:pt x="4339486" y="3349988"/>
                </a:cubicBezTo>
                <a:cubicBezTo>
                  <a:pt x="4217749" y="3364712"/>
                  <a:pt x="4094519" y="3381727"/>
                  <a:pt x="3999196" y="3339060"/>
                </a:cubicBezTo>
                <a:cubicBezTo>
                  <a:pt x="3991419" y="3335638"/>
                  <a:pt x="3975703" y="3335236"/>
                  <a:pt x="3963458" y="3336228"/>
                </a:cubicBezTo>
                <a:cubicBezTo>
                  <a:pt x="3906915" y="3340709"/>
                  <a:pt x="3849392" y="3348538"/>
                  <a:pt x="3793244" y="3350695"/>
                </a:cubicBezTo>
                <a:cubicBezTo>
                  <a:pt x="3748320" y="3352384"/>
                  <a:pt x="3711764" y="3359110"/>
                  <a:pt x="3680534" y="3380182"/>
                </a:cubicBezTo>
                <a:cubicBezTo>
                  <a:pt x="3639690" y="3407913"/>
                  <a:pt x="3587939" y="3428136"/>
                  <a:pt x="3528420" y="3429642"/>
                </a:cubicBezTo>
                <a:cubicBezTo>
                  <a:pt x="3468933" y="3431332"/>
                  <a:pt x="3432439" y="3451266"/>
                  <a:pt x="3391383" y="3472419"/>
                </a:cubicBezTo>
                <a:cubicBezTo>
                  <a:pt x="3361528" y="3487818"/>
                  <a:pt x="3327785" y="3506605"/>
                  <a:pt x="3292964" y="3512706"/>
                </a:cubicBezTo>
                <a:cubicBezTo>
                  <a:pt x="3214060" y="3526418"/>
                  <a:pt x="3151318" y="3574267"/>
                  <a:pt x="3062201" y="3564890"/>
                </a:cubicBezTo>
                <a:cubicBezTo>
                  <a:pt x="3056279" y="3564225"/>
                  <a:pt x="3046456" y="3569403"/>
                  <a:pt x="3038377" y="3571499"/>
                </a:cubicBezTo>
                <a:cubicBezTo>
                  <a:pt x="2973700" y="3587903"/>
                  <a:pt x="2910969" y="3589865"/>
                  <a:pt x="2859478" y="3573610"/>
                </a:cubicBezTo>
                <a:cubicBezTo>
                  <a:pt x="2791993" y="3552460"/>
                  <a:pt x="2721606" y="3559482"/>
                  <a:pt x="2645189" y="3580393"/>
                </a:cubicBezTo>
                <a:cubicBezTo>
                  <a:pt x="2620649" y="3587104"/>
                  <a:pt x="2595977" y="3592890"/>
                  <a:pt x="2571005" y="3599095"/>
                </a:cubicBezTo>
                <a:cubicBezTo>
                  <a:pt x="2537264" y="3607686"/>
                  <a:pt x="2503192" y="3616514"/>
                  <a:pt x="2469455" y="3625104"/>
                </a:cubicBezTo>
                <a:cubicBezTo>
                  <a:pt x="2436782" y="3633542"/>
                  <a:pt x="2400912" y="3645078"/>
                  <a:pt x="2372944" y="3632831"/>
                </a:cubicBezTo>
                <a:cubicBezTo>
                  <a:pt x="2348857" y="3622294"/>
                  <a:pt x="2333335" y="3625831"/>
                  <a:pt x="2314679" y="3640577"/>
                </a:cubicBezTo>
                <a:cubicBezTo>
                  <a:pt x="2249913" y="3692113"/>
                  <a:pt x="2167939" y="3730244"/>
                  <a:pt x="2058974" y="3747677"/>
                </a:cubicBezTo>
                <a:cubicBezTo>
                  <a:pt x="2036537" y="3751257"/>
                  <a:pt x="2014061" y="3757106"/>
                  <a:pt x="1992327" y="3763040"/>
                </a:cubicBezTo>
                <a:cubicBezTo>
                  <a:pt x="1978998" y="3766641"/>
                  <a:pt x="1962841" y="3770835"/>
                  <a:pt x="1955347" y="3777003"/>
                </a:cubicBezTo>
                <a:cubicBezTo>
                  <a:pt x="1896888" y="3824240"/>
                  <a:pt x="1821061" y="3862060"/>
                  <a:pt x="1737354" y="3895718"/>
                </a:cubicBezTo>
                <a:cubicBezTo>
                  <a:pt x="1707383" y="3907735"/>
                  <a:pt x="1675266" y="3920058"/>
                  <a:pt x="1642029" y="3927066"/>
                </a:cubicBezTo>
                <a:cubicBezTo>
                  <a:pt x="1607367" y="3934277"/>
                  <a:pt x="1570070" y="3935822"/>
                  <a:pt x="1534084" y="3938879"/>
                </a:cubicBezTo>
                <a:cubicBezTo>
                  <a:pt x="1512864" y="3940775"/>
                  <a:pt x="1488617" y="3944422"/>
                  <a:pt x="1471073" y="3941450"/>
                </a:cubicBezTo>
                <a:cubicBezTo>
                  <a:pt x="1415484" y="3932199"/>
                  <a:pt x="1361493" y="3921398"/>
                  <a:pt x="1309076" y="3908861"/>
                </a:cubicBezTo>
                <a:cubicBezTo>
                  <a:pt x="1264195" y="3898081"/>
                  <a:pt x="1255284" y="3896899"/>
                  <a:pt x="1221530" y="3923241"/>
                </a:cubicBezTo>
                <a:cubicBezTo>
                  <a:pt x="1186779" y="3950290"/>
                  <a:pt x="1141270" y="3968301"/>
                  <a:pt x="1089816" y="3980362"/>
                </a:cubicBezTo>
                <a:cubicBezTo>
                  <a:pt x="1008387" y="3999344"/>
                  <a:pt x="926086" y="4017317"/>
                  <a:pt x="843417" y="4032700"/>
                </a:cubicBezTo>
                <a:cubicBezTo>
                  <a:pt x="768546" y="4046592"/>
                  <a:pt x="730065" y="4034711"/>
                  <a:pt x="709553" y="3998175"/>
                </a:cubicBezTo>
                <a:cubicBezTo>
                  <a:pt x="697923" y="3977931"/>
                  <a:pt x="683529" y="3956192"/>
                  <a:pt x="637024" y="3956976"/>
                </a:cubicBezTo>
                <a:cubicBezTo>
                  <a:pt x="561096" y="3958367"/>
                  <a:pt x="483055" y="3965348"/>
                  <a:pt x="439818" y="3925257"/>
                </a:cubicBezTo>
                <a:cubicBezTo>
                  <a:pt x="420898" y="3938151"/>
                  <a:pt x="409248" y="3945856"/>
                  <a:pt x="397954" y="3953509"/>
                </a:cubicBezTo>
                <a:cubicBezTo>
                  <a:pt x="366752" y="3974766"/>
                  <a:pt x="298150" y="3991730"/>
                  <a:pt x="260774" y="3982524"/>
                </a:cubicBezTo>
                <a:cubicBezTo>
                  <a:pt x="205702" y="3969233"/>
                  <a:pt x="158421" y="3979944"/>
                  <a:pt x="110748" y="4003173"/>
                </a:cubicBezTo>
                <a:cubicBezTo>
                  <a:pt x="90816" y="4012815"/>
                  <a:pt x="69989" y="4020495"/>
                  <a:pt x="48615" y="4026612"/>
                </a:cubicBezTo>
                <a:lnTo>
                  <a:pt x="0" y="4037066"/>
                </a:lnTo>
                <a:close/>
              </a:path>
            </a:pathLst>
          </a:cu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1811820-403F-4D93-B710-D7F182DEC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1A8673D-5FEF-402F-8864-988FBAF8C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blipFill dpi="0" rotWithShape="1">
            <a:blip r:embed="rId4">
              <a:alphaModFix amt="5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1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B0479F5-59EA-43F3-BAFC-2606376EB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B58BA96-F662-4A7D-9558-4B5196210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224914"/>
            <a:ext cx="4236720" cy="2322839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endParaRPr lang="en-US" sz="4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r>
              <a:rPr lang="en-US" sz="2000" dirty="0">
                <a:ea typeface="+mj-lt"/>
                <a:cs typeface="+mj-lt"/>
              </a:rPr>
              <a:t>31. KOČÁREK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HMOTNOST: 1404g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ROZMĚRY: d 25cm/š 8cm/v 14cm</a:t>
            </a:r>
            <a:br>
              <a:rPr lang="en-US" sz="2000" dirty="0">
                <a:ea typeface="+mj-lt"/>
                <a:cs typeface="+mj-lt"/>
              </a:rPr>
            </a:br>
            <a:br>
              <a:rPr lang="en-US" sz="2000" dirty="0">
                <a:ea typeface="+mj-lt"/>
                <a:cs typeface="+mj-lt"/>
              </a:rPr>
            </a:br>
            <a:endParaRPr lang="en-US" sz="2000" dirty="0">
              <a:ea typeface="+mj-lt"/>
              <a:cs typeface="+mj-lt"/>
            </a:endParaRPr>
          </a:p>
          <a:p>
            <a:endParaRPr lang="cs-CZ"/>
          </a:p>
        </p:txBody>
      </p:sp>
      <p:pic>
        <p:nvPicPr>
          <p:cNvPr id="5" name="Obrázek 5" descr="Obsah obrázku interiér&#10;&#10;Popis se vygeneroval automaticky.">
            <a:extLst>
              <a:ext uri="{FF2B5EF4-FFF2-40B4-BE49-F238E27FC236}">
                <a16:creationId xmlns:a16="http://schemas.microsoft.com/office/drawing/2014/main" id="{6840458C-D5F0-4193-837B-7F8E0E9D59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6" b="1"/>
          <a:stretch/>
        </p:blipFill>
        <p:spPr>
          <a:xfrm>
            <a:off x="1" y="2"/>
            <a:ext cx="6000749" cy="4048201"/>
          </a:xfrm>
          <a:custGeom>
            <a:avLst/>
            <a:gdLst/>
            <a:ahLst/>
            <a:cxnLst/>
            <a:rect l="l" t="t" r="r" b="b"/>
            <a:pathLst>
              <a:path w="6000749" h="4048201">
                <a:moveTo>
                  <a:pt x="0" y="0"/>
                </a:moveTo>
                <a:lnTo>
                  <a:pt x="6000749" y="0"/>
                </a:lnTo>
                <a:lnTo>
                  <a:pt x="6000749" y="4048201"/>
                </a:lnTo>
                <a:lnTo>
                  <a:pt x="5944247" y="4045387"/>
                </a:lnTo>
                <a:cubicBezTo>
                  <a:pt x="5912733" y="4040867"/>
                  <a:pt x="5883531" y="4032761"/>
                  <a:pt x="5860259" y="4018993"/>
                </a:cubicBezTo>
                <a:cubicBezTo>
                  <a:pt x="5845522" y="4010145"/>
                  <a:pt x="5815127" y="4009004"/>
                  <a:pt x="5790563" y="4005335"/>
                </a:cubicBezTo>
                <a:cubicBezTo>
                  <a:pt x="5770110" y="4002399"/>
                  <a:pt x="5748643" y="3999987"/>
                  <a:pt x="5726340" y="3999392"/>
                </a:cubicBezTo>
                <a:cubicBezTo>
                  <a:pt x="5702558" y="3998630"/>
                  <a:pt x="5676008" y="3996376"/>
                  <a:pt x="5653401" y="4001303"/>
                </a:cubicBezTo>
                <a:cubicBezTo>
                  <a:pt x="5584839" y="4015993"/>
                  <a:pt x="5528518" y="4014398"/>
                  <a:pt x="5475787" y="3994543"/>
                </a:cubicBezTo>
                <a:cubicBezTo>
                  <a:pt x="5448461" y="3984280"/>
                  <a:pt x="5408578" y="3972789"/>
                  <a:pt x="5376427" y="3977186"/>
                </a:cubicBezTo>
                <a:cubicBezTo>
                  <a:pt x="5298173" y="3987786"/>
                  <a:pt x="5231306" y="3983731"/>
                  <a:pt x="5158711" y="3977849"/>
                </a:cubicBezTo>
                <a:cubicBezTo>
                  <a:pt x="5111928" y="3974139"/>
                  <a:pt x="5059522" y="3974442"/>
                  <a:pt x="5009625" y="3971931"/>
                </a:cubicBezTo>
                <a:cubicBezTo>
                  <a:pt x="4951287" y="3968925"/>
                  <a:pt x="4888949" y="3973666"/>
                  <a:pt x="4849941" y="3947886"/>
                </a:cubicBezTo>
                <a:cubicBezTo>
                  <a:pt x="4845543" y="3945116"/>
                  <a:pt x="4833681" y="3946241"/>
                  <a:pt x="4827520" y="3943911"/>
                </a:cubicBezTo>
                <a:cubicBezTo>
                  <a:pt x="4807945" y="3936885"/>
                  <a:pt x="4783117" y="3931364"/>
                  <a:pt x="4771814" y="3921081"/>
                </a:cubicBezTo>
                <a:cubicBezTo>
                  <a:pt x="4739115" y="3891003"/>
                  <a:pt x="4712325" y="3858949"/>
                  <a:pt x="4682399" y="3827911"/>
                </a:cubicBezTo>
                <a:cubicBezTo>
                  <a:pt x="4675987" y="3821273"/>
                  <a:pt x="4669645" y="3812548"/>
                  <a:pt x="4657971" y="3809870"/>
                </a:cubicBezTo>
                <a:cubicBezTo>
                  <a:pt x="4590588" y="3794559"/>
                  <a:pt x="4522266" y="3780327"/>
                  <a:pt x="4453288" y="3766566"/>
                </a:cubicBezTo>
                <a:cubicBezTo>
                  <a:pt x="4425551" y="3761082"/>
                  <a:pt x="4404161" y="3769423"/>
                  <a:pt x="4382131" y="3783516"/>
                </a:cubicBezTo>
                <a:cubicBezTo>
                  <a:pt x="4360738" y="3796954"/>
                  <a:pt x="4334041" y="3811525"/>
                  <a:pt x="4305858" y="3818191"/>
                </a:cubicBezTo>
                <a:cubicBezTo>
                  <a:pt x="4249453" y="3831335"/>
                  <a:pt x="4190357" y="3840900"/>
                  <a:pt x="4132173" y="3849202"/>
                </a:cubicBezTo>
                <a:cubicBezTo>
                  <a:pt x="4110399" y="3852309"/>
                  <a:pt x="4086246" y="3848957"/>
                  <a:pt x="4065132" y="3846494"/>
                </a:cubicBezTo>
                <a:cubicBezTo>
                  <a:pt x="4025130" y="3841816"/>
                  <a:pt x="3987480" y="3833214"/>
                  <a:pt x="3946286" y="3830407"/>
                </a:cubicBezTo>
                <a:cubicBezTo>
                  <a:pt x="3898481" y="3827220"/>
                  <a:pt x="3868394" y="3815462"/>
                  <a:pt x="3850960" y="3792837"/>
                </a:cubicBezTo>
                <a:cubicBezTo>
                  <a:pt x="3825028" y="3759151"/>
                  <a:pt x="3772121" y="3740642"/>
                  <a:pt x="3710981" y="3728217"/>
                </a:cubicBezTo>
                <a:cubicBezTo>
                  <a:pt x="3633314" y="3712297"/>
                  <a:pt x="3545330" y="3726172"/>
                  <a:pt x="3460521" y="3731663"/>
                </a:cubicBezTo>
                <a:cubicBezTo>
                  <a:pt x="3428049" y="3733842"/>
                  <a:pt x="3394563" y="3736542"/>
                  <a:pt x="3364418" y="3734612"/>
                </a:cubicBezTo>
                <a:cubicBezTo>
                  <a:pt x="3250133" y="3727505"/>
                  <a:pt x="3136002" y="3721509"/>
                  <a:pt x="3013997" y="3739481"/>
                </a:cubicBezTo>
                <a:cubicBezTo>
                  <a:pt x="3004006" y="3740906"/>
                  <a:pt x="2993928" y="3741779"/>
                  <a:pt x="2983805" y="3742278"/>
                </a:cubicBezTo>
                <a:cubicBezTo>
                  <a:pt x="2895979" y="3747067"/>
                  <a:pt x="2805960" y="3756890"/>
                  <a:pt x="2738094" y="3725411"/>
                </a:cubicBezTo>
                <a:cubicBezTo>
                  <a:pt x="2725615" y="3719638"/>
                  <a:pt x="2699242" y="3721135"/>
                  <a:pt x="2678828" y="3721025"/>
                </a:cubicBezTo>
                <a:cubicBezTo>
                  <a:pt x="2643514" y="3721155"/>
                  <a:pt x="2618910" y="3714659"/>
                  <a:pt x="2603910" y="3698860"/>
                </a:cubicBezTo>
                <a:cubicBezTo>
                  <a:pt x="2578519" y="3671516"/>
                  <a:pt x="2549282" y="3645289"/>
                  <a:pt x="2525978" y="3617268"/>
                </a:cubicBezTo>
                <a:cubicBezTo>
                  <a:pt x="2509762" y="3598057"/>
                  <a:pt x="2483468" y="3589913"/>
                  <a:pt x="2444032" y="3586664"/>
                </a:cubicBezTo>
                <a:cubicBezTo>
                  <a:pt x="2421927" y="3584910"/>
                  <a:pt x="2401860" y="3577011"/>
                  <a:pt x="2385112" y="3569392"/>
                </a:cubicBezTo>
                <a:cubicBezTo>
                  <a:pt x="2364860" y="3560197"/>
                  <a:pt x="2352980" y="3545842"/>
                  <a:pt x="2331129" y="3538198"/>
                </a:cubicBezTo>
                <a:cubicBezTo>
                  <a:pt x="2277762" y="3518999"/>
                  <a:pt x="2258266" y="3492136"/>
                  <a:pt x="2269566" y="3453894"/>
                </a:cubicBezTo>
                <a:cubicBezTo>
                  <a:pt x="2279659" y="3419977"/>
                  <a:pt x="2235034" y="3382914"/>
                  <a:pt x="2183419" y="3383669"/>
                </a:cubicBezTo>
                <a:cubicBezTo>
                  <a:pt x="2126349" y="3384447"/>
                  <a:pt x="2085261" y="3372185"/>
                  <a:pt x="2042813" y="3358037"/>
                </a:cubicBezTo>
                <a:cubicBezTo>
                  <a:pt x="2019099" y="3350091"/>
                  <a:pt x="1986669" y="3344900"/>
                  <a:pt x="1956288" y="3346401"/>
                </a:cubicBezTo>
                <a:cubicBezTo>
                  <a:pt x="1840886" y="3351916"/>
                  <a:pt x="1735315" y="3380383"/>
                  <a:pt x="1630190" y="3417096"/>
                </a:cubicBezTo>
                <a:cubicBezTo>
                  <a:pt x="1561494" y="3441060"/>
                  <a:pt x="1483492" y="3455965"/>
                  <a:pt x="1408608" y="3472313"/>
                </a:cubicBezTo>
                <a:cubicBezTo>
                  <a:pt x="1385284" y="3477339"/>
                  <a:pt x="1354772" y="3477918"/>
                  <a:pt x="1333449" y="3473973"/>
                </a:cubicBezTo>
                <a:cubicBezTo>
                  <a:pt x="1258677" y="3460472"/>
                  <a:pt x="1184155" y="3446180"/>
                  <a:pt x="1113854" y="3428265"/>
                </a:cubicBezTo>
                <a:cubicBezTo>
                  <a:pt x="1048427" y="3411356"/>
                  <a:pt x="977291" y="3410553"/>
                  <a:pt x="902724" y="3424024"/>
                </a:cubicBezTo>
                <a:cubicBezTo>
                  <a:pt x="848399" y="3433852"/>
                  <a:pt x="798480" y="3436253"/>
                  <a:pt x="746075" y="3436555"/>
                </a:cubicBezTo>
                <a:cubicBezTo>
                  <a:pt x="702394" y="3436745"/>
                  <a:pt x="654694" y="3439396"/>
                  <a:pt x="611517" y="3448201"/>
                </a:cubicBezTo>
                <a:cubicBezTo>
                  <a:pt x="551003" y="3460611"/>
                  <a:pt x="499904" y="3462426"/>
                  <a:pt x="448281" y="3450343"/>
                </a:cubicBezTo>
                <a:cubicBezTo>
                  <a:pt x="420771" y="3443882"/>
                  <a:pt x="386449" y="3443304"/>
                  <a:pt x="354390" y="3440702"/>
                </a:cubicBezTo>
                <a:cubicBezTo>
                  <a:pt x="305001" y="3436609"/>
                  <a:pt x="254061" y="3434435"/>
                  <a:pt x="205560" y="3428894"/>
                </a:cubicBezTo>
                <a:cubicBezTo>
                  <a:pt x="153378" y="3423121"/>
                  <a:pt x="104769" y="3411741"/>
                  <a:pt x="51784" y="3407972"/>
                </a:cubicBezTo>
                <a:lnTo>
                  <a:pt x="0" y="3398392"/>
                </a:lnTo>
                <a:close/>
              </a:path>
            </a:pathLst>
          </a:custGeom>
        </p:spPr>
      </p:pic>
      <p:pic>
        <p:nvPicPr>
          <p:cNvPr id="6" name="Obrázek 6" descr="Obsah obrázku interiér&#10;&#10;Popis se vygeneroval automaticky.">
            <a:extLst>
              <a:ext uri="{FF2B5EF4-FFF2-40B4-BE49-F238E27FC236}">
                <a16:creationId xmlns:a16="http://schemas.microsoft.com/office/drawing/2014/main" id="{59D08127-0777-4B46-91D9-375E0DB3E8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0" r="1" b="18904"/>
          <a:stretch/>
        </p:blipFill>
        <p:spPr>
          <a:xfrm>
            <a:off x="6191250" y="10"/>
            <a:ext cx="6000750" cy="4038328"/>
          </a:xfrm>
          <a:custGeom>
            <a:avLst/>
            <a:gdLst/>
            <a:ahLst/>
            <a:cxnLst/>
            <a:rect l="l" t="t" r="r" b="b"/>
            <a:pathLst>
              <a:path w="6000750" h="4038338">
                <a:moveTo>
                  <a:pt x="0" y="0"/>
                </a:moveTo>
                <a:lnTo>
                  <a:pt x="6000750" y="0"/>
                </a:lnTo>
                <a:lnTo>
                  <a:pt x="6000750" y="3014035"/>
                </a:lnTo>
                <a:lnTo>
                  <a:pt x="5966830" y="3028116"/>
                </a:lnTo>
                <a:cubicBezTo>
                  <a:pt x="5952443" y="3034512"/>
                  <a:pt x="5934250" y="3039750"/>
                  <a:pt x="5924081" y="3047622"/>
                </a:cubicBezTo>
                <a:cubicBezTo>
                  <a:pt x="5872250" y="3087682"/>
                  <a:pt x="5801533" y="3089841"/>
                  <a:pt x="5731624" y="3095095"/>
                </a:cubicBezTo>
                <a:cubicBezTo>
                  <a:pt x="5719354" y="3095902"/>
                  <a:pt x="5704534" y="3096694"/>
                  <a:pt x="5694549" y="3100763"/>
                </a:cubicBezTo>
                <a:cubicBezTo>
                  <a:pt x="5649454" y="3119091"/>
                  <a:pt x="5609249" y="3120675"/>
                  <a:pt x="5566282" y="3110565"/>
                </a:cubicBezTo>
                <a:cubicBezTo>
                  <a:pt x="5528993" y="3101914"/>
                  <a:pt x="5487135" y="3099578"/>
                  <a:pt x="5447800" y="3122561"/>
                </a:cubicBezTo>
                <a:cubicBezTo>
                  <a:pt x="5360376" y="3173554"/>
                  <a:pt x="5261407" y="3189562"/>
                  <a:pt x="5153053" y="3180664"/>
                </a:cubicBezTo>
                <a:cubicBezTo>
                  <a:pt x="5075663" y="3174334"/>
                  <a:pt x="5001217" y="3180991"/>
                  <a:pt x="4924781" y="3209456"/>
                </a:cubicBezTo>
                <a:cubicBezTo>
                  <a:pt x="4895391" y="3220447"/>
                  <a:pt x="4855493" y="3221608"/>
                  <a:pt x="4820364" y="3228131"/>
                </a:cubicBezTo>
                <a:cubicBezTo>
                  <a:pt x="4800480" y="3231723"/>
                  <a:pt x="4778372" y="3235065"/>
                  <a:pt x="4761902" y="3242137"/>
                </a:cubicBezTo>
                <a:cubicBezTo>
                  <a:pt x="4717897" y="3260500"/>
                  <a:pt x="4677587" y="3281733"/>
                  <a:pt x="4633202" y="3299962"/>
                </a:cubicBezTo>
                <a:cubicBezTo>
                  <a:pt x="4611860" y="3308671"/>
                  <a:pt x="4585870" y="3315400"/>
                  <a:pt x="4560907" y="3319152"/>
                </a:cubicBezTo>
                <a:cubicBezTo>
                  <a:pt x="4487147" y="3330619"/>
                  <a:pt x="4413256" y="3341162"/>
                  <a:pt x="4339486" y="3349988"/>
                </a:cubicBezTo>
                <a:cubicBezTo>
                  <a:pt x="4217749" y="3364712"/>
                  <a:pt x="4094519" y="3381727"/>
                  <a:pt x="3999196" y="3339060"/>
                </a:cubicBezTo>
                <a:cubicBezTo>
                  <a:pt x="3991419" y="3335638"/>
                  <a:pt x="3975703" y="3335236"/>
                  <a:pt x="3963458" y="3336228"/>
                </a:cubicBezTo>
                <a:cubicBezTo>
                  <a:pt x="3906915" y="3340709"/>
                  <a:pt x="3849392" y="3348538"/>
                  <a:pt x="3793244" y="3350695"/>
                </a:cubicBezTo>
                <a:cubicBezTo>
                  <a:pt x="3748320" y="3352384"/>
                  <a:pt x="3711764" y="3359110"/>
                  <a:pt x="3680534" y="3380182"/>
                </a:cubicBezTo>
                <a:cubicBezTo>
                  <a:pt x="3639690" y="3407913"/>
                  <a:pt x="3587939" y="3428136"/>
                  <a:pt x="3528420" y="3429642"/>
                </a:cubicBezTo>
                <a:cubicBezTo>
                  <a:pt x="3468933" y="3431332"/>
                  <a:pt x="3432439" y="3451266"/>
                  <a:pt x="3391383" y="3472419"/>
                </a:cubicBezTo>
                <a:cubicBezTo>
                  <a:pt x="3361528" y="3487818"/>
                  <a:pt x="3327785" y="3506605"/>
                  <a:pt x="3292964" y="3512706"/>
                </a:cubicBezTo>
                <a:cubicBezTo>
                  <a:pt x="3214060" y="3526418"/>
                  <a:pt x="3151318" y="3574267"/>
                  <a:pt x="3062201" y="3564890"/>
                </a:cubicBezTo>
                <a:cubicBezTo>
                  <a:pt x="3056279" y="3564225"/>
                  <a:pt x="3046456" y="3569403"/>
                  <a:pt x="3038377" y="3571499"/>
                </a:cubicBezTo>
                <a:cubicBezTo>
                  <a:pt x="2973700" y="3587903"/>
                  <a:pt x="2910969" y="3589865"/>
                  <a:pt x="2859478" y="3573610"/>
                </a:cubicBezTo>
                <a:cubicBezTo>
                  <a:pt x="2791993" y="3552460"/>
                  <a:pt x="2721606" y="3559482"/>
                  <a:pt x="2645189" y="3580393"/>
                </a:cubicBezTo>
                <a:cubicBezTo>
                  <a:pt x="2620649" y="3587104"/>
                  <a:pt x="2595977" y="3592890"/>
                  <a:pt x="2571005" y="3599095"/>
                </a:cubicBezTo>
                <a:cubicBezTo>
                  <a:pt x="2537264" y="3607686"/>
                  <a:pt x="2503192" y="3616514"/>
                  <a:pt x="2469455" y="3625104"/>
                </a:cubicBezTo>
                <a:cubicBezTo>
                  <a:pt x="2436782" y="3633542"/>
                  <a:pt x="2400912" y="3645078"/>
                  <a:pt x="2372944" y="3632831"/>
                </a:cubicBezTo>
                <a:cubicBezTo>
                  <a:pt x="2348857" y="3622294"/>
                  <a:pt x="2333335" y="3625831"/>
                  <a:pt x="2314679" y="3640577"/>
                </a:cubicBezTo>
                <a:cubicBezTo>
                  <a:pt x="2249913" y="3692113"/>
                  <a:pt x="2167939" y="3730244"/>
                  <a:pt x="2058974" y="3747677"/>
                </a:cubicBezTo>
                <a:cubicBezTo>
                  <a:pt x="2036537" y="3751257"/>
                  <a:pt x="2014061" y="3757106"/>
                  <a:pt x="1992327" y="3763040"/>
                </a:cubicBezTo>
                <a:cubicBezTo>
                  <a:pt x="1978998" y="3766641"/>
                  <a:pt x="1962841" y="3770835"/>
                  <a:pt x="1955347" y="3777003"/>
                </a:cubicBezTo>
                <a:cubicBezTo>
                  <a:pt x="1896888" y="3824240"/>
                  <a:pt x="1821061" y="3862060"/>
                  <a:pt x="1737354" y="3895718"/>
                </a:cubicBezTo>
                <a:cubicBezTo>
                  <a:pt x="1707383" y="3907735"/>
                  <a:pt x="1675266" y="3920058"/>
                  <a:pt x="1642029" y="3927066"/>
                </a:cubicBezTo>
                <a:cubicBezTo>
                  <a:pt x="1607367" y="3934277"/>
                  <a:pt x="1570070" y="3935822"/>
                  <a:pt x="1534084" y="3938879"/>
                </a:cubicBezTo>
                <a:cubicBezTo>
                  <a:pt x="1512864" y="3940775"/>
                  <a:pt x="1488617" y="3944422"/>
                  <a:pt x="1471073" y="3941450"/>
                </a:cubicBezTo>
                <a:cubicBezTo>
                  <a:pt x="1415484" y="3932199"/>
                  <a:pt x="1361493" y="3921398"/>
                  <a:pt x="1309076" y="3908861"/>
                </a:cubicBezTo>
                <a:cubicBezTo>
                  <a:pt x="1264195" y="3898081"/>
                  <a:pt x="1255284" y="3896899"/>
                  <a:pt x="1221530" y="3923241"/>
                </a:cubicBezTo>
                <a:cubicBezTo>
                  <a:pt x="1186779" y="3950290"/>
                  <a:pt x="1141270" y="3968301"/>
                  <a:pt x="1089816" y="3980362"/>
                </a:cubicBezTo>
                <a:cubicBezTo>
                  <a:pt x="1008387" y="3999344"/>
                  <a:pt x="926086" y="4017317"/>
                  <a:pt x="843417" y="4032700"/>
                </a:cubicBezTo>
                <a:cubicBezTo>
                  <a:pt x="768546" y="4046592"/>
                  <a:pt x="730065" y="4034711"/>
                  <a:pt x="709553" y="3998175"/>
                </a:cubicBezTo>
                <a:cubicBezTo>
                  <a:pt x="697923" y="3977931"/>
                  <a:pt x="683529" y="3956192"/>
                  <a:pt x="637024" y="3956976"/>
                </a:cubicBezTo>
                <a:cubicBezTo>
                  <a:pt x="561096" y="3958367"/>
                  <a:pt x="483055" y="3965348"/>
                  <a:pt x="439818" y="3925257"/>
                </a:cubicBezTo>
                <a:cubicBezTo>
                  <a:pt x="420898" y="3938151"/>
                  <a:pt x="409248" y="3945856"/>
                  <a:pt x="397954" y="3953509"/>
                </a:cubicBezTo>
                <a:cubicBezTo>
                  <a:pt x="366752" y="3974766"/>
                  <a:pt x="298150" y="3991730"/>
                  <a:pt x="260774" y="3982524"/>
                </a:cubicBezTo>
                <a:cubicBezTo>
                  <a:pt x="205702" y="3969233"/>
                  <a:pt x="158421" y="3979944"/>
                  <a:pt x="110748" y="4003173"/>
                </a:cubicBezTo>
                <a:cubicBezTo>
                  <a:pt x="90816" y="4012815"/>
                  <a:pt x="69989" y="4020495"/>
                  <a:pt x="48615" y="4026612"/>
                </a:cubicBezTo>
                <a:lnTo>
                  <a:pt x="0" y="4037066"/>
                </a:ln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1811820-403F-4D93-B710-D7F182DEC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E62E7F3-CD5F-4723-A576-218DC037A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blipFill dpi="0" rotWithShape="1">
            <a:blip r:embed="rId4">
              <a:alphaModFix amt="5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089D921-A1C2-42C5-99B0-4247302D90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0" y="4572000"/>
            <a:ext cx="6096000" cy="152400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01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6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8F7EC48-5B3A-4CFC-94AB-FBC9EA9A8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55" y="586322"/>
            <a:ext cx="6352206" cy="2507245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2000" dirty="0"/>
              <a:t>32. SMOLÍKOVIC RAKETA</a:t>
            </a:r>
            <a:br>
              <a:rPr lang="en-US" sz="2000" dirty="0"/>
            </a:br>
            <a:r>
              <a:rPr lang="en-US" sz="2000" dirty="0">
                <a:ea typeface="+mj-lt"/>
                <a:cs typeface="+mj-lt"/>
              </a:rPr>
              <a:t>HMOTNOST: 2118g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ROZMĚRY: š 20cm/v 38cm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  <a:p>
            <a:endParaRPr lang="en-US" sz="5000"/>
          </a:p>
        </p:txBody>
      </p:sp>
      <p:pic>
        <p:nvPicPr>
          <p:cNvPr id="5" name="Obrázek 5" descr="Obsah obrázku interiér&#10;&#10;Popis se vygeneroval automaticky.">
            <a:extLst>
              <a:ext uri="{FF2B5EF4-FFF2-40B4-BE49-F238E27FC236}">
                <a16:creationId xmlns:a16="http://schemas.microsoft.com/office/drawing/2014/main" id="{2697ED3E-C24F-4147-95BE-086ED154A8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"/>
          <a:stretch/>
        </p:blipFill>
        <p:spPr>
          <a:xfrm>
            <a:off x="7648048" y="-1"/>
            <a:ext cx="4543953" cy="6858002"/>
          </a:xfrm>
          <a:custGeom>
            <a:avLst/>
            <a:gdLst/>
            <a:ahLst/>
            <a:cxnLst/>
            <a:rect l="l" t="t" r="r" b="b"/>
            <a:pathLst>
              <a:path w="4543953" h="6858002"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cubicBezTo>
                  <a:pt x="348200" y="2870416"/>
                  <a:pt x="356392" y="2892181"/>
                  <a:pt x="361441" y="2914328"/>
                </a:cubicBez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6"/>
                </a:ln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14887" y="4134256"/>
                </a:lnTo>
                <a:cubicBezTo>
                  <a:pt x="413045" y="4144498"/>
                  <a:pt x="409973" y="4154857"/>
                  <a:pt x="405543" y="4165383"/>
                </a:cubicBez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1638" y="4192388"/>
                </a:lnTo>
                <a:lnTo>
                  <a:pt x="401733" y="4221391"/>
                </a:ln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395828" y="4846490"/>
                  <a:pt x="384397" y="4866958"/>
                  <a:pt x="382691" y="4889275"/>
                </a:cubicBez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81039" y="4952673"/>
                </a:lnTo>
                <a:cubicBezTo>
                  <a:pt x="376253" y="4964604"/>
                  <a:pt x="368680" y="4975511"/>
                  <a:pt x="360964" y="4987037"/>
                </a:cubicBezTo>
                <a:cubicBezTo>
                  <a:pt x="349725" y="5003801"/>
                  <a:pt x="335627" y="5022852"/>
                  <a:pt x="334485" y="5041521"/>
                </a:cubicBezTo>
                <a:cubicBezTo>
                  <a:pt x="332628" y="5073241"/>
                  <a:pt x="310088" y="5101639"/>
                  <a:pt x="308337" y="5133224"/>
                </a:cubicBezTo>
                <a:lnTo>
                  <a:pt x="308337" y="5133225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cubicBezTo>
                  <a:pt x="350964" y="5289657"/>
                  <a:pt x="359489" y="5307422"/>
                  <a:pt x="362870" y="5326163"/>
                </a:cubicBez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5103" y="5507668"/>
                </a:lnTo>
                <a:cubicBezTo>
                  <a:pt x="335056" y="5516503"/>
                  <a:pt x="337532" y="5524837"/>
                  <a:pt x="345723" y="5531694"/>
                </a:cubicBez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cubicBezTo>
                  <a:pt x="164171" y="5900323"/>
                  <a:pt x="156361" y="5918042"/>
                  <a:pt x="154075" y="5935949"/>
                </a:cubicBezTo>
                <a:lnTo>
                  <a:pt x="154075" y="5935950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62457" y="6361540"/>
                </a:lnTo>
                <a:lnTo>
                  <a:pt x="162684" y="6365557"/>
                </a:lnTo>
                <a:lnTo>
                  <a:pt x="163946" y="6387910"/>
                </a:lnTo>
                <a:lnTo>
                  <a:pt x="166047" y="6392243"/>
                </a:lnTo>
                <a:lnTo>
                  <a:pt x="173364" y="6407333"/>
                </a:lnTo>
                <a:lnTo>
                  <a:pt x="173364" y="6407332"/>
                </a:lnTo>
                <a:lnTo>
                  <a:pt x="166047" y="6392243"/>
                </a:lnTo>
                <a:lnTo>
                  <a:pt x="163946" y="6387910"/>
                </a:lnTo>
                <a:lnTo>
                  <a:pt x="162684" y="6365557"/>
                </a:ln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5"/>
                </a:ln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60957" y="5909351"/>
                </a:lnTo>
                <a:cubicBezTo>
                  <a:pt x="164171" y="5900611"/>
                  <a:pt x="168076" y="5892038"/>
                  <a:pt x="171981" y="5883752"/>
                </a:cubicBez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cubicBezTo>
                  <a:pt x="341628" y="5528265"/>
                  <a:pt x="338961" y="5524467"/>
                  <a:pt x="337324" y="5520422"/>
                </a:cubicBez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4317" y="5355014"/>
                </a:lnTo>
                <a:cubicBezTo>
                  <a:pt x="366264" y="5325412"/>
                  <a:pt x="358727" y="5298086"/>
                  <a:pt x="335437" y="5272796"/>
                </a:cubicBez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4"/>
                </a:lnTo>
                <a:lnTo>
                  <a:pt x="315052" y="5166113"/>
                </a:lnTo>
                <a:lnTo>
                  <a:pt x="308337" y="5133225"/>
                </a:lnTo>
                <a:lnTo>
                  <a:pt x="315482" y="5102461"/>
                </a:lnTo>
                <a:cubicBezTo>
                  <a:pt x="322817" y="5082339"/>
                  <a:pt x="333247" y="5062669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72538" y="4969748"/>
                  <a:pt x="383790" y="4953853"/>
                  <a:pt x="385799" y="4933805"/>
                </a:cubicBezTo>
                <a:lnTo>
                  <a:pt x="385799" y="4933805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87469" y="4867614"/>
                </a:lnTo>
                <a:cubicBezTo>
                  <a:pt x="392589" y="4853636"/>
                  <a:pt x="401352" y="4840633"/>
                  <a:pt x="412401" y="4828917"/>
                </a:cubicBez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lnTo>
                  <a:pt x="401733" y="4221391"/>
                </a:lnTo>
                <a:lnTo>
                  <a:pt x="401733" y="4221391"/>
                </a:lnTo>
                <a:lnTo>
                  <a:pt x="401638" y="4192388"/>
                </a:lnTo>
                <a:lnTo>
                  <a:pt x="405543" y="4165384"/>
                </a:lnTo>
                <a:cubicBezTo>
                  <a:pt x="414402" y="4144333"/>
                  <a:pt x="417831" y="4123948"/>
                  <a:pt x="416855" y="4103826"/>
                </a:cubicBez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20"/>
                </a:ln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8"/>
                </a:ln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3"/>
                </a:lnTo>
                <a:lnTo>
                  <a:pt x="366072" y="2947862"/>
                </a:lnTo>
                <a:cubicBezTo>
                  <a:pt x="364965" y="2913982"/>
                  <a:pt x="351534" y="2881226"/>
                  <a:pt x="341533" y="2848793"/>
                </a:cubicBez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16497" y="2426822"/>
                  <a:pt x="410353" y="2444777"/>
                  <a:pt x="409472" y="2463017"/>
                </a:cubicBezTo>
                <a:lnTo>
                  <a:pt x="409472" y="2463018"/>
                </a:lnTo>
                <a:lnTo>
                  <a:pt x="409472" y="2463018"/>
                </a:lnTo>
                <a:cubicBezTo>
                  <a:pt x="408591" y="2481259"/>
                  <a:pt x="412972" y="2499786"/>
                  <a:pt x="418115" y="2518265"/>
                </a:cubicBez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52"/>
                </a:ln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lnTo>
                  <a:pt x="296001" y="2745352"/>
                </a:ln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cubicBezTo>
                  <a:pt x="415544" y="2509025"/>
                  <a:pt x="413163" y="2499773"/>
                  <a:pt x="411535" y="2490551"/>
                </a:cubicBezTo>
                <a:lnTo>
                  <a:pt x="409472" y="2463018"/>
                </a:lnTo>
                <a:lnTo>
                  <a:pt x="415303" y="2435913"/>
                </a:lnTo>
                <a:cubicBezTo>
                  <a:pt x="418938" y="2426977"/>
                  <a:pt x="424451" y="2418154"/>
                  <a:pt x="432404" y="2409486"/>
                </a:cubicBez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2926" y="1453958"/>
                </a:moveTo>
                <a:lnTo>
                  <a:pt x="798723" y="1459073"/>
                </a:lnTo>
                <a:lnTo>
                  <a:pt x="807941" y="1481572"/>
                </a:lnTo>
                <a:lnTo>
                  <a:pt x="798724" y="1459074"/>
                </a:lnTo>
                <a:lnTo>
                  <a:pt x="798723" y="1459073"/>
                </a:lnTo>
                <a:lnTo>
                  <a:pt x="798723" y="1459073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69105" y="298169"/>
                </a:moveTo>
                <a:lnTo>
                  <a:pt x="783887" y="313533"/>
                </a:ln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lnTo>
                  <a:pt x="783887" y="313533"/>
                </a:lnTo>
                <a:lnTo>
                  <a:pt x="783887" y="313533"/>
                </a:ln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58551" y="228948"/>
                </a:lnTo>
                <a:lnTo>
                  <a:pt x="758551" y="228949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4543953" y="2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284400" y="6858001"/>
                </a:ln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lnTo>
                  <a:pt x="311551" y="6702976"/>
                </a:lnTo>
                <a:lnTo>
                  <a:pt x="311551" y="6702976"/>
                </a:lnTo>
                <a:cubicBezTo>
                  <a:pt x="311956" y="6689783"/>
                  <a:pt x="307622" y="6676448"/>
                  <a:pt x="296953" y="6662541"/>
                </a:cubicBezTo>
                <a:cubicBezTo>
                  <a:pt x="293286" y="6657825"/>
                  <a:pt x="290989" y="6651967"/>
                  <a:pt x="289870" y="6645552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lnTo>
                  <a:pt x="328959" y="6564620"/>
                </a:ln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58" y="6625225"/>
                </a:lnTo>
                <a:cubicBezTo>
                  <a:pt x="287762" y="6639108"/>
                  <a:pt x="289619" y="6653111"/>
                  <a:pt x="296953" y="6662542"/>
                </a:cubicBezTo>
                <a:cubicBezTo>
                  <a:pt x="302288" y="6669496"/>
                  <a:pt x="306038" y="6676306"/>
                  <a:pt x="308405" y="6683027"/>
                </a:cubicBezTo>
                <a:lnTo>
                  <a:pt x="311551" y="6702976"/>
                </a:ln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78237" y="6812064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grpSp>
        <p:nvGrpSpPr>
          <p:cNvPr id="16" name="Group 18">
            <a:extLst>
              <a:ext uri="{FF2B5EF4-FFF2-40B4-BE49-F238E27FC236}">
                <a16:creationId xmlns:a16="http://schemas.microsoft.com/office/drawing/2014/main" id="{564DEED3-BC52-4F15-8426-D33275CB0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20000" y="-1"/>
            <a:ext cx="874716" cy="6858001"/>
            <a:chOff x="7620000" y="-1"/>
            <a:chExt cx="874716" cy="6858001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37D94AD-9CD7-4F7F-B13A-399B37840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6D3FDC-6FDD-4615-B246-1FC651E95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E77809F4-86FE-4C9B-90DD-966FCC7D9A50}"/>
              </a:ext>
            </a:extLst>
          </p:cNvPr>
          <p:cNvSpPr txBox="1"/>
          <p:nvPr/>
        </p:nvSpPr>
        <p:spPr>
          <a:xfrm>
            <a:off x="914401" y="3768670"/>
            <a:ext cx="655319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RAKETA JE ROZMONTOVATELNÁ A DÁ SE DO NÍ VLOŽIT BATERKA, NEBO BLIKAČKA NA SVĚTLO.</a:t>
            </a:r>
          </a:p>
        </p:txBody>
      </p:sp>
    </p:spTree>
    <p:extLst>
      <p:ext uri="{BB962C8B-B14F-4D97-AF65-F5344CB8AC3E}">
        <p14:creationId xmlns:p14="http://schemas.microsoft.com/office/powerpoint/2010/main" val="294946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B0479F5-59EA-43F3-BAFC-2606376EB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2574B9F-5465-4166-B392-2B98B709A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004047"/>
            <a:ext cx="4571999" cy="2505915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2000" dirty="0"/>
              <a:t>33. POPELNÍK UDO</a:t>
            </a:r>
            <a:br>
              <a:rPr lang="en-US" sz="2000" dirty="0"/>
            </a:br>
            <a:r>
              <a:rPr lang="en-US" sz="2000" dirty="0">
                <a:ea typeface="+mj-lt"/>
                <a:cs typeface="+mj-lt"/>
              </a:rPr>
              <a:t>HMOTNOST: 452g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ROZMĚRY: ø 9cm/v 7cm 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  <a:p>
            <a:endParaRPr lang="en-US" sz="4200"/>
          </a:p>
        </p:txBody>
      </p:sp>
      <p:pic>
        <p:nvPicPr>
          <p:cNvPr id="9" name="Obrázek 9" descr="Obsah obrázku hrníček, interiér&#10;&#10;Popis se vygeneroval automaticky.">
            <a:extLst>
              <a:ext uri="{FF2B5EF4-FFF2-40B4-BE49-F238E27FC236}">
                <a16:creationId xmlns:a16="http://schemas.microsoft.com/office/drawing/2014/main" id="{4192B427-BAF1-40EA-A359-A6BDA4A694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-2" b="9622"/>
          <a:stretch/>
        </p:blipFill>
        <p:spPr>
          <a:xfrm>
            <a:off x="5975896" y="-1"/>
            <a:ext cx="6216104" cy="3333750"/>
          </a:xfrm>
          <a:custGeom>
            <a:avLst/>
            <a:gdLst/>
            <a:ahLst/>
            <a:cxnLst/>
            <a:rect l="l" t="t" r="r" b="b"/>
            <a:pathLst>
              <a:path w="6216104" h="3333750">
                <a:moveTo>
                  <a:pt x="485126" y="0"/>
                </a:moveTo>
                <a:lnTo>
                  <a:pt x="6216104" y="0"/>
                </a:lnTo>
                <a:lnTo>
                  <a:pt x="6216104" y="3333750"/>
                </a:lnTo>
                <a:lnTo>
                  <a:pt x="110704" y="3333750"/>
                </a:lnTo>
                <a:lnTo>
                  <a:pt x="109716" y="3326101"/>
                </a:lnTo>
                <a:cubicBezTo>
                  <a:pt x="100334" y="3271963"/>
                  <a:pt x="86998" y="3218512"/>
                  <a:pt x="74044" y="3165061"/>
                </a:cubicBezTo>
                <a:cubicBezTo>
                  <a:pt x="58041" y="3099154"/>
                  <a:pt x="57089" y="3034817"/>
                  <a:pt x="73282" y="2968910"/>
                </a:cubicBezTo>
                <a:cubicBezTo>
                  <a:pt x="85094" y="2921245"/>
                  <a:pt x="65661" y="2876129"/>
                  <a:pt x="52327" y="2831604"/>
                </a:cubicBezTo>
                <a:cubicBezTo>
                  <a:pt x="49661" y="2822385"/>
                  <a:pt x="39183" y="2813754"/>
                  <a:pt x="30228" y="2808850"/>
                </a:cubicBezTo>
                <a:cubicBezTo>
                  <a:pt x="-1397" y="2791196"/>
                  <a:pt x="-6349" y="2761970"/>
                  <a:pt x="6795" y="2725094"/>
                </a:cubicBezTo>
                <a:cubicBezTo>
                  <a:pt x="17084" y="2695868"/>
                  <a:pt x="30800" y="2669191"/>
                  <a:pt x="55185" y="2645455"/>
                </a:cubicBezTo>
                <a:cubicBezTo>
                  <a:pt x="83760" y="2617603"/>
                  <a:pt x="116337" y="2588768"/>
                  <a:pt x="128339" y="2545615"/>
                </a:cubicBezTo>
                <a:cubicBezTo>
                  <a:pt x="133482" y="2526980"/>
                  <a:pt x="134244" y="2510897"/>
                  <a:pt x="128909" y="2491281"/>
                </a:cubicBezTo>
                <a:cubicBezTo>
                  <a:pt x="118623" y="2453227"/>
                  <a:pt x="111383" y="2414980"/>
                  <a:pt x="143198" y="2379279"/>
                </a:cubicBezTo>
                <a:cubicBezTo>
                  <a:pt x="160725" y="2359664"/>
                  <a:pt x="171965" y="2333183"/>
                  <a:pt x="167583" y="2301603"/>
                </a:cubicBezTo>
                <a:cubicBezTo>
                  <a:pt x="162059" y="2262177"/>
                  <a:pt x="175965" y="2226281"/>
                  <a:pt x="196540" y="2192740"/>
                </a:cubicBezTo>
                <a:cubicBezTo>
                  <a:pt x="203970" y="2180774"/>
                  <a:pt x="208160" y="2166063"/>
                  <a:pt x="211780" y="2152137"/>
                </a:cubicBezTo>
                <a:cubicBezTo>
                  <a:pt x="220163" y="2119968"/>
                  <a:pt x="227593" y="2087602"/>
                  <a:pt x="234451" y="2055042"/>
                </a:cubicBezTo>
                <a:cubicBezTo>
                  <a:pt x="240165" y="2028365"/>
                  <a:pt x="244357" y="2001493"/>
                  <a:pt x="249310" y="1974618"/>
                </a:cubicBezTo>
                <a:cubicBezTo>
                  <a:pt x="254644" y="1945197"/>
                  <a:pt x="267028" y="1921855"/>
                  <a:pt x="295793" y="1909694"/>
                </a:cubicBezTo>
                <a:cubicBezTo>
                  <a:pt x="304937" y="1905771"/>
                  <a:pt x="312178" y="1896356"/>
                  <a:pt x="319798" y="1888901"/>
                </a:cubicBezTo>
                <a:cubicBezTo>
                  <a:pt x="325322" y="1883606"/>
                  <a:pt x="329514" y="1876543"/>
                  <a:pt x="335228" y="1871640"/>
                </a:cubicBezTo>
                <a:cubicBezTo>
                  <a:pt x="365329" y="1845943"/>
                  <a:pt x="395618" y="1820640"/>
                  <a:pt x="425719" y="1795142"/>
                </a:cubicBezTo>
                <a:cubicBezTo>
                  <a:pt x="428577" y="1792590"/>
                  <a:pt x="432006" y="1789845"/>
                  <a:pt x="433340" y="1786511"/>
                </a:cubicBezTo>
                <a:cubicBezTo>
                  <a:pt x="447246" y="1751988"/>
                  <a:pt x="460390" y="1717073"/>
                  <a:pt x="475061" y="1682944"/>
                </a:cubicBezTo>
                <a:cubicBezTo>
                  <a:pt x="480775" y="1669800"/>
                  <a:pt x="487823" y="1656267"/>
                  <a:pt x="497730" y="1646459"/>
                </a:cubicBezTo>
                <a:cubicBezTo>
                  <a:pt x="520210" y="1624098"/>
                  <a:pt x="544595" y="1603698"/>
                  <a:pt x="554311" y="1571529"/>
                </a:cubicBezTo>
                <a:cubicBezTo>
                  <a:pt x="557168" y="1562114"/>
                  <a:pt x="558692" y="1550935"/>
                  <a:pt x="556216" y="1541910"/>
                </a:cubicBezTo>
                <a:cubicBezTo>
                  <a:pt x="545929" y="1505229"/>
                  <a:pt x="533165" y="1469335"/>
                  <a:pt x="522307" y="1432851"/>
                </a:cubicBezTo>
                <a:cubicBezTo>
                  <a:pt x="515638" y="1409705"/>
                  <a:pt x="507636" y="1388716"/>
                  <a:pt x="484013" y="1377535"/>
                </a:cubicBezTo>
                <a:cubicBezTo>
                  <a:pt x="477347" y="1374398"/>
                  <a:pt x="470107" y="1365570"/>
                  <a:pt x="468773" y="1358313"/>
                </a:cubicBezTo>
                <a:cubicBezTo>
                  <a:pt x="460200" y="1311630"/>
                  <a:pt x="456010" y="1265534"/>
                  <a:pt x="485157" y="1222576"/>
                </a:cubicBezTo>
                <a:cubicBezTo>
                  <a:pt x="491443" y="1213555"/>
                  <a:pt x="491443" y="1196684"/>
                  <a:pt x="488777" y="1184720"/>
                </a:cubicBezTo>
                <a:cubicBezTo>
                  <a:pt x="478871" y="1138623"/>
                  <a:pt x="475441" y="1094882"/>
                  <a:pt x="507066" y="1054866"/>
                </a:cubicBezTo>
                <a:cubicBezTo>
                  <a:pt x="510876" y="1050159"/>
                  <a:pt x="507446" y="1035056"/>
                  <a:pt x="502684" y="1027995"/>
                </a:cubicBezTo>
                <a:cubicBezTo>
                  <a:pt x="456200" y="959929"/>
                  <a:pt x="455056" y="922662"/>
                  <a:pt x="499064" y="853028"/>
                </a:cubicBezTo>
                <a:cubicBezTo>
                  <a:pt x="501922" y="848516"/>
                  <a:pt x="505160" y="842633"/>
                  <a:pt x="509542" y="840866"/>
                </a:cubicBezTo>
                <a:cubicBezTo>
                  <a:pt x="537547" y="828900"/>
                  <a:pt x="538309" y="803401"/>
                  <a:pt x="540595" y="778095"/>
                </a:cubicBezTo>
                <a:cubicBezTo>
                  <a:pt x="543071" y="750244"/>
                  <a:pt x="546309" y="722389"/>
                  <a:pt x="548595" y="694341"/>
                </a:cubicBezTo>
                <a:cubicBezTo>
                  <a:pt x="548977" y="689436"/>
                  <a:pt x="547453" y="683943"/>
                  <a:pt x="545737" y="679040"/>
                </a:cubicBezTo>
                <a:cubicBezTo>
                  <a:pt x="539451" y="660210"/>
                  <a:pt x="530307" y="641968"/>
                  <a:pt x="526497" y="622548"/>
                </a:cubicBezTo>
                <a:cubicBezTo>
                  <a:pt x="518304" y="580573"/>
                  <a:pt x="501922" y="539970"/>
                  <a:pt x="508590" y="495638"/>
                </a:cubicBezTo>
                <a:cubicBezTo>
                  <a:pt x="509732" y="487990"/>
                  <a:pt x="504208" y="479162"/>
                  <a:pt x="502112" y="470924"/>
                </a:cubicBezTo>
                <a:cubicBezTo>
                  <a:pt x="498492" y="456017"/>
                  <a:pt x="493349" y="441500"/>
                  <a:pt x="492015" y="426397"/>
                </a:cubicBezTo>
                <a:cubicBezTo>
                  <a:pt x="488585" y="386383"/>
                  <a:pt x="485537" y="345976"/>
                  <a:pt x="485347" y="305764"/>
                </a:cubicBezTo>
                <a:cubicBezTo>
                  <a:pt x="485157" y="286346"/>
                  <a:pt x="492395" y="266927"/>
                  <a:pt x="495254" y="247312"/>
                </a:cubicBezTo>
                <a:cubicBezTo>
                  <a:pt x="496588" y="238486"/>
                  <a:pt x="498874" y="224165"/>
                  <a:pt x="494682" y="221224"/>
                </a:cubicBezTo>
                <a:cubicBezTo>
                  <a:pt x="462869" y="198471"/>
                  <a:pt x="468965" y="166498"/>
                  <a:pt x="469345" y="134133"/>
                </a:cubicBezTo>
                <a:cubicBezTo>
                  <a:pt x="469726" y="98433"/>
                  <a:pt x="476632" y="63322"/>
                  <a:pt x="482013" y="27991"/>
                </a:cubicBezTo>
                <a:close/>
              </a:path>
            </a:pathLst>
          </a:custGeom>
        </p:spPr>
      </p:pic>
      <p:pic>
        <p:nvPicPr>
          <p:cNvPr id="6" name="Obrázek 6" descr="Obsah obrázku jídelní nádobí, hrníček&#10;&#10;Popis se vygeneroval automaticky.">
            <a:extLst>
              <a:ext uri="{FF2B5EF4-FFF2-40B4-BE49-F238E27FC236}">
                <a16:creationId xmlns:a16="http://schemas.microsoft.com/office/drawing/2014/main" id="{A0F28121-BE01-4677-88A4-8BCC0B99EA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9" r="1" b="25978"/>
          <a:stretch/>
        </p:blipFill>
        <p:spPr>
          <a:xfrm>
            <a:off x="5840059" y="3524251"/>
            <a:ext cx="6351941" cy="3333749"/>
          </a:xfrm>
          <a:custGeom>
            <a:avLst/>
            <a:gdLst/>
            <a:ahLst/>
            <a:cxnLst/>
            <a:rect l="l" t="t" r="r" b="b"/>
            <a:pathLst>
              <a:path w="6351941" h="3333749">
                <a:moveTo>
                  <a:pt x="265966" y="0"/>
                </a:moveTo>
                <a:lnTo>
                  <a:pt x="6351941" y="0"/>
                </a:lnTo>
                <a:lnTo>
                  <a:pt x="6351941" y="3333749"/>
                </a:lnTo>
                <a:lnTo>
                  <a:pt x="137148" y="3333749"/>
                </a:lnTo>
                <a:lnTo>
                  <a:pt x="144347" y="3316486"/>
                </a:lnTo>
                <a:cubicBezTo>
                  <a:pt x="160922" y="3289026"/>
                  <a:pt x="164922" y="3262741"/>
                  <a:pt x="143585" y="3234104"/>
                </a:cubicBezTo>
                <a:cubicBezTo>
                  <a:pt x="128917" y="3214682"/>
                  <a:pt x="136157" y="3176434"/>
                  <a:pt x="153112" y="3157998"/>
                </a:cubicBezTo>
                <a:cubicBezTo>
                  <a:pt x="159208" y="3151327"/>
                  <a:pt x="165304" y="3144461"/>
                  <a:pt x="175591" y="3133281"/>
                </a:cubicBezTo>
                <a:cubicBezTo>
                  <a:pt x="128917" y="3113077"/>
                  <a:pt x="124727" y="3070513"/>
                  <a:pt x="115201" y="3029515"/>
                </a:cubicBezTo>
                <a:cubicBezTo>
                  <a:pt x="109296" y="3004411"/>
                  <a:pt x="85292" y="2998329"/>
                  <a:pt x="63193" y="2993621"/>
                </a:cubicBezTo>
                <a:cubicBezTo>
                  <a:pt x="23377" y="2985382"/>
                  <a:pt x="5851" y="2965571"/>
                  <a:pt x="9089" y="2924183"/>
                </a:cubicBezTo>
                <a:cubicBezTo>
                  <a:pt x="12709" y="2878480"/>
                  <a:pt x="18995" y="2832778"/>
                  <a:pt x="26426" y="2787466"/>
                </a:cubicBezTo>
                <a:cubicBezTo>
                  <a:pt x="31188" y="2758830"/>
                  <a:pt x="42808" y="2732938"/>
                  <a:pt x="65097" y="2712144"/>
                </a:cubicBezTo>
                <a:cubicBezTo>
                  <a:pt x="86816" y="2691942"/>
                  <a:pt x="84339" y="2687234"/>
                  <a:pt x="67003" y="2663892"/>
                </a:cubicBezTo>
                <a:cubicBezTo>
                  <a:pt x="46808" y="2636627"/>
                  <a:pt x="28140" y="2608381"/>
                  <a:pt x="10803" y="2579155"/>
                </a:cubicBezTo>
                <a:cubicBezTo>
                  <a:pt x="5279" y="2569935"/>
                  <a:pt x="5469" y="2556597"/>
                  <a:pt x="4327" y="2545024"/>
                </a:cubicBezTo>
                <a:cubicBezTo>
                  <a:pt x="2231" y="2525408"/>
                  <a:pt x="-1579" y="2505204"/>
                  <a:pt x="707" y="2485983"/>
                </a:cubicBezTo>
                <a:cubicBezTo>
                  <a:pt x="2993" y="2467545"/>
                  <a:pt x="10803" y="2449301"/>
                  <a:pt x="18613" y="2432238"/>
                </a:cubicBezTo>
                <a:cubicBezTo>
                  <a:pt x="40522" y="2384573"/>
                  <a:pt x="67765" y="2340831"/>
                  <a:pt x="107008" y="2305719"/>
                </a:cubicBezTo>
                <a:cubicBezTo>
                  <a:pt x="112152" y="2301210"/>
                  <a:pt x="114058" y="2292185"/>
                  <a:pt x="115773" y="2284730"/>
                </a:cubicBezTo>
                <a:cubicBezTo>
                  <a:pt x="118631" y="2272570"/>
                  <a:pt x="121297" y="2260016"/>
                  <a:pt x="121679" y="2247659"/>
                </a:cubicBezTo>
                <a:cubicBezTo>
                  <a:pt x="123583" y="2187637"/>
                  <a:pt x="150254" y="2140561"/>
                  <a:pt x="192927" y="2101722"/>
                </a:cubicBezTo>
                <a:cubicBezTo>
                  <a:pt x="205120" y="2090542"/>
                  <a:pt x="206454" y="2081912"/>
                  <a:pt x="192355" y="2069749"/>
                </a:cubicBezTo>
                <a:cubicBezTo>
                  <a:pt x="175973" y="2055628"/>
                  <a:pt x="182449" y="2035424"/>
                  <a:pt x="186259" y="2017180"/>
                </a:cubicBezTo>
                <a:cubicBezTo>
                  <a:pt x="190069" y="1998352"/>
                  <a:pt x="194071" y="1979324"/>
                  <a:pt x="197881" y="1960494"/>
                </a:cubicBezTo>
                <a:cubicBezTo>
                  <a:pt x="200547" y="1946568"/>
                  <a:pt x="202833" y="1932837"/>
                  <a:pt x="206072" y="1919105"/>
                </a:cubicBezTo>
                <a:cubicBezTo>
                  <a:pt x="216170" y="1876345"/>
                  <a:pt x="213122" y="1837900"/>
                  <a:pt x="182069" y="1803181"/>
                </a:cubicBezTo>
                <a:cubicBezTo>
                  <a:pt x="158256" y="1776701"/>
                  <a:pt x="151206" y="1742767"/>
                  <a:pt x="158446" y="1706674"/>
                </a:cubicBezTo>
                <a:cubicBezTo>
                  <a:pt x="159398" y="1702163"/>
                  <a:pt x="163208" y="1696475"/>
                  <a:pt x="161684" y="1693337"/>
                </a:cubicBezTo>
                <a:cubicBezTo>
                  <a:pt x="139395" y="1646064"/>
                  <a:pt x="178641" y="1608599"/>
                  <a:pt x="181117" y="1565053"/>
                </a:cubicBezTo>
                <a:cubicBezTo>
                  <a:pt x="182259" y="1545831"/>
                  <a:pt x="196357" y="1526215"/>
                  <a:pt x="207596" y="1508955"/>
                </a:cubicBezTo>
                <a:cubicBezTo>
                  <a:pt x="223028" y="1485218"/>
                  <a:pt x="237887" y="1464034"/>
                  <a:pt x="231028" y="1431867"/>
                </a:cubicBezTo>
                <a:cubicBezTo>
                  <a:pt x="223980" y="1399698"/>
                  <a:pt x="236935" y="1370275"/>
                  <a:pt x="259033" y="1346148"/>
                </a:cubicBezTo>
                <a:cubicBezTo>
                  <a:pt x="275798" y="1327711"/>
                  <a:pt x="277322" y="1307506"/>
                  <a:pt x="272560" y="1283184"/>
                </a:cubicBezTo>
                <a:cubicBezTo>
                  <a:pt x="266654" y="1252781"/>
                  <a:pt x="266272" y="1221201"/>
                  <a:pt x="262653" y="1190406"/>
                </a:cubicBezTo>
                <a:cubicBezTo>
                  <a:pt x="261891" y="1183735"/>
                  <a:pt x="259223" y="1175302"/>
                  <a:pt x="254651" y="1171377"/>
                </a:cubicBezTo>
                <a:cubicBezTo>
                  <a:pt x="197881" y="1123320"/>
                  <a:pt x="197309" y="1055649"/>
                  <a:pt x="194641" y="988957"/>
                </a:cubicBezTo>
                <a:cubicBezTo>
                  <a:pt x="192927" y="948552"/>
                  <a:pt x="192927" y="907947"/>
                  <a:pt x="193879" y="867344"/>
                </a:cubicBezTo>
                <a:cubicBezTo>
                  <a:pt x="194071" y="853613"/>
                  <a:pt x="197119" y="839098"/>
                  <a:pt x="202833" y="826936"/>
                </a:cubicBezTo>
                <a:cubicBezTo>
                  <a:pt x="214836" y="801633"/>
                  <a:pt x="230456" y="778292"/>
                  <a:pt x="242649" y="753182"/>
                </a:cubicBezTo>
                <a:cubicBezTo>
                  <a:pt x="247413" y="743770"/>
                  <a:pt x="247603" y="731608"/>
                  <a:pt x="248365" y="720622"/>
                </a:cubicBezTo>
                <a:cubicBezTo>
                  <a:pt x="249889" y="701204"/>
                  <a:pt x="245317" y="679628"/>
                  <a:pt x="252175" y="662955"/>
                </a:cubicBezTo>
                <a:cubicBezTo>
                  <a:pt x="269892" y="619604"/>
                  <a:pt x="265892" y="579001"/>
                  <a:pt x="248365" y="537809"/>
                </a:cubicBezTo>
                <a:cubicBezTo>
                  <a:pt x="223790" y="480140"/>
                  <a:pt x="225694" y="425612"/>
                  <a:pt x="264557" y="374612"/>
                </a:cubicBezTo>
                <a:cubicBezTo>
                  <a:pt x="282084" y="351663"/>
                  <a:pt x="273702" y="329301"/>
                  <a:pt x="259605" y="309883"/>
                </a:cubicBezTo>
                <a:cubicBezTo>
                  <a:pt x="243221" y="287521"/>
                  <a:pt x="239031" y="265748"/>
                  <a:pt x="251031" y="240054"/>
                </a:cubicBezTo>
                <a:cubicBezTo>
                  <a:pt x="253699" y="234363"/>
                  <a:pt x="252365" y="226322"/>
                  <a:pt x="251413" y="219652"/>
                </a:cubicBezTo>
                <a:lnTo>
                  <a:pt x="250057" y="200798"/>
                </a:lnTo>
                <a:lnTo>
                  <a:pt x="237709" y="199121"/>
                </a:lnTo>
                <a:cubicBezTo>
                  <a:pt x="208187" y="194887"/>
                  <a:pt x="178620" y="190893"/>
                  <a:pt x="148511" y="188488"/>
                </a:cubicBezTo>
                <a:lnTo>
                  <a:pt x="148495" y="188488"/>
                </a:lnTo>
                <a:lnTo>
                  <a:pt x="148510" y="188487"/>
                </a:lnTo>
                <a:cubicBezTo>
                  <a:pt x="178619" y="190892"/>
                  <a:pt x="208186" y="194886"/>
                  <a:pt x="237708" y="199120"/>
                </a:cubicBezTo>
                <a:lnTo>
                  <a:pt x="250056" y="200797"/>
                </a:lnTo>
                <a:lnTo>
                  <a:pt x="247364" y="163357"/>
                </a:lnTo>
                <a:cubicBezTo>
                  <a:pt x="248888" y="145164"/>
                  <a:pt x="255126" y="127854"/>
                  <a:pt x="271605" y="112358"/>
                </a:cubicBezTo>
                <a:cubicBezTo>
                  <a:pt x="278083" y="106276"/>
                  <a:pt x="280749" y="96076"/>
                  <a:pt x="285131" y="87837"/>
                </a:cubicBezTo>
                <a:cubicBezTo>
                  <a:pt x="303040" y="53315"/>
                  <a:pt x="301324" y="54688"/>
                  <a:pt x="279607" y="23893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0079F9F-0458-4E1F-8C66-3DC92F318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495009A-106E-4F1B-AC00-6E25656CE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blipFill dpi="0" rotWithShape="1">
            <a:blip r:embed="rId4">
              <a:alphaModFix amt="5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4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0479F5-59EA-43F3-BAFC-2606376EB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4AE40C6-152D-4DEC-926B-AD72D4120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442333"/>
            <a:ext cx="5905500" cy="2936461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2000" dirty="0"/>
              <a:t>34. SPACE TRANSPORT</a:t>
            </a:r>
            <a:br>
              <a:rPr lang="en-US" sz="2000" dirty="0"/>
            </a:br>
            <a:r>
              <a:rPr lang="en-US" sz="2000" dirty="0"/>
              <a:t>DALŠÍ VYUŽITÍ: PRO SVÍČKU, POPELNÍK</a:t>
            </a:r>
            <a:br>
              <a:rPr lang="en-US" sz="2000" dirty="0"/>
            </a:br>
            <a:r>
              <a:rPr lang="en-US" sz="2000" dirty="0">
                <a:ea typeface="+mj-lt"/>
                <a:cs typeface="+mj-lt"/>
              </a:rPr>
              <a:t>HMOTNOST: 1195g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ROZMĚRY: d 16cm/š 12cm/v 10,5cm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       </a:t>
            </a:r>
            <a:br>
              <a:rPr lang="en-US" sz="2000" dirty="0"/>
            </a:br>
            <a:endParaRPr lang="en-US" sz="2000"/>
          </a:p>
          <a:p>
            <a:endParaRPr lang="en-US" sz="1500"/>
          </a:p>
        </p:txBody>
      </p:sp>
      <p:pic>
        <p:nvPicPr>
          <p:cNvPr id="5" name="Obrázek 5" descr="Obsah obrázku interiér, projektil, zbraň, kulka&#10;&#10;Popis se vygeneroval automaticky.">
            <a:extLst>
              <a:ext uri="{FF2B5EF4-FFF2-40B4-BE49-F238E27FC236}">
                <a16:creationId xmlns:a16="http://schemas.microsoft.com/office/drawing/2014/main" id="{FFF848C2-4390-4257-830D-24A0B83060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6" r="1" b="15043"/>
          <a:stretch/>
        </p:blipFill>
        <p:spPr>
          <a:xfrm>
            <a:off x="1" y="2"/>
            <a:ext cx="6000749" cy="4048201"/>
          </a:xfrm>
          <a:custGeom>
            <a:avLst/>
            <a:gdLst/>
            <a:ahLst/>
            <a:cxnLst/>
            <a:rect l="l" t="t" r="r" b="b"/>
            <a:pathLst>
              <a:path w="6000749" h="4048201">
                <a:moveTo>
                  <a:pt x="0" y="0"/>
                </a:moveTo>
                <a:lnTo>
                  <a:pt x="6000749" y="0"/>
                </a:lnTo>
                <a:lnTo>
                  <a:pt x="6000749" y="4048201"/>
                </a:lnTo>
                <a:lnTo>
                  <a:pt x="5944247" y="4045387"/>
                </a:lnTo>
                <a:cubicBezTo>
                  <a:pt x="5912733" y="4040867"/>
                  <a:pt x="5883531" y="4032761"/>
                  <a:pt x="5860259" y="4018993"/>
                </a:cubicBezTo>
                <a:cubicBezTo>
                  <a:pt x="5845522" y="4010145"/>
                  <a:pt x="5815127" y="4009004"/>
                  <a:pt x="5790563" y="4005335"/>
                </a:cubicBezTo>
                <a:cubicBezTo>
                  <a:pt x="5770110" y="4002399"/>
                  <a:pt x="5748643" y="3999987"/>
                  <a:pt x="5726340" y="3999392"/>
                </a:cubicBezTo>
                <a:cubicBezTo>
                  <a:pt x="5702558" y="3998630"/>
                  <a:pt x="5676008" y="3996376"/>
                  <a:pt x="5653401" y="4001303"/>
                </a:cubicBezTo>
                <a:cubicBezTo>
                  <a:pt x="5584839" y="4015993"/>
                  <a:pt x="5528518" y="4014398"/>
                  <a:pt x="5475787" y="3994543"/>
                </a:cubicBezTo>
                <a:cubicBezTo>
                  <a:pt x="5448461" y="3984280"/>
                  <a:pt x="5408578" y="3972789"/>
                  <a:pt x="5376427" y="3977186"/>
                </a:cubicBezTo>
                <a:cubicBezTo>
                  <a:pt x="5298173" y="3987786"/>
                  <a:pt x="5231306" y="3983731"/>
                  <a:pt x="5158711" y="3977849"/>
                </a:cubicBezTo>
                <a:cubicBezTo>
                  <a:pt x="5111928" y="3974139"/>
                  <a:pt x="5059522" y="3974442"/>
                  <a:pt x="5009625" y="3971931"/>
                </a:cubicBezTo>
                <a:cubicBezTo>
                  <a:pt x="4951287" y="3968925"/>
                  <a:pt x="4888949" y="3973666"/>
                  <a:pt x="4849941" y="3947886"/>
                </a:cubicBezTo>
                <a:cubicBezTo>
                  <a:pt x="4845543" y="3945116"/>
                  <a:pt x="4833681" y="3946241"/>
                  <a:pt x="4827520" y="3943911"/>
                </a:cubicBezTo>
                <a:cubicBezTo>
                  <a:pt x="4807945" y="3936885"/>
                  <a:pt x="4783117" y="3931364"/>
                  <a:pt x="4771814" y="3921081"/>
                </a:cubicBezTo>
                <a:cubicBezTo>
                  <a:pt x="4739115" y="3891003"/>
                  <a:pt x="4712325" y="3858949"/>
                  <a:pt x="4682399" y="3827911"/>
                </a:cubicBezTo>
                <a:cubicBezTo>
                  <a:pt x="4675987" y="3821273"/>
                  <a:pt x="4669645" y="3812548"/>
                  <a:pt x="4657971" y="3809870"/>
                </a:cubicBezTo>
                <a:cubicBezTo>
                  <a:pt x="4590588" y="3794559"/>
                  <a:pt x="4522266" y="3780327"/>
                  <a:pt x="4453288" y="3766566"/>
                </a:cubicBezTo>
                <a:cubicBezTo>
                  <a:pt x="4425551" y="3761082"/>
                  <a:pt x="4404161" y="3769423"/>
                  <a:pt x="4382131" y="3783516"/>
                </a:cubicBezTo>
                <a:cubicBezTo>
                  <a:pt x="4360738" y="3796954"/>
                  <a:pt x="4334041" y="3811525"/>
                  <a:pt x="4305858" y="3818191"/>
                </a:cubicBezTo>
                <a:cubicBezTo>
                  <a:pt x="4249453" y="3831335"/>
                  <a:pt x="4190357" y="3840900"/>
                  <a:pt x="4132173" y="3849202"/>
                </a:cubicBezTo>
                <a:cubicBezTo>
                  <a:pt x="4110399" y="3852309"/>
                  <a:pt x="4086246" y="3848957"/>
                  <a:pt x="4065132" y="3846494"/>
                </a:cubicBezTo>
                <a:cubicBezTo>
                  <a:pt x="4025130" y="3841816"/>
                  <a:pt x="3987480" y="3833214"/>
                  <a:pt x="3946286" y="3830407"/>
                </a:cubicBezTo>
                <a:cubicBezTo>
                  <a:pt x="3898481" y="3827220"/>
                  <a:pt x="3868394" y="3815462"/>
                  <a:pt x="3850960" y="3792837"/>
                </a:cubicBezTo>
                <a:cubicBezTo>
                  <a:pt x="3825028" y="3759151"/>
                  <a:pt x="3772121" y="3740642"/>
                  <a:pt x="3710981" y="3728217"/>
                </a:cubicBezTo>
                <a:cubicBezTo>
                  <a:pt x="3633314" y="3712297"/>
                  <a:pt x="3545330" y="3726172"/>
                  <a:pt x="3460521" y="3731663"/>
                </a:cubicBezTo>
                <a:cubicBezTo>
                  <a:pt x="3428049" y="3733842"/>
                  <a:pt x="3394563" y="3736542"/>
                  <a:pt x="3364418" y="3734612"/>
                </a:cubicBezTo>
                <a:cubicBezTo>
                  <a:pt x="3250133" y="3727505"/>
                  <a:pt x="3136002" y="3721509"/>
                  <a:pt x="3013997" y="3739481"/>
                </a:cubicBezTo>
                <a:cubicBezTo>
                  <a:pt x="3004006" y="3740906"/>
                  <a:pt x="2993928" y="3741779"/>
                  <a:pt x="2983805" y="3742278"/>
                </a:cubicBezTo>
                <a:cubicBezTo>
                  <a:pt x="2895979" y="3747067"/>
                  <a:pt x="2805960" y="3756890"/>
                  <a:pt x="2738094" y="3725411"/>
                </a:cubicBezTo>
                <a:cubicBezTo>
                  <a:pt x="2725615" y="3719638"/>
                  <a:pt x="2699242" y="3721135"/>
                  <a:pt x="2678828" y="3721025"/>
                </a:cubicBezTo>
                <a:cubicBezTo>
                  <a:pt x="2643514" y="3721155"/>
                  <a:pt x="2618910" y="3714659"/>
                  <a:pt x="2603910" y="3698860"/>
                </a:cubicBezTo>
                <a:cubicBezTo>
                  <a:pt x="2578519" y="3671516"/>
                  <a:pt x="2549282" y="3645289"/>
                  <a:pt x="2525978" y="3617268"/>
                </a:cubicBezTo>
                <a:cubicBezTo>
                  <a:pt x="2509762" y="3598057"/>
                  <a:pt x="2483468" y="3589913"/>
                  <a:pt x="2444032" y="3586664"/>
                </a:cubicBezTo>
                <a:cubicBezTo>
                  <a:pt x="2421927" y="3584910"/>
                  <a:pt x="2401860" y="3577011"/>
                  <a:pt x="2385112" y="3569392"/>
                </a:cubicBezTo>
                <a:cubicBezTo>
                  <a:pt x="2364860" y="3560197"/>
                  <a:pt x="2352980" y="3545842"/>
                  <a:pt x="2331129" y="3538198"/>
                </a:cubicBezTo>
                <a:cubicBezTo>
                  <a:pt x="2277762" y="3518999"/>
                  <a:pt x="2258266" y="3492136"/>
                  <a:pt x="2269566" y="3453894"/>
                </a:cubicBezTo>
                <a:cubicBezTo>
                  <a:pt x="2279659" y="3419977"/>
                  <a:pt x="2235034" y="3382914"/>
                  <a:pt x="2183419" y="3383669"/>
                </a:cubicBezTo>
                <a:cubicBezTo>
                  <a:pt x="2126349" y="3384447"/>
                  <a:pt x="2085261" y="3372185"/>
                  <a:pt x="2042813" y="3358037"/>
                </a:cubicBezTo>
                <a:cubicBezTo>
                  <a:pt x="2019099" y="3350091"/>
                  <a:pt x="1986669" y="3344900"/>
                  <a:pt x="1956288" y="3346401"/>
                </a:cubicBezTo>
                <a:cubicBezTo>
                  <a:pt x="1840886" y="3351916"/>
                  <a:pt x="1735315" y="3380383"/>
                  <a:pt x="1630190" y="3417096"/>
                </a:cubicBezTo>
                <a:cubicBezTo>
                  <a:pt x="1561494" y="3441060"/>
                  <a:pt x="1483492" y="3455965"/>
                  <a:pt x="1408608" y="3472313"/>
                </a:cubicBezTo>
                <a:cubicBezTo>
                  <a:pt x="1385284" y="3477339"/>
                  <a:pt x="1354772" y="3477918"/>
                  <a:pt x="1333449" y="3473973"/>
                </a:cubicBezTo>
                <a:cubicBezTo>
                  <a:pt x="1258677" y="3460472"/>
                  <a:pt x="1184155" y="3446180"/>
                  <a:pt x="1113854" y="3428265"/>
                </a:cubicBezTo>
                <a:cubicBezTo>
                  <a:pt x="1048427" y="3411356"/>
                  <a:pt x="977291" y="3410553"/>
                  <a:pt x="902724" y="3424024"/>
                </a:cubicBezTo>
                <a:cubicBezTo>
                  <a:pt x="848399" y="3433852"/>
                  <a:pt x="798480" y="3436253"/>
                  <a:pt x="746075" y="3436555"/>
                </a:cubicBezTo>
                <a:cubicBezTo>
                  <a:pt x="702394" y="3436745"/>
                  <a:pt x="654694" y="3439396"/>
                  <a:pt x="611517" y="3448201"/>
                </a:cubicBezTo>
                <a:cubicBezTo>
                  <a:pt x="551003" y="3460611"/>
                  <a:pt x="499904" y="3462426"/>
                  <a:pt x="448281" y="3450343"/>
                </a:cubicBezTo>
                <a:cubicBezTo>
                  <a:pt x="420771" y="3443882"/>
                  <a:pt x="386449" y="3443304"/>
                  <a:pt x="354390" y="3440702"/>
                </a:cubicBezTo>
                <a:cubicBezTo>
                  <a:pt x="305001" y="3436609"/>
                  <a:pt x="254061" y="3434435"/>
                  <a:pt x="205560" y="3428894"/>
                </a:cubicBezTo>
                <a:cubicBezTo>
                  <a:pt x="153378" y="3423121"/>
                  <a:pt x="104769" y="3411741"/>
                  <a:pt x="51784" y="3407972"/>
                </a:cubicBezTo>
                <a:lnTo>
                  <a:pt x="0" y="3398392"/>
                </a:lnTo>
                <a:close/>
              </a:path>
            </a:pathLst>
          </a:custGeom>
        </p:spPr>
      </p:pic>
      <p:pic>
        <p:nvPicPr>
          <p:cNvPr id="6" name="Obrázek 6" descr="Obsah obrázku interiér&#10;&#10;Popis se vygeneroval automaticky.">
            <a:extLst>
              <a:ext uri="{FF2B5EF4-FFF2-40B4-BE49-F238E27FC236}">
                <a16:creationId xmlns:a16="http://schemas.microsoft.com/office/drawing/2014/main" id="{ED52B01C-4C21-4DE2-8EDB-E21CCE00FA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" b="1"/>
          <a:stretch/>
        </p:blipFill>
        <p:spPr>
          <a:xfrm>
            <a:off x="6191250" y="10"/>
            <a:ext cx="6000750" cy="4038328"/>
          </a:xfrm>
          <a:custGeom>
            <a:avLst/>
            <a:gdLst/>
            <a:ahLst/>
            <a:cxnLst/>
            <a:rect l="l" t="t" r="r" b="b"/>
            <a:pathLst>
              <a:path w="6000750" h="4038338">
                <a:moveTo>
                  <a:pt x="0" y="0"/>
                </a:moveTo>
                <a:lnTo>
                  <a:pt x="6000750" y="0"/>
                </a:lnTo>
                <a:lnTo>
                  <a:pt x="6000750" y="3014035"/>
                </a:lnTo>
                <a:lnTo>
                  <a:pt x="5966830" y="3028116"/>
                </a:lnTo>
                <a:cubicBezTo>
                  <a:pt x="5952443" y="3034512"/>
                  <a:pt x="5934250" y="3039750"/>
                  <a:pt x="5924081" y="3047622"/>
                </a:cubicBezTo>
                <a:cubicBezTo>
                  <a:pt x="5872250" y="3087682"/>
                  <a:pt x="5801533" y="3089841"/>
                  <a:pt x="5731624" y="3095095"/>
                </a:cubicBezTo>
                <a:cubicBezTo>
                  <a:pt x="5719354" y="3095902"/>
                  <a:pt x="5704534" y="3096694"/>
                  <a:pt x="5694549" y="3100763"/>
                </a:cubicBezTo>
                <a:cubicBezTo>
                  <a:pt x="5649454" y="3119091"/>
                  <a:pt x="5609249" y="3120675"/>
                  <a:pt x="5566282" y="3110565"/>
                </a:cubicBezTo>
                <a:cubicBezTo>
                  <a:pt x="5528993" y="3101914"/>
                  <a:pt x="5487135" y="3099578"/>
                  <a:pt x="5447800" y="3122561"/>
                </a:cubicBezTo>
                <a:cubicBezTo>
                  <a:pt x="5360376" y="3173554"/>
                  <a:pt x="5261407" y="3189562"/>
                  <a:pt x="5153053" y="3180664"/>
                </a:cubicBezTo>
                <a:cubicBezTo>
                  <a:pt x="5075663" y="3174334"/>
                  <a:pt x="5001217" y="3180991"/>
                  <a:pt x="4924781" y="3209456"/>
                </a:cubicBezTo>
                <a:cubicBezTo>
                  <a:pt x="4895391" y="3220447"/>
                  <a:pt x="4855493" y="3221608"/>
                  <a:pt x="4820364" y="3228131"/>
                </a:cubicBezTo>
                <a:cubicBezTo>
                  <a:pt x="4800480" y="3231723"/>
                  <a:pt x="4778372" y="3235065"/>
                  <a:pt x="4761902" y="3242137"/>
                </a:cubicBezTo>
                <a:cubicBezTo>
                  <a:pt x="4717897" y="3260500"/>
                  <a:pt x="4677587" y="3281733"/>
                  <a:pt x="4633202" y="3299962"/>
                </a:cubicBezTo>
                <a:cubicBezTo>
                  <a:pt x="4611860" y="3308671"/>
                  <a:pt x="4585870" y="3315400"/>
                  <a:pt x="4560907" y="3319152"/>
                </a:cubicBezTo>
                <a:cubicBezTo>
                  <a:pt x="4487147" y="3330619"/>
                  <a:pt x="4413256" y="3341162"/>
                  <a:pt x="4339486" y="3349988"/>
                </a:cubicBezTo>
                <a:cubicBezTo>
                  <a:pt x="4217749" y="3364712"/>
                  <a:pt x="4094519" y="3381727"/>
                  <a:pt x="3999196" y="3339060"/>
                </a:cubicBezTo>
                <a:cubicBezTo>
                  <a:pt x="3991419" y="3335638"/>
                  <a:pt x="3975703" y="3335236"/>
                  <a:pt x="3963458" y="3336228"/>
                </a:cubicBezTo>
                <a:cubicBezTo>
                  <a:pt x="3906915" y="3340709"/>
                  <a:pt x="3849392" y="3348538"/>
                  <a:pt x="3793244" y="3350695"/>
                </a:cubicBezTo>
                <a:cubicBezTo>
                  <a:pt x="3748320" y="3352384"/>
                  <a:pt x="3711764" y="3359110"/>
                  <a:pt x="3680534" y="3380182"/>
                </a:cubicBezTo>
                <a:cubicBezTo>
                  <a:pt x="3639690" y="3407913"/>
                  <a:pt x="3587939" y="3428136"/>
                  <a:pt x="3528420" y="3429642"/>
                </a:cubicBezTo>
                <a:cubicBezTo>
                  <a:pt x="3468933" y="3431332"/>
                  <a:pt x="3432439" y="3451266"/>
                  <a:pt x="3391383" y="3472419"/>
                </a:cubicBezTo>
                <a:cubicBezTo>
                  <a:pt x="3361528" y="3487818"/>
                  <a:pt x="3327785" y="3506605"/>
                  <a:pt x="3292964" y="3512706"/>
                </a:cubicBezTo>
                <a:cubicBezTo>
                  <a:pt x="3214060" y="3526418"/>
                  <a:pt x="3151318" y="3574267"/>
                  <a:pt x="3062201" y="3564890"/>
                </a:cubicBezTo>
                <a:cubicBezTo>
                  <a:pt x="3056279" y="3564225"/>
                  <a:pt x="3046456" y="3569403"/>
                  <a:pt x="3038377" y="3571499"/>
                </a:cubicBezTo>
                <a:cubicBezTo>
                  <a:pt x="2973700" y="3587903"/>
                  <a:pt x="2910969" y="3589865"/>
                  <a:pt x="2859478" y="3573610"/>
                </a:cubicBezTo>
                <a:cubicBezTo>
                  <a:pt x="2791993" y="3552460"/>
                  <a:pt x="2721606" y="3559482"/>
                  <a:pt x="2645189" y="3580393"/>
                </a:cubicBezTo>
                <a:cubicBezTo>
                  <a:pt x="2620649" y="3587104"/>
                  <a:pt x="2595977" y="3592890"/>
                  <a:pt x="2571005" y="3599095"/>
                </a:cubicBezTo>
                <a:cubicBezTo>
                  <a:pt x="2537264" y="3607686"/>
                  <a:pt x="2503192" y="3616514"/>
                  <a:pt x="2469455" y="3625104"/>
                </a:cubicBezTo>
                <a:cubicBezTo>
                  <a:pt x="2436782" y="3633542"/>
                  <a:pt x="2400912" y="3645078"/>
                  <a:pt x="2372944" y="3632831"/>
                </a:cubicBezTo>
                <a:cubicBezTo>
                  <a:pt x="2348857" y="3622294"/>
                  <a:pt x="2333335" y="3625831"/>
                  <a:pt x="2314679" y="3640577"/>
                </a:cubicBezTo>
                <a:cubicBezTo>
                  <a:pt x="2249913" y="3692113"/>
                  <a:pt x="2167939" y="3730244"/>
                  <a:pt x="2058974" y="3747677"/>
                </a:cubicBezTo>
                <a:cubicBezTo>
                  <a:pt x="2036537" y="3751257"/>
                  <a:pt x="2014061" y="3757106"/>
                  <a:pt x="1992327" y="3763040"/>
                </a:cubicBezTo>
                <a:cubicBezTo>
                  <a:pt x="1978998" y="3766641"/>
                  <a:pt x="1962841" y="3770835"/>
                  <a:pt x="1955347" y="3777003"/>
                </a:cubicBezTo>
                <a:cubicBezTo>
                  <a:pt x="1896888" y="3824240"/>
                  <a:pt x="1821061" y="3862060"/>
                  <a:pt x="1737354" y="3895718"/>
                </a:cubicBezTo>
                <a:cubicBezTo>
                  <a:pt x="1707383" y="3907735"/>
                  <a:pt x="1675266" y="3920058"/>
                  <a:pt x="1642029" y="3927066"/>
                </a:cubicBezTo>
                <a:cubicBezTo>
                  <a:pt x="1607367" y="3934277"/>
                  <a:pt x="1570070" y="3935822"/>
                  <a:pt x="1534084" y="3938879"/>
                </a:cubicBezTo>
                <a:cubicBezTo>
                  <a:pt x="1512864" y="3940775"/>
                  <a:pt x="1488617" y="3944422"/>
                  <a:pt x="1471073" y="3941450"/>
                </a:cubicBezTo>
                <a:cubicBezTo>
                  <a:pt x="1415484" y="3932199"/>
                  <a:pt x="1361493" y="3921398"/>
                  <a:pt x="1309076" y="3908861"/>
                </a:cubicBezTo>
                <a:cubicBezTo>
                  <a:pt x="1264195" y="3898081"/>
                  <a:pt x="1255284" y="3896899"/>
                  <a:pt x="1221530" y="3923241"/>
                </a:cubicBezTo>
                <a:cubicBezTo>
                  <a:pt x="1186779" y="3950290"/>
                  <a:pt x="1141270" y="3968301"/>
                  <a:pt x="1089816" y="3980362"/>
                </a:cubicBezTo>
                <a:cubicBezTo>
                  <a:pt x="1008387" y="3999344"/>
                  <a:pt x="926086" y="4017317"/>
                  <a:pt x="843417" y="4032700"/>
                </a:cubicBezTo>
                <a:cubicBezTo>
                  <a:pt x="768546" y="4046592"/>
                  <a:pt x="730065" y="4034711"/>
                  <a:pt x="709553" y="3998175"/>
                </a:cubicBezTo>
                <a:cubicBezTo>
                  <a:pt x="697923" y="3977931"/>
                  <a:pt x="683529" y="3956192"/>
                  <a:pt x="637024" y="3956976"/>
                </a:cubicBezTo>
                <a:cubicBezTo>
                  <a:pt x="561096" y="3958367"/>
                  <a:pt x="483055" y="3965348"/>
                  <a:pt x="439818" y="3925257"/>
                </a:cubicBezTo>
                <a:cubicBezTo>
                  <a:pt x="420898" y="3938151"/>
                  <a:pt x="409248" y="3945856"/>
                  <a:pt x="397954" y="3953509"/>
                </a:cubicBezTo>
                <a:cubicBezTo>
                  <a:pt x="366752" y="3974766"/>
                  <a:pt x="298150" y="3991730"/>
                  <a:pt x="260774" y="3982524"/>
                </a:cubicBezTo>
                <a:cubicBezTo>
                  <a:pt x="205702" y="3969233"/>
                  <a:pt x="158421" y="3979944"/>
                  <a:pt x="110748" y="4003173"/>
                </a:cubicBezTo>
                <a:cubicBezTo>
                  <a:pt x="90816" y="4012815"/>
                  <a:pt x="69989" y="4020495"/>
                  <a:pt x="48615" y="4026612"/>
                </a:cubicBezTo>
                <a:lnTo>
                  <a:pt x="0" y="4037066"/>
                </a:lnTo>
                <a:close/>
              </a:path>
            </a:pathLst>
          </a:cu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1811820-403F-4D93-B710-D7F182DEC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1A8673D-5FEF-402F-8864-988FBAF8C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blipFill dpi="0" rotWithShape="1">
            <a:blip r:embed="rId4">
              <a:alphaModFix amt="5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42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0479F5-59EA-43F3-BAFC-2606376EB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80E4985-A602-4F68-AD14-3E92FE6E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799520"/>
            <a:ext cx="5905500" cy="2297560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2000" dirty="0"/>
              <a:t>1. SOŠKA  ALIEN ŠNEK </a:t>
            </a:r>
            <a:br>
              <a:rPr lang="en-US" sz="2000" dirty="0"/>
            </a:br>
            <a:r>
              <a:rPr lang="en-US" sz="2000" dirty="0"/>
              <a:t>SÉRIE: 1. - 3.</a:t>
            </a:r>
            <a:br>
              <a:rPr lang="en-US" sz="2000" dirty="0"/>
            </a:br>
            <a:r>
              <a:rPr lang="en-US" sz="2000" dirty="0"/>
              <a:t>DALŠÍ VYUŽITÍ: POPELNÍK, PRO SVÍČKU</a:t>
            </a:r>
            <a:br>
              <a:rPr lang="en-US" sz="2000" dirty="0"/>
            </a:br>
            <a:r>
              <a:rPr lang="en-US" sz="2000" dirty="0"/>
              <a:t>HMOTNOST: 3496g</a:t>
            </a:r>
            <a:br>
              <a:rPr lang="en-US" sz="2000" dirty="0"/>
            </a:br>
            <a:r>
              <a:rPr lang="en-US" sz="2000" dirty="0"/>
              <a:t>ROZMĚRY: d 42cm/š 14cm/v 15cm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endParaRPr lang="en-US" sz="2000"/>
          </a:p>
          <a:p>
            <a:endParaRPr lang="en-US" sz="1500"/>
          </a:p>
        </p:txBody>
      </p:sp>
      <p:pic>
        <p:nvPicPr>
          <p:cNvPr id="6" name="Obrázek 6" descr="Obsah obrázku zeď, interiér, stříbrná&#10;&#10;Popis se vygeneroval automaticky.">
            <a:extLst>
              <a:ext uri="{FF2B5EF4-FFF2-40B4-BE49-F238E27FC236}">
                <a16:creationId xmlns:a16="http://schemas.microsoft.com/office/drawing/2014/main" id="{F1B7BF61-B032-47BE-925A-EFDC1D1AB9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60" r="1" b="4879"/>
          <a:stretch/>
        </p:blipFill>
        <p:spPr>
          <a:xfrm>
            <a:off x="1" y="2"/>
            <a:ext cx="6000749" cy="4048201"/>
          </a:xfrm>
          <a:custGeom>
            <a:avLst/>
            <a:gdLst/>
            <a:ahLst/>
            <a:cxnLst/>
            <a:rect l="l" t="t" r="r" b="b"/>
            <a:pathLst>
              <a:path w="6000749" h="4048201">
                <a:moveTo>
                  <a:pt x="0" y="0"/>
                </a:moveTo>
                <a:lnTo>
                  <a:pt x="6000749" y="0"/>
                </a:lnTo>
                <a:lnTo>
                  <a:pt x="6000749" y="4048201"/>
                </a:lnTo>
                <a:lnTo>
                  <a:pt x="5944247" y="4045387"/>
                </a:lnTo>
                <a:cubicBezTo>
                  <a:pt x="5912733" y="4040867"/>
                  <a:pt x="5883531" y="4032761"/>
                  <a:pt x="5860259" y="4018993"/>
                </a:cubicBezTo>
                <a:cubicBezTo>
                  <a:pt x="5845522" y="4010145"/>
                  <a:pt x="5815127" y="4009004"/>
                  <a:pt x="5790563" y="4005335"/>
                </a:cubicBezTo>
                <a:cubicBezTo>
                  <a:pt x="5770110" y="4002399"/>
                  <a:pt x="5748643" y="3999987"/>
                  <a:pt x="5726340" y="3999392"/>
                </a:cubicBezTo>
                <a:cubicBezTo>
                  <a:pt x="5702558" y="3998630"/>
                  <a:pt x="5676008" y="3996376"/>
                  <a:pt x="5653401" y="4001303"/>
                </a:cubicBezTo>
                <a:cubicBezTo>
                  <a:pt x="5584839" y="4015993"/>
                  <a:pt x="5528518" y="4014398"/>
                  <a:pt x="5475787" y="3994543"/>
                </a:cubicBezTo>
                <a:cubicBezTo>
                  <a:pt x="5448461" y="3984280"/>
                  <a:pt x="5408578" y="3972789"/>
                  <a:pt x="5376427" y="3977186"/>
                </a:cubicBezTo>
                <a:cubicBezTo>
                  <a:pt x="5298173" y="3987786"/>
                  <a:pt x="5231306" y="3983731"/>
                  <a:pt x="5158711" y="3977849"/>
                </a:cubicBezTo>
                <a:cubicBezTo>
                  <a:pt x="5111928" y="3974139"/>
                  <a:pt x="5059522" y="3974442"/>
                  <a:pt x="5009625" y="3971931"/>
                </a:cubicBezTo>
                <a:cubicBezTo>
                  <a:pt x="4951287" y="3968925"/>
                  <a:pt x="4888949" y="3973666"/>
                  <a:pt x="4849941" y="3947886"/>
                </a:cubicBezTo>
                <a:cubicBezTo>
                  <a:pt x="4845543" y="3945116"/>
                  <a:pt x="4833681" y="3946241"/>
                  <a:pt x="4827520" y="3943911"/>
                </a:cubicBezTo>
                <a:cubicBezTo>
                  <a:pt x="4807945" y="3936885"/>
                  <a:pt x="4783117" y="3931364"/>
                  <a:pt x="4771814" y="3921081"/>
                </a:cubicBezTo>
                <a:cubicBezTo>
                  <a:pt x="4739115" y="3891003"/>
                  <a:pt x="4712325" y="3858949"/>
                  <a:pt x="4682399" y="3827911"/>
                </a:cubicBezTo>
                <a:cubicBezTo>
                  <a:pt x="4675987" y="3821273"/>
                  <a:pt x="4669645" y="3812548"/>
                  <a:pt x="4657971" y="3809870"/>
                </a:cubicBezTo>
                <a:cubicBezTo>
                  <a:pt x="4590588" y="3794559"/>
                  <a:pt x="4522266" y="3780327"/>
                  <a:pt x="4453288" y="3766566"/>
                </a:cubicBezTo>
                <a:cubicBezTo>
                  <a:pt x="4425551" y="3761082"/>
                  <a:pt x="4404161" y="3769423"/>
                  <a:pt x="4382131" y="3783516"/>
                </a:cubicBezTo>
                <a:cubicBezTo>
                  <a:pt x="4360738" y="3796954"/>
                  <a:pt x="4334041" y="3811525"/>
                  <a:pt x="4305858" y="3818191"/>
                </a:cubicBezTo>
                <a:cubicBezTo>
                  <a:pt x="4249453" y="3831335"/>
                  <a:pt x="4190357" y="3840900"/>
                  <a:pt x="4132173" y="3849202"/>
                </a:cubicBezTo>
                <a:cubicBezTo>
                  <a:pt x="4110399" y="3852309"/>
                  <a:pt x="4086246" y="3848957"/>
                  <a:pt x="4065132" y="3846494"/>
                </a:cubicBezTo>
                <a:cubicBezTo>
                  <a:pt x="4025130" y="3841816"/>
                  <a:pt x="3987480" y="3833214"/>
                  <a:pt x="3946286" y="3830407"/>
                </a:cubicBezTo>
                <a:cubicBezTo>
                  <a:pt x="3898481" y="3827220"/>
                  <a:pt x="3868394" y="3815462"/>
                  <a:pt x="3850960" y="3792837"/>
                </a:cubicBezTo>
                <a:cubicBezTo>
                  <a:pt x="3825028" y="3759151"/>
                  <a:pt x="3772121" y="3740642"/>
                  <a:pt x="3710981" y="3728217"/>
                </a:cubicBezTo>
                <a:cubicBezTo>
                  <a:pt x="3633314" y="3712297"/>
                  <a:pt x="3545330" y="3726172"/>
                  <a:pt x="3460521" y="3731663"/>
                </a:cubicBezTo>
                <a:cubicBezTo>
                  <a:pt x="3428049" y="3733842"/>
                  <a:pt x="3394563" y="3736542"/>
                  <a:pt x="3364418" y="3734612"/>
                </a:cubicBezTo>
                <a:cubicBezTo>
                  <a:pt x="3250133" y="3727505"/>
                  <a:pt x="3136002" y="3721509"/>
                  <a:pt x="3013997" y="3739481"/>
                </a:cubicBezTo>
                <a:cubicBezTo>
                  <a:pt x="3004006" y="3740906"/>
                  <a:pt x="2993928" y="3741779"/>
                  <a:pt x="2983805" y="3742278"/>
                </a:cubicBezTo>
                <a:cubicBezTo>
                  <a:pt x="2895979" y="3747067"/>
                  <a:pt x="2805960" y="3756890"/>
                  <a:pt x="2738094" y="3725411"/>
                </a:cubicBezTo>
                <a:cubicBezTo>
                  <a:pt x="2725615" y="3719638"/>
                  <a:pt x="2699242" y="3721135"/>
                  <a:pt x="2678828" y="3721025"/>
                </a:cubicBezTo>
                <a:cubicBezTo>
                  <a:pt x="2643514" y="3721155"/>
                  <a:pt x="2618910" y="3714659"/>
                  <a:pt x="2603910" y="3698860"/>
                </a:cubicBezTo>
                <a:cubicBezTo>
                  <a:pt x="2578519" y="3671516"/>
                  <a:pt x="2549282" y="3645289"/>
                  <a:pt x="2525978" y="3617268"/>
                </a:cubicBezTo>
                <a:cubicBezTo>
                  <a:pt x="2509762" y="3598057"/>
                  <a:pt x="2483468" y="3589913"/>
                  <a:pt x="2444032" y="3586664"/>
                </a:cubicBezTo>
                <a:cubicBezTo>
                  <a:pt x="2421927" y="3584910"/>
                  <a:pt x="2401860" y="3577011"/>
                  <a:pt x="2385112" y="3569392"/>
                </a:cubicBezTo>
                <a:cubicBezTo>
                  <a:pt x="2364860" y="3560197"/>
                  <a:pt x="2352980" y="3545842"/>
                  <a:pt x="2331129" y="3538198"/>
                </a:cubicBezTo>
                <a:cubicBezTo>
                  <a:pt x="2277762" y="3518999"/>
                  <a:pt x="2258266" y="3492136"/>
                  <a:pt x="2269566" y="3453894"/>
                </a:cubicBezTo>
                <a:cubicBezTo>
                  <a:pt x="2279659" y="3419977"/>
                  <a:pt x="2235034" y="3382914"/>
                  <a:pt x="2183419" y="3383669"/>
                </a:cubicBezTo>
                <a:cubicBezTo>
                  <a:pt x="2126349" y="3384447"/>
                  <a:pt x="2085261" y="3372185"/>
                  <a:pt x="2042813" y="3358037"/>
                </a:cubicBezTo>
                <a:cubicBezTo>
                  <a:pt x="2019099" y="3350091"/>
                  <a:pt x="1986669" y="3344900"/>
                  <a:pt x="1956288" y="3346401"/>
                </a:cubicBezTo>
                <a:cubicBezTo>
                  <a:pt x="1840886" y="3351916"/>
                  <a:pt x="1735315" y="3380383"/>
                  <a:pt x="1630190" y="3417096"/>
                </a:cubicBezTo>
                <a:cubicBezTo>
                  <a:pt x="1561494" y="3441060"/>
                  <a:pt x="1483492" y="3455965"/>
                  <a:pt x="1408608" y="3472313"/>
                </a:cubicBezTo>
                <a:cubicBezTo>
                  <a:pt x="1385284" y="3477339"/>
                  <a:pt x="1354772" y="3477918"/>
                  <a:pt x="1333449" y="3473973"/>
                </a:cubicBezTo>
                <a:cubicBezTo>
                  <a:pt x="1258677" y="3460472"/>
                  <a:pt x="1184155" y="3446180"/>
                  <a:pt x="1113854" y="3428265"/>
                </a:cubicBezTo>
                <a:cubicBezTo>
                  <a:pt x="1048427" y="3411356"/>
                  <a:pt x="977291" y="3410553"/>
                  <a:pt x="902724" y="3424024"/>
                </a:cubicBezTo>
                <a:cubicBezTo>
                  <a:pt x="848399" y="3433852"/>
                  <a:pt x="798480" y="3436253"/>
                  <a:pt x="746075" y="3436555"/>
                </a:cubicBezTo>
                <a:cubicBezTo>
                  <a:pt x="702394" y="3436745"/>
                  <a:pt x="654694" y="3439396"/>
                  <a:pt x="611517" y="3448201"/>
                </a:cubicBezTo>
                <a:cubicBezTo>
                  <a:pt x="551003" y="3460611"/>
                  <a:pt x="499904" y="3462426"/>
                  <a:pt x="448281" y="3450343"/>
                </a:cubicBezTo>
                <a:cubicBezTo>
                  <a:pt x="420771" y="3443882"/>
                  <a:pt x="386449" y="3443304"/>
                  <a:pt x="354390" y="3440702"/>
                </a:cubicBezTo>
                <a:cubicBezTo>
                  <a:pt x="305001" y="3436609"/>
                  <a:pt x="254061" y="3434435"/>
                  <a:pt x="205560" y="3428894"/>
                </a:cubicBezTo>
                <a:cubicBezTo>
                  <a:pt x="153378" y="3423121"/>
                  <a:pt x="104769" y="3411741"/>
                  <a:pt x="51784" y="3407972"/>
                </a:cubicBezTo>
                <a:lnTo>
                  <a:pt x="0" y="3398392"/>
                </a:lnTo>
                <a:close/>
              </a:path>
            </a:pathLst>
          </a:custGeom>
        </p:spPr>
      </p:pic>
      <p:pic>
        <p:nvPicPr>
          <p:cNvPr id="5" name="Obrázek 5" descr="Obsah obrázku zavřít&#10;&#10;Popis se vygeneroval automaticky.">
            <a:extLst>
              <a:ext uri="{FF2B5EF4-FFF2-40B4-BE49-F238E27FC236}">
                <a16:creationId xmlns:a16="http://schemas.microsoft.com/office/drawing/2014/main" id="{0C3BF807-63E4-4FC1-A122-1585EA6324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" r="1" b="1"/>
          <a:stretch/>
        </p:blipFill>
        <p:spPr>
          <a:xfrm>
            <a:off x="6191250" y="10"/>
            <a:ext cx="6000750" cy="4038328"/>
          </a:xfrm>
          <a:custGeom>
            <a:avLst/>
            <a:gdLst/>
            <a:ahLst/>
            <a:cxnLst/>
            <a:rect l="l" t="t" r="r" b="b"/>
            <a:pathLst>
              <a:path w="6000750" h="4038338">
                <a:moveTo>
                  <a:pt x="0" y="0"/>
                </a:moveTo>
                <a:lnTo>
                  <a:pt x="6000750" y="0"/>
                </a:lnTo>
                <a:lnTo>
                  <a:pt x="6000750" y="3014035"/>
                </a:lnTo>
                <a:lnTo>
                  <a:pt x="5966830" y="3028116"/>
                </a:lnTo>
                <a:cubicBezTo>
                  <a:pt x="5952443" y="3034512"/>
                  <a:pt x="5934250" y="3039750"/>
                  <a:pt x="5924081" y="3047622"/>
                </a:cubicBezTo>
                <a:cubicBezTo>
                  <a:pt x="5872250" y="3087682"/>
                  <a:pt x="5801533" y="3089841"/>
                  <a:pt x="5731624" y="3095095"/>
                </a:cubicBezTo>
                <a:cubicBezTo>
                  <a:pt x="5719354" y="3095902"/>
                  <a:pt x="5704534" y="3096694"/>
                  <a:pt x="5694549" y="3100763"/>
                </a:cubicBezTo>
                <a:cubicBezTo>
                  <a:pt x="5649454" y="3119091"/>
                  <a:pt x="5609249" y="3120675"/>
                  <a:pt x="5566282" y="3110565"/>
                </a:cubicBezTo>
                <a:cubicBezTo>
                  <a:pt x="5528993" y="3101914"/>
                  <a:pt x="5487135" y="3099578"/>
                  <a:pt x="5447800" y="3122561"/>
                </a:cubicBezTo>
                <a:cubicBezTo>
                  <a:pt x="5360376" y="3173554"/>
                  <a:pt x="5261407" y="3189562"/>
                  <a:pt x="5153053" y="3180664"/>
                </a:cubicBezTo>
                <a:cubicBezTo>
                  <a:pt x="5075663" y="3174334"/>
                  <a:pt x="5001217" y="3180991"/>
                  <a:pt x="4924781" y="3209456"/>
                </a:cubicBezTo>
                <a:cubicBezTo>
                  <a:pt x="4895391" y="3220447"/>
                  <a:pt x="4855493" y="3221608"/>
                  <a:pt x="4820364" y="3228131"/>
                </a:cubicBezTo>
                <a:cubicBezTo>
                  <a:pt x="4800480" y="3231723"/>
                  <a:pt x="4778372" y="3235065"/>
                  <a:pt x="4761902" y="3242137"/>
                </a:cubicBezTo>
                <a:cubicBezTo>
                  <a:pt x="4717897" y="3260500"/>
                  <a:pt x="4677587" y="3281733"/>
                  <a:pt x="4633202" y="3299962"/>
                </a:cubicBezTo>
                <a:cubicBezTo>
                  <a:pt x="4611860" y="3308671"/>
                  <a:pt x="4585870" y="3315400"/>
                  <a:pt x="4560907" y="3319152"/>
                </a:cubicBezTo>
                <a:cubicBezTo>
                  <a:pt x="4487147" y="3330619"/>
                  <a:pt x="4413256" y="3341162"/>
                  <a:pt x="4339486" y="3349988"/>
                </a:cubicBezTo>
                <a:cubicBezTo>
                  <a:pt x="4217749" y="3364712"/>
                  <a:pt x="4094519" y="3381727"/>
                  <a:pt x="3999196" y="3339060"/>
                </a:cubicBezTo>
                <a:cubicBezTo>
                  <a:pt x="3991419" y="3335638"/>
                  <a:pt x="3975703" y="3335236"/>
                  <a:pt x="3963458" y="3336228"/>
                </a:cubicBezTo>
                <a:cubicBezTo>
                  <a:pt x="3906915" y="3340709"/>
                  <a:pt x="3849392" y="3348538"/>
                  <a:pt x="3793244" y="3350695"/>
                </a:cubicBezTo>
                <a:cubicBezTo>
                  <a:pt x="3748320" y="3352384"/>
                  <a:pt x="3711764" y="3359110"/>
                  <a:pt x="3680534" y="3380182"/>
                </a:cubicBezTo>
                <a:cubicBezTo>
                  <a:pt x="3639690" y="3407913"/>
                  <a:pt x="3587939" y="3428136"/>
                  <a:pt x="3528420" y="3429642"/>
                </a:cubicBezTo>
                <a:cubicBezTo>
                  <a:pt x="3468933" y="3431332"/>
                  <a:pt x="3432439" y="3451266"/>
                  <a:pt x="3391383" y="3472419"/>
                </a:cubicBezTo>
                <a:cubicBezTo>
                  <a:pt x="3361528" y="3487818"/>
                  <a:pt x="3327785" y="3506605"/>
                  <a:pt x="3292964" y="3512706"/>
                </a:cubicBezTo>
                <a:cubicBezTo>
                  <a:pt x="3214060" y="3526418"/>
                  <a:pt x="3151318" y="3574267"/>
                  <a:pt x="3062201" y="3564890"/>
                </a:cubicBezTo>
                <a:cubicBezTo>
                  <a:pt x="3056279" y="3564225"/>
                  <a:pt x="3046456" y="3569403"/>
                  <a:pt x="3038377" y="3571499"/>
                </a:cubicBezTo>
                <a:cubicBezTo>
                  <a:pt x="2973700" y="3587903"/>
                  <a:pt x="2910969" y="3589865"/>
                  <a:pt x="2859478" y="3573610"/>
                </a:cubicBezTo>
                <a:cubicBezTo>
                  <a:pt x="2791993" y="3552460"/>
                  <a:pt x="2721606" y="3559482"/>
                  <a:pt x="2645189" y="3580393"/>
                </a:cubicBezTo>
                <a:cubicBezTo>
                  <a:pt x="2620649" y="3587104"/>
                  <a:pt x="2595977" y="3592890"/>
                  <a:pt x="2571005" y="3599095"/>
                </a:cubicBezTo>
                <a:cubicBezTo>
                  <a:pt x="2537264" y="3607686"/>
                  <a:pt x="2503192" y="3616514"/>
                  <a:pt x="2469455" y="3625104"/>
                </a:cubicBezTo>
                <a:cubicBezTo>
                  <a:pt x="2436782" y="3633542"/>
                  <a:pt x="2400912" y="3645078"/>
                  <a:pt x="2372944" y="3632831"/>
                </a:cubicBezTo>
                <a:cubicBezTo>
                  <a:pt x="2348857" y="3622294"/>
                  <a:pt x="2333335" y="3625831"/>
                  <a:pt x="2314679" y="3640577"/>
                </a:cubicBezTo>
                <a:cubicBezTo>
                  <a:pt x="2249913" y="3692113"/>
                  <a:pt x="2167939" y="3730244"/>
                  <a:pt x="2058974" y="3747677"/>
                </a:cubicBezTo>
                <a:cubicBezTo>
                  <a:pt x="2036537" y="3751257"/>
                  <a:pt x="2014061" y="3757106"/>
                  <a:pt x="1992327" y="3763040"/>
                </a:cubicBezTo>
                <a:cubicBezTo>
                  <a:pt x="1978998" y="3766641"/>
                  <a:pt x="1962841" y="3770835"/>
                  <a:pt x="1955347" y="3777003"/>
                </a:cubicBezTo>
                <a:cubicBezTo>
                  <a:pt x="1896888" y="3824240"/>
                  <a:pt x="1821061" y="3862060"/>
                  <a:pt x="1737354" y="3895718"/>
                </a:cubicBezTo>
                <a:cubicBezTo>
                  <a:pt x="1707383" y="3907735"/>
                  <a:pt x="1675266" y="3920058"/>
                  <a:pt x="1642029" y="3927066"/>
                </a:cubicBezTo>
                <a:cubicBezTo>
                  <a:pt x="1607367" y="3934277"/>
                  <a:pt x="1570070" y="3935822"/>
                  <a:pt x="1534084" y="3938879"/>
                </a:cubicBezTo>
                <a:cubicBezTo>
                  <a:pt x="1512864" y="3940775"/>
                  <a:pt x="1488617" y="3944422"/>
                  <a:pt x="1471073" y="3941450"/>
                </a:cubicBezTo>
                <a:cubicBezTo>
                  <a:pt x="1415484" y="3932199"/>
                  <a:pt x="1361493" y="3921398"/>
                  <a:pt x="1309076" y="3908861"/>
                </a:cubicBezTo>
                <a:cubicBezTo>
                  <a:pt x="1264195" y="3898081"/>
                  <a:pt x="1255284" y="3896899"/>
                  <a:pt x="1221530" y="3923241"/>
                </a:cubicBezTo>
                <a:cubicBezTo>
                  <a:pt x="1186779" y="3950290"/>
                  <a:pt x="1141270" y="3968301"/>
                  <a:pt x="1089816" y="3980362"/>
                </a:cubicBezTo>
                <a:cubicBezTo>
                  <a:pt x="1008387" y="3999344"/>
                  <a:pt x="926086" y="4017317"/>
                  <a:pt x="843417" y="4032700"/>
                </a:cubicBezTo>
                <a:cubicBezTo>
                  <a:pt x="768546" y="4046592"/>
                  <a:pt x="730065" y="4034711"/>
                  <a:pt x="709553" y="3998175"/>
                </a:cubicBezTo>
                <a:cubicBezTo>
                  <a:pt x="697923" y="3977931"/>
                  <a:pt x="683529" y="3956192"/>
                  <a:pt x="637024" y="3956976"/>
                </a:cubicBezTo>
                <a:cubicBezTo>
                  <a:pt x="561096" y="3958367"/>
                  <a:pt x="483055" y="3965348"/>
                  <a:pt x="439818" y="3925257"/>
                </a:cubicBezTo>
                <a:cubicBezTo>
                  <a:pt x="420898" y="3938151"/>
                  <a:pt x="409248" y="3945856"/>
                  <a:pt x="397954" y="3953509"/>
                </a:cubicBezTo>
                <a:cubicBezTo>
                  <a:pt x="366752" y="3974766"/>
                  <a:pt x="298150" y="3991730"/>
                  <a:pt x="260774" y="3982524"/>
                </a:cubicBezTo>
                <a:cubicBezTo>
                  <a:pt x="205702" y="3969233"/>
                  <a:pt x="158421" y="3979944"/>
                  <a:pt x="110748" y="4003173"/>
                </a:cubicBezTo>
                <a:cubicBezTo>
                  <a:pt x="90816" y="4012815"/>
                  <a:pt x="69989" y="4020495"/>
                  <a:pt x="48615" y="4026612"/>
                </a:cubicBezTo>
                <a:lnTo>
                  <a:pt x="0" y="4037066"/>
                </a:lnTo>
                <a:close/>
              </a:path>
            </a:pathLst>
          </a:cu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1811820-403F-4D93-B710-D7F182DEC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1A8673D-5FEF-402F-8864-988FBAF8C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blipFill dpi="0" rotWithShape="1">
            <a:blip r:embed="rId4">
              <a:alphaModFix amt="5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Řečová bublina: obdélníkový bublinový popisek se zakulacenými rohy 9">
            <a:extLst>
              <a:ext uri="{FF2B5EF4-FFF2-40B4-BE49-F238E27FC236}">
                <a16:creationId xmlns:a16="http://schemas.microsoft.com/office/drawing/2014/main" id="{4D517F72-F8F7-4628-8B5D-D3F6E347108D}"/>
              </a:ext>
            </a:extLst>
          </p:cNvPr>
          <p:cNvSpPr/>
          <p:nvPr/>
        </p:nvSpPr>
        <p:spPr>
          <a:xfrm flipH="1">
            <a:off x="7857279" y="5094857"/>
            <a:ext cx="1948619" cy="905654"/>
          </a:xfrm>
          <a:prstGeom prst="wedgeRoundRectCallou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200"/>
              <a:t>SÉRIE</a:t>
            </a:r>
          </a:p>
        </p:txBody>
      </p:sp>
    </p:spTree>
    <p:extLst>
      <p:ext uri="{BB962C8B-B14F-4D97-AF65-F5344CB8AC3E}">
        <p14:creationId xmlns:p14="http://schemas.microsoft.com/office/powerpoint/2010/main" val="51987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72A401F-ABEF-49B7-A1E6-0EF57AED2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56" y="1062039"/>
            <a:ext cx="4126080" cy="281743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2000" dirty="0"/>
              <a:t>35.  CYBER VŮZ</a:t>
            </a:r>
            <a:br>
              <a:rPr lang="en-US" sz="2000" dirty="0"/>
            </a:br>
            <a:r>
              <a:rPr lang="en-US" sz="2000" dirty="0">
                <a:ea typeface="+mj-lt"/>
                <a:cs typeface="+mj-lt"/>
              </a:rPr>
              <a:t>HMOTNOST: 2291g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ROZMĚRY: d 46cm/š 21cm/v 27cm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  <a:p>
            <a:endParaRPr lang="en-US" sz="3000"/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2560D3D7-6D76-412F-BC25-1542BE0821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840"/>
          <a:stretch/>
        </p:blipFill>
        <p:spPr>
          <a:xfrm>
            <a:off x="4232496" y="10"/>
            <a:ext cx="7959505" cy="6857992"/>
          </a:xfrm>
          <a:custGeom>
            <a:avLst/>
            <a:gdLst/>
            <a:ahLst/>
            <a:cxnLst/>
            <a:rect l="l" t="t" r="r" b="b"/>
            <a:pathLst>
              <a:path w="7959505" h="6858002">
                <a:moveTo>
                  <a:pt x="311551" y="6702976"/>
                </a:move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close/>
                <a:moveTo>
                  <a:pt x="328959" y="6564620"/>
                </a:move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70" y="6645552"/>
                </a:lnTo>
                <a:lnTo>
                  <a:pt x="296953" y="6662541"/>
                </a:lnTo>
                <a:lnTo>
                  <a:pt x="296953" y="6662542"/>
                </a:lnTo>
                <a:lnTo>
                  <a:pt x="308405" y="6683027"/>
                </a:lnTo>
                <a:cubicBezTo>
                  <a:pt x="306038" y="6676305"/>
                  <a:pt x="302287" y="6669495"/>
                  <a:pt x="296953" y="6662541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close/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166047" y="6392243"/>
                </a:moveTo>
                <a:lnTo>
                  <a:pt x="173364" y="6407333"/>
                </a:lnTo>
                <a:lnTo>
                  <a:pt x="173364" y="6407332"/>
                </a:lnTo>
                <a:close/>
                <a:moveTo>
                  <a:pt x="401733" y="4221391"/>
                </a:move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404114" y="4837703"/>
                  <a:pt x="397113" y="4847214"/>
                  <a:pt x="391971" y="4857317"/>
                </a:cubicBezTo>
                <a:lnTo>
                  <a:pt x="390221" y="4863342"/>
                </a:lnTo>
                <a:lnTo>
                  <a:pt x="387469" y="4867614"/>
                </a:ln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78247" y="4957453"/>
                </a:lnTo>
                <a:lnTo>
                  <a:pt x="360964" y="4987037"/>
                </a:lnTo>
                <a:cubicBezTo>
                  <a:pt x="349725" y="5003801"/>
                  <a:pt x="335627" y="5022852"/>
                  <a:pt x="334485" y="5041521"/>
                </a:cubicBezTo>
                <a:cubicBezTo>
                  <a:pt x="333556" y="5057381"/>
                  <a:pt x="327457" y="5072411"/>
                  <a:pt x="321371" y="5087423"/>
                </a:cubicBezTo>
                <a:lnTo>
                  <a:pt x="321364" y="5087450"/>
                </a:lnTo>
                <a:lnTo>
                  <a:pt x="315482" y="5102461"/>
                </a:lnTo>
                <a:lnTo>
                  <a:pt x="308338" y="5133220"/>
                </a:lnTo>
                <a:lnTo>
                  <a:pt x="308337" y="5133224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lnTo>
                  <a:pt x="335441" y="5272804"/>
                </a:lnTo>
                <a:lnTo>
                  <a:pt x="356854" y="5308181"/>
                </a:lnTo>
                <a:lnTo>
                  <a:pt x="359935" y="5317389"/>
                </a:ln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7324" y="5520422"/>
                </a:lnTo>
                <a:lnTo>
                  <a:pt x="345722" y="5531692"/>
                </a:lnTo>
                <a:lnTo>
                  <a:pt x="345723" y="5531694"/>
                </a:ln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lnTo>
                  <a:pt x="171979" y="5883756"/>
                </a:lnTo>
                <a:lnTo>
                  <a:pt x="160957" y="5909351"/>
                </a:lnTo>
                <a:lnTo>
                  <a:pt x="154076" y="5935946"/>
                </a:lnTo>
                <a:lnTo>
                  <a:pt x="154075" y="5935949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54076" y="5935946"/>
                </a:lnTo>
                <a:lnTo>
                  <a:pt x="171979" y="5883756"/>
                </a:lnTo>
                <a:lnTo>
                  <a:pt x="171981" y="5883752"/>
                </a:ln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lnTo>
                  <a:pt x="345722" y="5531692"/>
                </a:ln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2870" y="5326163"/>
                </a:lnTo>
                <a:lnTo>
                  <a:pt x="359935" y="5317389"/>
                </a:lnTo>
                <a:lnTo>
                  <a:pt x="359341" y="5312288"/>
                </a:lnTo>
                <a:lnTo>
                  <a:pt x="356854" y="5308181"/>
                </a:lnTo>
                <a:lnTo>
                  <a:pt x="353708" y="5298775"/>
                </a:lnTo>
                <a:lnTo>
                  <a:pt x="335441" y="5272804"/>
                </a:lnTo>
                <a:lnTo>
                  <a:pt x="335437" y="5272796"/>
                </a:ln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3"/>
                </a:lnTo>
                <a:lnTo>
                  <a:pt x="308337" y="5133225"/>
                </a:lnTo>
                <a:lnTo>
                  <a:pt x="308338" y="5133220"/>
                </a:lnTo>
                <a:lnTo>
                  <a:pt x="321364" y="5087450"/>
                </a:lnTo>
                <a:lnTo>
                  <a:pt x="327270" y="5072376"/>
                </a:lnTo>
                <a:cubicBezTo>
                  <a:pt x="330949" y="5062300"/>
                  <a:pt x="333866" y="5052096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66751" y="4978393"/>
                  <a:pt x="372457" y="4970097"/>
                  <a:pt x="376968" y="4961456"/>
                </a:cubicBezTo>
                <a:lnTo>
                  <a:pt x="378247" y="4957453"/>
                </a:lnTo>
                <a:lnTo>
                  <a:pt x="381039" y="4952673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90221" y="4863342"/>
                </a:lnTo>
                <a:lnTo>
                  <a:pt x="412401" y="4828917"/>
                </a:ln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close/>
                <a:moveTo>
                  <a:pt x="405543" y="4165383"/>
                </a:move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5543" y="4165384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lnTo>
                  <a:pt x="358165" y="2903546"/>
                </a:lnTo>
                <a:lnTo>
                  <a:pt x="366071" y="2947859"/>
                </a:ln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05543" y="4165382"/>
                </a:lnTo>
                <a:lnTo>
                  <a:pt x="414887" y="4134256"/>
                </a:ln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2"/>
                </a:lnTo>
                <a:lnTo>
                  <a:pt x="366071" y="2947859"/>
                </a:lnTo>
                <a:lnTo>
                  <a:pt x="361441" y="2914328"/>
                </a:lnTo>
                <a:lnTo>
                  <a:pt x="358165" y="2903546"/>
                </a:lnTo>
                <a:lnTo>
                  <a:pt x="357138" y="2897785"/>
                </a:lnTo>
                <a:cubicBezTo>
                  <a:pt x="352391" y="2881307"/>
                  <a:pt x="346533" y="2865010"/>
                  <a:pt x="341533" y="2848793"/>
                </a:cubicBezTo>
                <a:close/>
                <a:moveTo>
                  <a:pt x="296001" y="2745352"/>
                </a:move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close/>
                <a:moveTo>
                  <a:pt x="413278" y="2445328"/>
                </a:moveTo>
                <a:lnTo>
                  <a:pt x="409472" y="2463017"/>
                </a:lnTo>
                <a:lnTo>
                  <a:pt x="409472" y="2463018"/>
                </a:lnTo>
                <a:lnTo>
                  <a:pt x="411535" y="2490551"/>
                </a:lnTo>
                <a:lnTo>
                  <a:pt x="418114" y="2518262"/>
                </a:lnTo>
                <a:lnTo>
                  <a:pt x="418115" y="2518265"/>
                </a:ln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lnTo>
                  <a:pt x="418114" y="2518262"/>
                </a:lnTo>
                <a:lnTo>
                  <a:pt x="409472" y="2463018"/>
                </a:ln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24450" y="2418154"/>
                  <a:pt x="418938" y="2426977"/>
                  <a:pt x="415303" y="2435913"/>
                </a:cubicBezTo>
                <a:lnTo>
                  <a:pt x="432404" y="2409486"/>
                </a:ln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8723" y="1459073"/>
                </a:moveTo>
                <a:lnTo>
                  <a:pt x="807941" y="1481572"/>
                </a:lnTo>
                <a:lnTo>
                  <a:pt x="798724" y="1459074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83887" y="313533"/>
                </a:move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2874276" y="2"/>
                </a:lnTo>
                <a:lnTo>
                  <a:pt x="2874276" y="0"/>
                </a:lnTo>
                <a:lnTo>
                  <a:pt x="7959505" y="0"/>
                </a:lnTo>
                <a:lnTo>
                  <a:pt x="7959505" y="6858000"/>
                </a:lnTo>
                <a:lnTo>
                  <a:pt x="4543953" y="6858000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564DEED3-BC52-4F15-8426-D33275CB0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78284" y="-1"/>
            <a:ext cx="874716" cy="6858001"/>
            <a:chOff x="7620000" y="-1"/>
            <a:chExt cx="874716" cy="6858001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37D94AD-9CD7-4F7F-B13A-399B37840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F6D3FDC-6FDD-4615-B246-1FC651E95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1319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0479F5-59EA-43F3-BAFC-2606376EB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A6B74C0-E9C0-408B-9796-9BA4DBEF9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8723" y="699247"/>
            <a:ext cx="4386844" cy="2331337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2000" dirty="0"/>
              <a:t> 37. KÝVAJÍCÍ PTÁK</a:t>
            </a:r>
            <a:br>
              <a:rPr lang="en-US" sz="2000" dirty="0"/>
            </a:br>
            <a:r>
              <a:rPr lang="en-US" sz="2000" dirty="0">
                <a:ea typeface="+mj-lt"/>
                <a:cs typeface="+mj-lt"/>
              </a:rPr>
              <a:t> HMOTNOST: 2580g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 ROZMĚRY: d 19cm/š 13cm/v 15cm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 </a:t>
            </a:r>
            <a:br>
              <a:rPr lang="en-US" sz="2000" dirty="0"/>
            </a:br>
            <a:br>
              <a:rPr lang="en-US" sz="2000" dirty="0"/>
            </a:br>
            <a:endParaRPr lang="en-US" sz="2000"/>
          </a:p>
        </p:txBody>
      </p:sp>
      <p:pic>
        <p:nvPicPr>
          <p:cNvPr id="6" name="Obrázek 6" descr="Obsah obrázku interiér&#10;&#10;Popis se vygeneroval automaticky.">
            <a:extLst>
              <a:ext uri="{FF2B5EF4-FFF2-40B4-BE49-F238E27FC236}">
                <a16:creationId xmlns:a16="http://schemas.microsoft.com/office/drawing/2014/main" id="{8BC87F05-DA0A-48FB-8A9D-E66D641B0C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"/>
          <a:stretch/>
        </p:blipFill>
        <p:spPr>
          <a:xfrm>
            <a:off x="20" y="10"/>
            <a:ext cx="4404098" cy="6857990"/>
          </a:xfrm>
          <a:custGeom>
            <a:avLst/>
            <a:gdLst/>
            <a:ahLst/>
            <a:cxnLst/>
            <a:rect l="l" t="t" r="r" b="b"/>
            <a:pathLst>
              <a:path w="4404118" h="6858000">
                <a:moveTo>
                  <a:pt x="2339583" y="0"/>
                </a:moveTo>
                <a:lnTo>
                  <a:pt x="2355830" y="61476"/>
                </a:lnTo>
                <a:cubicBezTo>
                  <a:pt x="2361586" y="83045"/>
                  <a:pt x="2368094" y="103971"/>
                  <a:pt x="2377524" y="122586"/>
                </a:cubicBezTo>
                <a:cubicBezTo>
                  <a:pt x="2392415" y="151907"/>
                  <a:pt x="2419460" y="173413"/>
                  <a:pt x="2444420" y="192440"/>
                </a:cubicBezTo>
                <a:cubicBezTo>
                  <a:pt x="2495529" y="231487"/>
                  <a:pt x="2527080" y="290106"/>
                  <a:pt x="2559207" y="349349"/>
                </a:cubicBezTo>
                <a:cubicBezTo>
                  <a:pt x="2571632" y="372606"/>
                  <a:pt x="2588563" y="392138"/>
                  <a:pt x="2602225" y="414481"/>
                </a:cubicBezTo>
                <a:cubicBezTo>
                  <a:pt x="2608496" y="424893"/>
                  <a:pt x="2614942" y="437236"/>
                  <a:pt x="2616684" y="450003"/>
                </a:cubicBezTo>
                <a:cubicBezTo>
                  <a:pt x="2622547" y="490034"/>
                  <a:pt x="2641148" y="514975"/>
                  <a:pt x="2669003" y="533869"/>
                </a:cubicBezTo>
                <a:cubicBezTo>
                  <a:pt x="2681901" y="542764"/>
                  <a:pt x="2691903" y="559689"/>
                  <a:pt x="2700535" y="575333"/>
                </a:cubicBezTo>
                <a:cubicBezTo>
                  <a:pt x="2729512" y="628690"/>
                  <a:pt x="2754821" y="684525"/>
                  <a:pt x="2807479" y="710990"/>
                </a:cubicBezTo>
                <a:cubicBezTo>
                  <a:pt x="2820500" y="717450"/>
                  <a:pt x="2830720" y="740669"/>
                  <a:pt x="2835001" y="758969"/>
                </a:cubicBezTo>
                <a:cubicBezTo>
                  <a:pt x="2842218" y="789390"/>
                  <a:pt x="2843647" y="820083"/>
                  <a:pt x="2870022" y="838495"/>
                </a:cubicBezTo>
                <a:cubicBezTo>
                  <a:pt x="2878885" y="844641"/>
                  <a:pt x="2881584" y="867894"/>
                  <a:pt x="2882402" y="884069"/>
                </a:cubicBezTo>
                <a:cubicBezTo>
                  <a:pt x="2885078" y="932638"/>
                  <a:pt x="2898165" y="960616"/>
                  <a:pt x="2936995" y="969072"/>
                </a:cubicBezTo>
                <a:cubicBezTo>
                  <a:pt x="3007357" y="984417"/>
                  <a:pt x="3043775" y="1046171"/>
                  <a:pt x="3076951" y="1112096"/>
                </a:cubicBezTo>
                <a:cubicBezTo>
                  <a:pt x="3100643" y="1158994"/>
                  <a:pt x="3117151" y="1211409"/>
                  <a:pt x="3141387" y="1257566"/>
                </a:cubicBezTo>
                <a:cubicBezTo>
                  <a:pt x="3153277" y="1279930"/>
                  <a:pt x="3173543" y="1297754"/>
                  <a:pt x="3193071" y="1311394"/>
                </a:cubicBezTo>
                <a:cubicBezTo>
                  <a:pt x="3224094" y="1332909"/>
                  <a:pt x="3241804" y="1362627"/>
                  <a:pt x="3250073" y="1405992"/>
                </a:cubicBezTo>
                <a:cubicBezTo>
                  <a:pt x="3257673" y="1446266"/>
                  <a:pt x="3273857" y="1483664"/>
                  <a:pt x="3283740" y="1523444"/>
                </a:cubicBezTo>
                <a:cubicBezTo>
                  <a:pt x="3293127" y="1560430"/>
                  <a:pt x="3298747" y="1599065"/>
                  <a:pt x="3306504" y="1636638"/>
                </a:cubicBezTo>
                <a:cubicBezTo>
                  <a:pt x="3311477" y="1661025"/>
                  <a:pt x="3314234" y="1687006"/>
                  <a:pt x="3323416" y="1708173"/>
                </a:cubicBezTo>
                <a:cubicBezTo>
                  <a:pt x="3340602" y="1747889"/>
                  <a:pt x="3341593" y="1786419"/>
                  <a:pt x="3330834" y="1831463"/>
                </a:cubicBezTo>
                <a:cubicBezTo>
                  <a:pt x="3323215" y="1863606"/>
                  <a:pt x="3323028" y="1899517"/>
                  <a:pt x="3325458" y="1932531"/>
                </a:cubicBezTo>
                <a:cubicBezTo>
                  <a:pt x="3328288" y="1972134"/>
                  <a:pt x="3328527" y="2009738"/>
                  <a:pt x="3320394" y="2050249"/>
                </a:cubicBezTo>
                <a:cubicBezTo>
                  <a:pt x="3309254" y="2105857"/>
                  <a:pt x="3314506" y="2159685"/>
                  <a:pt x="3338141" y="2210114"/>
                </a:cubicBezTo>
                <a:cubicBezTo>
                  <a:pt x="3363243" y="2264284"/>
                  <a:pt x="3384387" y="2321440"/>
                  <a:pt x="3404628" y="2378738"/>
                </a:cubicBezTo>
                <a:cubicBezTo>
                  <a:pt x="3410511" y="2395084"/>
                  <a:pt x="3411689" y="2418120"/>
                  <a:pt x="3407259" y="2435467"/>
                </a:cubicBezTo>
                <a:cubicBezTo>
                  <a:pt x="3392793" y="2491151"/>
                  <a:pt x="3380194" y="2549275"/>
                  <a:pt x="3356495" y="2599849"/>
                </a:cubicBezTo>
                <a:cubicBezTo>
                  <a:pt x="3320179" y="2677233"/>
                  <a:pt x="3293483" y="2755427"/>
                  <a:pt x="3294074" y="2842361"/>
                </a:cubicBezTo>
                <a:cubicBezTo>
                  <a:pt x="3294172" y="2865245"/>
                  <a:pt x="3302178" y="2890058"/>
                  <a:pt x="3312858" y="2908439"/>
                </a:cubicBezTo>
                <a:cubicBezTo>
                  <a:pt x="3331888" y="2941339"/>
                  <a:pt x="3348643" y="2973100"/>
                  <a:pt x="3351202" y="3016205"/>
                </a:cubicBezTo>
                <a:cubicBezTo>
                  <a:pt x="3353458" y="3055184"/>
                  <a:pt x="3399269" y="3091033"/>
                  <a:pt x="3438099" y="3085336"/>
                </a:cubicBezTo>
                <a:cubicBezTo>
                  <a:pt x="3481887" y="3078970"/>
                  <a:pt x="3514312" y="3095239"/>
                  <a:pt x="3539878" y="3136681"/>
                </a:cubicBezTo>
                <a:cubicBezTo>
                  <a:pt x="3550096" y="3153637"/>
                  <a:pt x="3567509" y="3163435"/>
                  <a:pt x="3579433" y="3179271"/>
                </a:cubicBezTo>
                <a:cubicBezTo>
                  <a:pt x="3589310" y="3192368"/>
                  <a:pt x="3599714" y="3207990"/>
                  <a:pt x="3603096" y="3224801"/>
                </a:cubicBezTo>
                <a:cubicBezTo>
                  <a:pt x="3609269" y="3254802"/>
                  <a:pt x="3620336" y="3275144"/>
                  <a:pt x="3643662" y="3288499"/>
                </a:cubicBezTo>
                <a:cubicBezTo>
                  <a:pt x="3677663" y="3307714"/>
                  <a:pt x="3709940" y="3331312"/>
                  <a:pt x="3743281" y="3352066"/>
                </a:cubicBezTo>
                <a:cubicBezTo>
                  <a:pt x="3762563" y="3364307"/>
                  <a:pt x="3771612" y="3383279"/>
                  <a:pt x="3773604" y="3409971"/>
                </a:cubicBezTo>
                <a:cubicBezTo>
                  <a:pt x="3774973" y="3425409"/>
                  <a:pt x="3774833" y="3445264"/>
                  <a:pt x="3782303" y="3455027"/>
                </a:cubicBezTo>
                <a:cubicBezTo>
                  <a:pt x="3823032" y="3508129"/>
                  <a:pt x="3817073" y="3575628"/>
                  <a:pt x="3816834" y="3641755"/>
                </a:cubicBezTo>
                <a:cubicBezTo>
                  <a:pt x="3816868" y="3649380"/>
                  <a:pt x="3816465" y="3656950"/>
                  <a:pt x="3815414" y="3664423"/>
                </a:cubicBezTo>
                <a:cubicBezTo>
                  <a:pt x="3801919" y="3755638"/>
                  <a:pt x="3815819" y="3842268"/>
                  <a:pt x="3831022" y="3929077"/>
                </a:cubicBezTo>
                <a:cubicBezTo>
                  <a:pt x="3835097" y="3951977"/>
                  <a:pt x="3833989" y="3977140"/>
                  <a:pt x="3833427" y="4001566"/>
                </a:cubicBezTo>
                <a:cubicBezTo>
                  <a:pt x="3832188" y="4065371"/>
                  <a:pt x="3821392" y="4131101"/>
                  <a:pt x="3844622" y="4190727"/>
                </a:cubicBezTo>
                <a:cubicBezTo>
                  <a:pt x="3862782" y="4237659"/>
                  <a:pt x="3887520" y="4278712"/>
                  <a:pt x="3928268" y="4300238"/>
                </a:cubicBezTo>
                <a:cubicBezTo>
                  <a:pt x="3955639" y="4314708"/>
                  <a:pt x="3971141" y="4338123"/>
                  <a:pt x="3977747" y="4374448"/>
                </a:cubicBezTo>
                <a:cubicBezTo>
                  <a:pt x="3983513" y="4405752"/>
                  <a:pt x="3995802" y="4434707"/>
                  <a:pt x="4003670" y="4465215"/>
                </a:cubicBezTo>
                <a:cubicBezTo>
                  <a:pt x="4007817" y="4481320"/>
                  <a:pt x="4013181" y="4499770"/>
                  <a:pt x="4010889" y="4516055"/>
                </a:cubicBezTo>
                <a:cubicBezTo>
                  <a:pt x="4004766" y="4559572"/>
                  <a:pt x="3997230" y="4603706"/>
                  <a:pt x="3985367" y="4645602"/>
                </a:cubicBezTo>
                <a:cubicBezTo>
                  <a:pt x="3979327" y="4666529"/>
                  <a:pt x="3964001" y="4685883"/>
                  <a:pt x="3949671" y="4701292"/>
                </a:cubicBezTo>
                <a:cubicBezTo>
                  <a:pt x="3934619" y="4717144"/>
                  <a:pt x="3926217" y="4732840"/>
                  <a:pt x="3934280" y="4754123"/>
                </a:cubicBezTo>
                <a:cubicBezTo>
                  <a:pt x="3954470" y="4807057"/>
                  <a:pt x="3975168" y="4859522"/>
                  <a:pt x="3997064" y="4911338"/>
                </a:cubicBezTo>
                <a:cubicBezTo>
                  <a:pt x="4000886" y="4920316"/>
                  <a:pt x="4011419" y="4925608"/>
                  <a:pt x="4019528" y="4930834"/>
                </a:cubicBezTo>
                <a:cubicBezTo>
                  <a:pt x="4057441" y="4955228"/>
                  <a:pt x="4096344" y="4977308"/>
                  <a:pt x="4133308" y="5003744"/>
                </a:cubicBezTo>
                <a:cubicBezTo>
                  <a:pt x="4145954" y="5012874"/>
                  <a:pt x="4153881" y="5031960"/>
                  <a:pt x="4163240" y="5047160"/>
                </a:cubicBezTo>
                <a:cubicBezTo>
                  <a:pt x="4166325" y="5051950"/>
                  <a:pt x="4165736" y="5060853"/>
                  <a:pt x="4169223" y="5064337"/>
                </a:cubicBezTo>
                <a:cubicBezTo>
                  <a:pt x="4201572" y="5095297"/>
                  <a:pt x="4199843" y="5142157"/>
                  <a:pt x="4206880" y="5186434"/>
                </a:cubicBezTo>
                <a:cubicBezTo>
                  <a:pt x="4212828" y="5224301"/>
                  <a:pt x="4215657" y="5263904"/>
                  <a:pt x="4222813" y="5299486"/>
                </a:cubicBezTo>
                <a:cubicBezTo>
                  <a:pt x="4234060" y="5354705"/>
                  <a:pt x="4242835" y="5405490"/>
                  <a:pt x="4235257" y="5464049"/>
                </a:cubicBezTo>
                <a:cubicBezTo>
                  <a:pt x="4232096" y="5488106"/>
                  <a:pt x="4247880" y="5518914"/>
                  <a:pt x="4261474" y="5540158"/>
                </a:cubicBezTo>
                <a:cubicBezTo>
                  <a:pt x="4287766" y="5581156"/>
                  <a:pt x="4293039" y="5623827"/>
                  <a:pt x="4280115" y="5674826"/>
                </a:cubicBezTo>
                <a:cubicBezTo>
                  <a:pt x="4275759" y="5691638"/>
                  <a:pt x="4279993" y="5711838"/>
                  <a:pt x="4282322" y="5729864"/>
                </a:cubicBezTo>
                <a:cubicBezTo>
                  <a:pt x="4284366" y="5746757"/>
                  <a:pt x="4288475" y="5763124"/>
                  <a:pt x="4293132" y="5778754"/>
                </a:cubicBezTo>
                <a:cubicBezTo>
                  <a:pt x="4298890" y="5797536"/>
                  <a:pt x="4302061" y="5820581"/>
                  <a:pt x="4313246" y="5832226"/>
                </a:cubicBezTo>
                <a:cubicBezTo>
                  <a:pt x="4348093" y="5868983"/>
                  <a:pt x="4358048" y="5922385"/>
                  <a:pt x="4360648" y="5971487"/>
                </a:cubicBezTo>
                <a:cubicBezTo>
                  <a:pt x="4364319" y="6036528"/>
                  <a:pt x="4361672" y="6107215"/>
                  <a:pt x="4321661" y="6165296"/>
                </a:cubicBezTo>
                <a:cubicBezTo>
                  <a:pt x="4297541" y="6200015"/>
                  <a:pt x="4287954" y="6235151"/>
                  <a:pt x="4306753" y="6277545"/>
                </a:cubicBezTo>
                <a:cubicBezTo>
                  <a:pt x="4319729" y="6306327"/>
                  <a:pt x="4304165" y="6357226"/>
                  <a:pt x="4281339" y="6379605"/>
                </a:cubicBezTo>
                <a:cubicBezTo>
                  <a:pt x="4273124" y="6387708"/>
                  <a:pt x="4264871" y="6396077"/>
                  <a:pt x="4251023" y="6409646"/>
                </a:cubicBezTo>
                <a:cubicBezTo>
                  <a:pt x="4300272" y="6444619"/>
                  <a:pt x="4296891" y="6503223"/>
                  <a:pt x="4299881" y="6560548"/>
                </a:cubicBezTo>
                <a:cubicBezTo>
                  <a:pt x="4301794" y="6595663"/>
                  <a:pt x="4327948" y="6607784"/>
                  <a:pt x="4352197" y="6617730"/>
                </a:cubicBezTo>
                <a:cubicBezTo>
                  <a:pt x="4395933" y="6635319"/>
                  <a:pt x="4412086" y="6665089"/>
                  <a:pt x="4400475" y="6720904"/>
                </a:cubicBezTo>
                <a:lnTo>
                  <a:pt x="4366138" y="6858000"/>
                </a:lnTo>
                <a:lnTo>
                  <a:pt x="0" y="6858000"/>
                </a:lnTo>
                <a:lnTo>
                  <a:pt x="1" y="0"/>
                </a:lnTo>
                <a:close/>
              </a:path>
            </a:pathLst>
          </a:cu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9F7A657-A936-48EC-851D-106D4F1B42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9583" y="2"/>
            <a:ext cx="2227170" cy="6857999"/>
          </a:xfrm>
          <a:custGeom>
            <a:avLst/>
            <a:gdLst>
              <a:gd name="connsiteX0" fmla="*/ 1435747 w 2227170"/>
              <a:gd name="connsiteY0" fmla="*/ 3430628 h 6857999"/>
              <a:gd name="connsiteX1" fmla="*/ 1463355 w 2227170"/>
              <a:gd name="connsiteY1" fmla="*/ 3435416 h 6857999"/>
              <a:gd name="connsiteX2" fmla="*/ 1512522 w 2227170"/>
              <a:gd name="connsiteY2" fmla="*/ 3453342 h 6857999"/>
              <a:gd name="connsiteX3" fmla="*/ 1689926 w 2227170"/>
              <a:gd name="connsiteY3" fmla="*/ 3476521 h 6857999"/>
              <a:gd name="connsiteX4" fmla="*/ 1714445 w 2227170"/>
              <a:gd name="connsiteY4" fmla="*/ 3473345 h 6857999"/>
              <a:gd name="connsiteX5" fmla="*/ 1891867 w 2227170"/>
              <a:gd name="connsiteY5" fmla="*/ 3461357 h 6857999"/>
              <a:gd name="connsiteX6" fmla="*/ 1903897 w 2227170"/>
              <a:gd name="connsiteY6" fmla="*/ 3459899 h 6857999"/>
              <a:gd name="connsiteX7" fmla="*/ 1939997 w 2227170"/>
              <a:gd name="connsiteY7" fmla="*/ 3575905 h 6857999"/>
              <a:gd name="connsiteX8" fmla="*/ 1959353 w 2227170"/>
              <a:gd name="connsiteY8" fmla="*/ 3640463 h 6857999"/>
              <a:gd name="connsiteX9" fmla="*/ 1972749 w 2227170"/>
              <a:gd name="connsiteY9" fmla="*/ 3697872 h 6857999"/>
              <a:gd name="connsiteX10" fmla="*/ 1974716 w 2227170"/>
              <a:gd name="connsiteY10" fmla="*/ 3706299 h 6857999"/>
              <a:gd name="connsiteX11" fmla="*/ 2015942 w 2227170"/>
              <a:gd name="connsiteY11" fmla="*/ 3982180 h 6857999"/>
              <a:gd name="connsiteX12" fmla="*/ 2031892 w 2227170"/>
              <a:gd name="connsiteY12" fmla="*/ 4071548 h 6857999"/>
              <a:gd name="connsiteX13" fmla="*/ 2036571 w 2227170"/>
              <a:gd name="connsiteY13" fmla="*/ 4171852 h 6857999"/>
              <a:gd name="connsiteX14" fmla="*/ 2058065 w 2227170"/>
              <a:gd name="connsiteY14" fmla="*/ 4334965 h 6857999"/>
              <a:gd name="connsiteX15" fmla="*/ 2089962 w 2227170"/>
              <a:gd name="connsiteY15" fmla="*/ 4652006 h 6857999"/>
              <a:gd name="connsiteX16" fmla="*/ 2091986 w 2227170"/>
              <a:gd name="connsiteY16" fmla="*/ 4720900 h 6857999"/>
              <a:gd name="connsiteX17" fmla="*/ 2116222 w 2227170"/>
              <a:gd name="connsiteY17" fmla="*/ 4899103 h 6857999"/>
              <a:gd name="connsiteX18" fmla="*/ 2134280 w 2227170"/>
              <a:gd name="connsiteY18" fmla="*/ 5006463 h 6857999"/>
              <a:gd name="connsiteX19" fmla="*/ 2140946 w 2227170"/>
              <a:gd name="connsiteY19" fmla="*/ 5094252 h 6857999"/>
              <a:gd name="connsiteX20" fmla="*/ 2139028 w 2227170"/>
              <a:gd name="connsiteY20" fmla="*/ 5170758 h 6857999"/>
              <a:gd name="connsiteX21" fmla="*/ 2154083 w 2227170"/>
              <a:gd name="connsiteY21" fmla="*/ 5374894 h 6857999"/>
              <a:gd name="connsiteX22" fmla="*/ 2159878 w 2227170"/>
              <a:gd name="connsiteY22" fmla="*/ 5456299 h 6857999"/>
              <a:gd name="connsiteX23" fmla="*/ 2189136 w 2227170"/>
              <a:gd name="connsiteY23" fmla="*/ 5669510 h 6857999"/>
              <a:gd name="connsiteX24" fmla="*/ 2203058 w 2227170"/>
              <a:gd name="connsiteY24" fmla="*/ 5848712 h 6857999"/>
              <a:gd name="connsiteX25" fmla="*/ 2211270 w 2227170"/>
              <a:gd name="connsiteY25" fmla="*/ 5923918 h 6857999"/>
              <a:gd name="connsiteX26" fmla="*/ 2218696 w 2227170"/>
              <a:gd name="connsiteY26" fmla="*/ 6094309 h 6857999"/>
              <a:gd name="connsiteX27" fmla="*/ 2227155 w 2227170"/>
              <a:gd name="connsiteY27" fmla="*/ 6191335 h 6857999"/>
              <a:gd name="connsiteX28" fmla="*/ 2219390 w 2227170"/>
              <a:gd name="connsiteY28" fmla="*/ 6424114 h 6857999"/>
              <a:gd name="connsiteX29" fmla="*/ 2209703 w 2227170"/>
              <a:gd name="connsiteY29" fmla="*/ 6664246 h 6857999"/>
              <a:gd name="connsiteX30" fmla="*/ 2199216 w 2227170"/>
              <a:gd name="connsiteY30" fmla="*/ 6795360 h 6857999"/>
              <a:gd name="connsiteX31" fmla="*/ 2197257 w 2227170"/>
              <a:gd name="connsiteY31" fmla="*/ 6857999 h 6857999"/>
              <a:gd name="connsiteX32" fmla="*/ 2026554 w 2227170"/>
              <a:gd name="connsiteY32" fmla="*/ 6857999 h 6857999"/>
              <a:gd name="connsiteX33" fmla="*/ 2060891 w 2227170"/>
              <a:gd name="connsiteY33" fmla="*/ 6720903 h 6857999"/>
              <a:gd name="connsiteX34" fmla="*/ 2012613 w 2227170"/>
              <a:gd name="connsiteY34" fmla="*/ 6617730 h 6857999"/>
              <a:gd name="connsiteX35" fmla="*/ 1960297 w 2227170"/>
              <a:gd name="connsiteY35" fmla="*/ 6560549 h 6857999"/>
              <a:gd name="connsiteX36" fmla="*/ 1911439 w 2227170"/>
              <a:gd name="connsiteY36" fmla="*/ 6409646 h 6857999"/>
              <a:gd name="connsiteX37" fmla="*/ 1941755 w 2227170"/>
              <a:gd name="connsiteY37" fmla="*/ 6379605 h 6857999"/>
              <a:gd name="connsiteX38" fmla="*/ 1967169 w 2227170"/>
              <a:gd name="connsiteY38" fmla="*/ 6277544 h 6857999"/>
              <a:gd name="connsiteX39" fmla="*/ 1982077 w 2227170"/>
              <a:gd name="connsiteY39" fmla="*/ 6165295 h 6857999"/>
              <a:gd name="connsiteX40" fmla="*/ 2021065 w 2227170"/>
              <a:gd name="connsiteY40" fmla="*/ 5971487 h 6857999"/>
              <a:gd name="connsiteX41" fmla="*/ 1973662 w 2227170"/>
              <a:gd name="connsiteY41" fmla="*/ 5832226 h 6857999"/>
              <a:gd name="connsiteX42" fmla="*/ 1953549 w 2227170"/>
              <a:gd name="connsiteY42" fmla="*/ 5778754 h 6857999"/>
              <a:gd name="connsiteX43" fmla="*/ 1942739 w 2227170"/>
              <a:gd name="connsiteY43" fmla="*/ 5729863 h 6857999"/>
              <a:gd name="connsiteX44" fmla="*/ 1940531 w 2227170"/>
              <a:gd name="connsiteY44" fmla="*/ 5674826 h 6857999"/>
              <a:gd name="connsiteX45" fmla="*/ 1921890 w 2227170"/>
              <a:gd name="connsiteY45" fmla="*/ 5540158 h 6857999"/>
              <a:gd name="connsiteX46" fmla="*/ 1895673 w 2227170"/>
              <a:gd name="connsiteY46" fmla="*/ 5464049 h 6857999"/>
              <a:gd name="connsiteX47" fmla="*/ 1883229 w 2227170"/>
              <a:gd name="connsiteY47" fmla="*/ 5299486 h 6857999"/>
              <a:gd name="connsiteX48" fmla="*/ 1867297 w 2227170"/>
              <a:gd name="connsiteY48" fmla="*/ 5186434 h 6857999"/>
              <a:gd name="connsiteX49" fmla="*/ 1829639 w 2227170"/>
              <a:gd name="connsiteY49" fmla="*/ 5064337 h 6857999"/>
              <a:gd name="connsiteX50" fmla="*/ 1823656 w 2227170"/>
              <a:gd name="connsiteY50" fmla="*/ 5047159 h 6857999"/>
              <a:gd name="connsiteX51" fmla="*/ 1793723 w 2227170"/>
              <a:gd name="connsiteY51" fmla="*/ 5003744 h 6857999"/>
              <a:gd name="connsiteX52" fmla="*/ 1679944 w 2227170"/>
              <a:gd name="connsiteY52" fmla="*/ 4930834 h 6857999"/>
              <a:gd name="connsiteX53" fmla="*/ 1657480 w 2227170"/>
              <a:gd name="connsiteY53" fmla="*/ 4911337 h 6857999"/>
              <a:gd name="connsiteX54" fmla="*/ 1594697 w 2227170"/>
              <a:gd name="connsiteY54" fmla="*/ 4754123 h 6857999"/>
              <a:gd name="connsiteX55" fmla="*/ 1610087 w 2227170"/>
              <a:gd name="connsiteY55" fmla="*/ 4701292 h 6857999"/>
              <a:gd name="connsiteX56" fmla="*/ 1645783 w 2227170"/>
              <a:gd name="connsiteY56" fmla="*/ 4645602 h 6857999"/>
              <a:gd name="connsiteX57" fmla="*/ 1671304 w 2227170"/>
              <a:gd name="connsiteY57" fmla="*/ 4516054 h 6857999"/>
              <a:gd name="connsiteX58" fmla="*/ 1664087 w 2227170"/>
              <a:gd name="connsiteY58" fmla="*/ 4465215 h 6857999"/>
              <a:gd name="connsiteX59" fmla="*/ 1638164 w 2227170"/>
              <a:gd name="connsiteY59" fmla="*/ 4374448 h 6857999"/>
              <a:gd name="connsiteX60" fmla="*/ 1588685 w 2227170"/>
              <a:gd name="connsiteY60" fmla="*/ 4300238 h 6857999"/>
              <a:gd name="connsiteX61" fmla="*/ 1505039 w 2227170"/>
              <a:gd name="connsiteY61" fmla="*/ 4190727 h 6857999"/>
              <a:gd name="connsiteX62" fmla="*/ 1493843 w 2227170"/>
              <a:gd name="connsiteY62" fmla="*/ 4001566 h 6857999"/>
              <a:gd name="connsiteX63" fmla="*/ 1491439 w 2227170"/>
              <a:gd name="connsiteY63" fmla="*/ 3929077 h 6857999"/>
              <a:gd name="connsiteX64" fmla="*/ 1470437 w 2227170"/>
              <a:gd name="connsiteY64" fmla="*/ 3732048 h 6857999"/>
              <a:gd name="connsiteX65" fmla="*/ 1471926 w 2227170"/>
              <a:gd name="connsiteY65" fmla="*/ 3713390 h 6857999"/>
              <a:gd name="connsiteX66" fmla="*/ 1471925 w 2227170"/>
              <a:gd name="connsiteY66" fmla="*/ 3713390 h 6857999"/>
              <a:gd name="connsiteX67" fmla="*/ 1475829 w 2227170"/>
              <a:gd name="connsiteY67" fmla="*/ 3664425 h 6857999"/>
              <a:gd name="connsiteX68" fmla="*/ 1477249 w 2227170"/>
              <a:gd name="connsiteY68" fmla="*/ 3641757 h 6857999"/>
              <a:gd name="connsiteX69" fmla="*/ 1442718 w 2227170"/>
              <a:gd name="connsiteY69" fmla="*/ 3455028 h 6857999"/>
              <a:gd name="connsiteX70" fmla="*/ 1436081 w 2227170"/>
              <a:gd name="connsiteY70" fmla="*/ 3434627 h 6857999"/>
              <a:gd name="connsiteX71" fmla="*/ 0 w 2227170"/>
              <a:gd name="connsiteY71" fmla="*/ 0 h 6857999"/>
              <a:gd name="connsiteX72" fmla="*/ 480313 w 2227170"/>
              <a:gd name="connsiteY72" fmla="*/ 0 h 6857999"/>
              <a:gd name="connsiteX73" fmla="*/ 507191 w 2227170"/>
              <a:gd name="connsiteY73" fmla="*/ 126805 h 6857999"/>
              <a:gd name="connsiteX74" fmla="*/ 517515 w 2227170"/>
              <a:gd name="connsiteY74" fmla="*/ 185431 h 6857999"/>
              <a:gd name="connsiteX75" fmla="*/ 602322 w 2227170"/>
              <a:gd name="connsiteY75" fmla="*/ 432867 h 6857999"/>
              <a:gd name="connsiteX76" fmla="*/ 717957 w 2227170"/>
              <a:gd name="connsiteY76" fmla="*/ 662316 h 6857999"/>
              <a:gd name="connsiteX77" fmla="*/ 868507 w 2227170"/>
              <a:gd name="connsiteY77" fmla="*/ 840047 h 6857999"/>
              <a:gd name="connsiteX78" fmla="*/ 903438 w 2227170"/>
              <a:gd name="connsiteY78" fmla="*/ 888795 h 6857999"/>
              <a:gd name="connsiteX79" fmla="*/ 938295 w 2227170"/>
              <a:gd name="connsiteY79" fmla="*/ 1013493 h 6857999"/>
              <a:gd name="connsiteX80" fmla="*/ 962274 w 2227170"/>
              <a:gd name="connsiteY80" fmla="*/ 1122775 h 6857999"/>
              <a:gd name="connsiteX81" fmla="*/ 994395 w 2227170"/>
              <a:gd name="connsiteY81" fmla="*/ 1204073 h 6857999"/>
              <a:gd name="connsiteX82" fmla="*/ 1024698 w 2227170"/>
              <a:gd name="connsiteY82" fmla="*/ 1273134 h 6857999"/>
              <a:gd name="connsiteX83" fmla="*/ 1105920 w 2227170"/>
              <a:gd name="connsiteY83" fmla="*/ 1431309 h 6857999"/>
              <a:gd name="connsiteX84" fmla="*/ 1169137 w 2227170"/>
              <a:gd name="connsiteY84" fmla="*/ 1602741 h 6857999"/>
              <a:gd name="connsiteX85" fmla="*/ 1256045 w 2227170"/>
              <a:gd name="connsiteY85" fmla="*/ 1745656 h 6857999"/>
              <a:gd name="connsiteX86" fmla="*/ 1305410 w 2227170"/>
              <a:gd name="connsiteY86" fmla="*/ 1806507 h 6857999"/>
              <a:gd name="connsiteX87" fmla="*/ 1328595 w 2227170"/>
              <a:gd name="connsiteY87" fmla="*/ 1923029 h 6857999"/>
              <a:gd name="connsiteX88" fmla="*/ 1372362 w 2227170"/>
              <a:gd name="connsiteY88" fmla="*/ 2051976 h 6857999"/>
              <a:gd name="connsiteX89" fmla="*/ 1420614 w 2227170"/>
              <a:gd name="connsiteY89" fmla="*/ 2145889 h 6857999"/>
              <a:gd name="connsiteX90" fmla="*/ 1451666 w 2227170"/>
              <a:gd name="connsiteY90" fmla="*/ 2217503 h 6857999"/>
              <a:gd name="connsiteX91" fmla="*/ 1479100 w 2227170"/>
              <a:gd name="connsiteY91" fmla="*/ 2316384 h 6857999"/>
              <a:gd name="connsiteX92" fmla="*/ 1519073 w 2227170"/>
              <a:gd name="connsiteY92" fmla="*/ 2417297 h 6857999"/>
              <a:gd name="connsiteX93" fmla="*/ 1545426 w 2227170"/>
              <a:gd name="connsiteY93" fmla="*/ 2467287 h 6857999"/>
              <a:gd name="connsiteX94" fmla="*/ 1587486 w 2227170"/>
              <a:gd name="connsiteY94" fmla="*/ 2562780 h 6857999"/>
              <a:gd name="connsiteX95" fmla="*/ 1625487 w 2227170"/>
              <a:gd name="connsiteY95" fmla="*/ 2660424 h 6857999"/>
              <a:gd name="connsiteX96" fmla="*/ 1659666 w 2227170"/>
              <a:gd name="connsiteY96" fmla="*/ 2838661 h 6857999"/>
              <a:gd name="connsiteX97" fmla="*/ 1723303 w 2227170"/>
              <a:gd name="connsiteY97" fmla="*/ 3005526 h 6857999"/>
              <a:gd name="connsiteX98" fmla="*/ 1768467 w 2227170"/>
              <a:gd name="connsiteY98" fmla="*/ 3137119 h 6857999"/>
              <a:gd name="connsiteX99" fmla="*/ 1799379 w 2227170"/>
              <a:gd name="connsiteY99" fmla="*/ 3214434 h 6857999"/>
              <a:gd name="connsiteX100" fmla="*/ 1872393 w 2227170"/>
              <a:gd name="connsiteY100" fmla="*/ 3358657 h 6857999"/>
              <a:gd name="connsiteX101" fmla="*/ 1903898 w 2227170"/>
              <a:gd name="connsiteY101" fmla="*/ 3459898 h 6857999"/>
              <a:gd name="connsiteX102" fmla="*/ 1891868 w 2227170"/>
              <a:gd name="connsiteY102" fmla="*/ 3461356 h 6857999"/>
              <a:gd name="connsiteX103" fmla="*/ 1714447 w 2227170"/>
              <a:gd name="connsiteY103" fmla="*/ 3473344 h 6857999"/>
              <a:gd name="connsiteX104" fmla="*/ 1689927 w 2227170"/>
              <a:gd name="connsiteY104" fmla="*/ 3476520 h 6857999"/>
              <a:gd name="connsiteX105" fmla="*/ 1512523 w 2227170"/>
              <a:gd name="connsiteY105" fmla="*/ 3453342 h 6857999"/>
              <a:gd name="connsiteX106" fmla="*/ 1463356 w 2227170"/>
              <a:gd name="connsiteY106" fmla="*/ 3435415 h 6857999"/>
              <a:gd name="connsiteX107" fmla="*/ 1435748 w 2227170"/>
              <a:gd name="connsiteY107" fmla="*/ 3430627 h 6857999"/>
              <a:gd name="connsiteX108" fmla="*/ 1434021 w 2227170"/>
              <a:gd name="connsiteY108" fmla="*/ 3409971 h 6857999"/>
              <a:gd name="connsiteX109" fmla="*/ 1403697 w 2227170"/>
              <a:gd name="connsiteY109" fmla="*/ 3352066 h 6857999"/>
              <a:gd name="connsiteX110" fmla="*/ 1304079 w 2227170"/>
              <a:gd name="connsiteY110" fmla="*/ 3288499 h 6857999"/>
              <a:gd name="connsiteX111" fmla="*/ 1263513 w 2227170"/>
              <a:gd name="connsiteY111" fmla="*/ 3224801 h 6857999"/>
              <a:gd name="connsiteX112" fmla="*/ 1239849 w 2227170"/>
              <a:gd name="connsiteY112" fmla="*/ 3179271 h 6857999"/>
              <a:gd name="connsiteX113" fmla="*/ 1200295 w 2227170"/>
              <a:gd name="connsiteY113" fmla="*/ 3136681 h 6857999"/>
              <a:gd name="connsiteX114" fmla="*/ 1098516 w 2227170"/>
              <a:gd name="connsiteY114" fmla="*/ 3085335 h 6857999"/>
              <a:gd name="connsiteX115" fmla="*/ 1011619 w 2227170"/>
              <a:gd name="connsiteY115" fmla="*/ 3016205 h 6857999"/>
              <a:gd name="connsiteX116" fmla="*/ 973275 w 2227170"/>
              <a:gd name="connsiteY116" fmla="*/ 2908439 h 6857999"/>
              <a:gd name="connsiteX117" fmla="*/ 954491 w 2227170"/>
              <a:gd name="connsiteY117" fmla="*/ 2842361 h 6857999"/>
              <a:gd name="connsiteX118" fmla="*/ 1016911 w 2227170"/>
              <a:gd name="connsiteY118" fmla="*/ 2599848 h 6857999"/>
              <a:gd name="connsiteX119" fmla="*/ 1067676 w 2227170"/>
              <a:gd name="connsiteY119" fmla="*/ 2435466 h 6857999"/>
              <a:gd name="connsiteX120" fmla="*/ 1065045 w 2227170"/>
              <a:gd name="connsiteY120" fmla="*/ 2378738 h 6857999"/>
              <a:gd name="connsiteX121" fmla="*/ 998558 w 2227170"/>
              <a:gd name="connsiteY121" fmla="*/ 2210113 h 6857999"/>
              <a:gd name="connsiteX122" fmla="*/ 980810 w 2227170"/>
              <a:gd name="connsiteY122" fmla="*/ 2050248 h 6857999"/>
              <a:gd name="connsiteX123" fmla="*/ 985875 w 2227170"/>
              <a:gd name="connsiteY123" fmla="*/ 1932531 h 6857999"/>
              <a:gd name="connsiteX124" fmla="*/ 991251 w 2227170"/>
              <a:gd name="connsiteY124" fmla="*/ 1831462 h 6857999"/>
              <a:gd name="connsiteX125" fmla="*/ 983833 w 2227170"/>
              <a:gd name="connsiteY125" fmla="*/ 1708173 h 6857999"/>
              <a:gd name="connsiteX126" fmla="*/ 966921 w 2227170"/>
              <a:gd name="connsiteY126" fmla="*/ 1636638 h 6857999"/>
              <a:gd name="connsiteX127" fmla="*/ 944156 w 2227170"/>
              <a:gd name="connsiteY127" fmla="*/ 1523444 h 6857999"/>
              <a:gd name="connsiteX128" fmla="*/ 910490 w 2227170"/>
              <a:gd name="connsiteY128" fmla="*/ 1405991 h 6857999"/>
              <a:gd name="connsiteX129" fmla="*/ 853488 w 2227170"/>
              <a:gd name="connsiteY129" fmla="*/ 1311394 h 6857999"/>
              <a:gd name="connsiteX130" fmla="*/ 801804 w 2227170"/>
              <a:gd name="connsiteY130" fmla="*/ 1257566 h 6857999"/>
              <a:gd name="connsiteX131" fmla="*/ 737368 w 2227170"/>
              <a:gd name="connsiteY131" fmla="*/ 1112096 h 6857999"/>
              <a:gd name="connsiteX132" fmla="*/ 597412 w 2227170"/>
              <a:gd name="connsiteY132" fmla="*/ 969072 h 6857999"/>
              <a:gd name="connsiteX133" fmla="*/ 542819 w 2227170"/>
              <a:gd name="connsiteY133" fmla="*/ 884069 h 6857999"/>
              <a:gd name="connsiteX134" fmla="*/ 530439 w 2227170"/>
              <a:gd name="connsiteY134" fmla="*/ 838495 h 6857999"/>
              <a:gd name="connsiteX135" fmla="*/ 495418 w 2227170"/>
              <a:gd name="connsiteY135" fmla="*/ 758969 h 6857999"/>
              <a:gd name="connsiteX136" fmla="*/ 467896 w 2227170"/>
              <a:gd name="connsiteY136" fmla="*/ 710990 h 6857999"/>
              <a:gd name="connsiteX137" fmla="*/ 360952 w 2227170"/>
              <a:gd name="connsiteY137" fmla="*/ 575332 h 6857999"/>
              <a:gd name="connsiteX138" fmla="*/ 329420 w 2227170"/>
              <a:gd name="connsiteY138" fmla="*/ 533869 h 6857999"/>
              <a:gd name="connsiteX139" fmla="*/ 277101 w 2227170"/>
              <a:gd name="connsiteY139" fmla="*/ 450003 h 6857999"/>
              <a:gd name="connsiteX140" fmla="*/ 262642 w 2227170"/>
              <a:gd name="connsiteY140" fmla="*/ 414480 h 6857999"/>
              <a:gd name="connsiteX141" fmla="*/ 219625 w 2227170"/>
              <a:gd name="connsiteY141" fmla="*/ 349349 h 6857999"/>
              <a:gd name="connsiteX142" fmla="*/ 104836 w 2227170"/>
              <a:gd name="connsiteY142" fmla="*/ 192439 h 6857999"/>
              <a:gd name="connsiteX143" fmla="*/ 37941 w 2227170"/>
              <a:gd name="connsiteY143" fmla="*/ 122586 h 6857999"/>
              <a:gd name="connsiteX144" fmla="*/ 16247 w 2227170"/>
              <a:gd name="connsiteY144" fmla="*/ 6147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227170" h="6857999">
                <a:moveTo>
                  <a:pt x="1435747" y="3430628"/>
                </a:moveTo>
                <a:lnTo>
                  <a:pt x="1463355" y="3435416"/>
                </a:lnTo>
                <a:cubicBezTo>
                  <a:pt x="1480184" y="3439826"/>
                  <a:pt x="1496566" y="3445726"/>
                  <a:pt x="1512522" y="3453342"/>
                </a:cubicBezTo>
                <a:cubicBezTo>
                  <a:pt x="1561201" y="3476708"/>
                  <a:pt x="1623580" y="3483625"/>
                  <a:pt x="1689926" y="3476521"/>
                </a:cubicBezTo>
                <a:cubicBezTo>
                  <a:pt x="1698220" y="3475588"/>
                  <a:pt x="1708677" y="3471849"/>
                  <a:pt x="1714445" y="3473345"/>
                </a:cubicBezTo>
                <a:cubicBezTo>
                  <a:pt x="1779620" y="3489747"/>
                  <a:pt x="1834653" y="3472188"/>
                  <a:pt x="1891867" y="3461357"/>
                </a:cubicBezTo>
                <a:lnTo>
                  <a:pt x="1903897" y="3459899"/>
                </a:lnTo>
                <a:lnTo>
                  <a:pt x="1939997" y="3575905"/>
                </a:lnTo>
                <a:cubicBezTo>
                  <a:pt x="1946484" y="3597372"/>
                  <a:pt x="1953252" y="3618812"/>
                  <a:pt x="1959353" y="3640463"/>
                </a:cubicBezTo>
                <a:lnTo>
                  <a:pt x="1972749" y="3697872"/>
                </a:lnTo>
                <a:lnTo>
                  <a:pt x="1974716" y="3706299"/>
                </a:lnTo>
                <a:cubicBezTo>
                  <a:pt x="1990622" y="3797563"/>
                  <a:pt x="2002102" y="3890387"/>
                  <a:pt x="2015942" y="3982180"/>
                </a:cubicBezTo>
                <a:cubicBezTo>
                  <a:pt x="2020339" y="4012204"/>
                  <a:pt x="2028650" y="4041142"/>
                  <a:pt x="2031892" y="4071548"/>
                </a:cubicBezTo>
                <a:cubicBezTo>
                  <a:pt x="2035443" y="4104448"/>
                  <a:pt x="2033020" y="4138953"/>
                  <a:pt x="2036571" y="4171852"/>
                </a:cubicBezTo>
                <a:cubicBezTo>
                  <a:pt x="2042360" y="4226575"/>
                  <a:pt x="2052059" y="4280215"/>
                  <a:pt x="2058065" y="4334965"/>
                </a:cubicBezTo>
                <a:cubicBezTo>
                  <a:pt x="2069516" y="4440581"/>
                  <a:pt x="2079848" y="4546311"/>
                  <a:pt x="2089962" y="4652006"/>
                </a:cubicBezTo>
                <a:cubicBezTo>
                  <a:pt x="2092086" y="4674630"/>
                  <a:pt x="2089393" y="4698483"/>
                  <a:pt x="2091986" y="4720900"/>
                </a:cubicBezTo>
                <a:cubicBezTo>
                  <a:pt x="2099090" y="4780437"/>
                  <a:pt x="2107526" y="4839889"/>
                  <a:pt x="2116222" y="4899103"/>
                </a:cubicBezTo>
                <a:cubicBezTo>
                  <a:pt x="2121567" y="4934975"/>
                  <a:pt x="2129409" y="4970386"/>
                  <a:pt x="2134280" y="5006463"/>
                </a:cubicBezTo>
                <a:cubicBezTo>
                  <a:pt x="2138181" y="5035327"/>
                  <a:pt x="2140233" y="5064748"/>
                  <a:pt x="2140946" y="5094252"/>
                </a:cubicBezTo>
                <a:cubicBezTo>
                  <a:pt x="2141573" y="5119660"/>
                  <a:pt x="2137495" y="5145495"/>
                  <a:pt x="2139028" y="5170758"/>
                </a:cubicBezTo>
                <a:cubicBezTo>
                  <a:pt x="2143115" y="5239128"/>
                  <a:pt x="2149053" y="5306937"/>
                  <a:pt x="2154083" y="5374894"/>
                </a:cubicBezTo>
                <a:cubicBezTo>
                  <a:pt x="2156003" y="5402116"/>
                  <a:pt x="2156328" y="5429662"/>
                  <a:pt x="2159878" y="5456299"/>
                </a:cubicBezTo>
                <a:cubicBezTo>
                  <a:pt x="2169087" y="5527565"/>
                  <a:pt x="2181047" y="5598128"/>
                  <a:pt x="2189136" y="5669510"/>
                </a:cubicBezTo>
                <a:cubicBezTo>
                  <a:pt x="2195841" y="5728715"/>
                  <a:pt x="2198200" y="5788945"/>
                  <a:pt x="2203058" y="5848712"/>
                </a:cubicBezTo>
                <a:cubicBezTo>
                  <a:pt x="2205241" y="5874065"/>
                  <a:pt x="2209957" y="5898688"/>
                  <a:pt x="2211270" y="5923918"/>
                </a:cubicBezTo>
                <a:cubicBezTo>
                  <a:pt x="2214375" y="5980441"/>
                  <a:pt x="2215629" y="6037520"/>
                  <a:pt x="2218696" y="6094309"/>
                </a:cubicBezTo>
                <a:cubicBezTo>
                  <a:pt x="2220549" y="6126699"/>
                  <a:pt x="2227542" y="6158719"/>
                  <a:pt x="2227155" y="6191335"/>
                </a:cubicBezTo>
                <a:cubicBezTo>
                  <a:pt x="2226207" y="6268795"/>
                  <a:pt x="2222365" y="6346394"/>
                  <a:pt x="2219390" y="6424114"/>
                </a:cubicBezTo>
                <a:cubicBezTo>
                  <a:pt x="2216292" y="6504264"/>
                  <a:pt x="2213668" y="6584212"/>
                  <a:pt x="2209703" y="6664246"/>
                </a:cubicBezTo>
                <a:cubicBezTo>
                  <a:pt x="2207306" y="6708013"/>
                  <a:pt x="2201832" y="6751624"/>
                  <a:pt x="2199216" y="6795360"/>
                </a:cubicBezTo>
                <a:lnTo>
                  <a:pt x="2197257" y="6857999"/>
                </a:lnTo>
                <a:lnTo>
                  <a:pt x="2026554" y="6857999"/>
                </a:lnTo>
                <a:lnTo>
                  <a:pt x="2060891" y="6720903"/>
                </a:lnTo>
                <a:cubicBezTo>
                  <a:pt x="2072503" y="6665089"/>
                  <a:pt x="2056350" y="6635319"/>
                  <a:pt x="2012613" y="6617730"/>
                </a:cubicBezTo>
                <a:cubicBezTo>
                  <a:pt x="1988364" y="6607784"/>
                  <a:pt x="1962210" y="6595663"/>
                  <a:pt x="1960297" y="6560549"/>
                </a:cubicBezTo>
                <a:cubicBezTo>
                  <a:pt x="1957307" y="6503223"/>
                  <a:pt x="1960688" y="6444619"/>
                  <a:pt x="1911439" y="6409646"/>
                </a:cubicBezTo>
                <a:cubicBezTo>
                  <a:pt x="1925288" y="6396076"/>
                  <a:pt x="1933540" y="6387707"/>
                  <a:pt x="1941755" y="6379605"/>
                </a:cubicBezTo>
                <a:cubicBezTo>
                  <a:pt x="1964582" y="6357226"/>
                  <a:pt x="1980146" y="6306327"/>
                  <a:pt x="1967169" y="6277544"/>
                </a:cubicBezTo>
                <a:cubicBezTo>
                  <a:pt x="1948370" y="6235151"/>
                  <a:pt x="1957958" y="6200015"/>
                  <a:pt x="1982077" y="6165295"/>
                </a:cubicBezTo>
                <a:cubicBezTo>
                  <a:pt x="2022088" y="6107214"/>
                  <a:pt x="2024735" y="6036528"/>
                  <a:pt x="2021065" y="5971487"/>
                </a:cubicBezTo>
                <a:cubicBezTo>
                  <a:pt x="2018464" y="5922385"/>
                  <a:pt x="2008510" y="5868982"/>
                  <a:pt x="1973662" y="5832226"/>
                </a:cubicBezTo>
                <a:cubicBezTo>
                  <a:pt x="1962477" y="5820581"/>
                  <a:pt x="1959306" y="5797535"/>
                  <a:pt x="1953549" y="5778754"/>
                </a:cubicBezTo>
                <a:cubicBezTo>
                  <a:pt x="1948891" y="5763124"/>
                  <a:pt x="1944782" y="5746757"/>
                  <a:pt x="1942739" y="5729863"/>
                </a:cubicBezTo>
                <a:cubicBezTo>
                  <a:pt x="1940409" y="5711839"/>
                  <a:pt x="1936175" y="5691638"/>
                  <a:pt x="1940531" y="5674826"/>
                </a:cubicBezTo>
                <a:cubicBezTo>
                  <a:pt x="1953455" y="5623827"/>
                  <a:pt x="1948183" y="5581155"/>
                  <a:pt x="1921890" y="5540158"/>
                </a:cubicBezTo>
                <a:cubicBezTo>
                  <a:pt x="1908295" y="5518914"/>
                  <a:pt x="1892512" y="5488106"/>
                  <a:pt x="1895673" y="5464049"/>
                </a:cubicBezTo>
                <a:cubicBezTo>
                  <a:pt x="1903251" y="5405489"/>
                  <a:pt x="1894476" y="5354705"/>
                  <a:pt x="1883229" y="5299486"/>
                </a:cubicBezTo>
                <a:cubicBezTo>
                  <a:pt x="1876073" y="5263904"/>
                  <a:pt x="1873244" y="5224301"/>
                  <a:pt x="1867297" y="5186434"/>
                </a:cubicBezTo>
                <a:cubicBezTo>
                  <a:pt x="1860260" y="5142157"/>
                  <a:pt x="1861988" y="5095296"/>
                  <a:pt x="1829639" y="5064337"/>
                </a:cubicBezTo>
                <a:cubicBezTo>
                  <a:pt x="1826152" y="5060853"/>
                  <a:pt x="1826740" y="5051950"/>
                  <a:pt x="1823656" y="5047159"/>
                </a:cubicBezTo>
                <a:cubicBezTo>
                  <a:pt x="1814298" y="5031960"/>
                  <a:pt x="1806371" y="5012874"/>
                  <a:pt x="1793723" y="5003744"/>
                </a:cubicBezTo>
                <a:cubicBezTo>
                  <a:pt x="1756761" y="4977307"/>
                  <a:pt x="1717858" y="4955228"/>
                  <a:pt x="1679944" y="4930834"/>
                </a:cubicBezTo>
                <a:cubicBezTo>
                  <a:pt x="1671835" y="4925607"/>
                  <a:pt x="1661303" y="4920315"/>
                  <a:pt x="1657480" y="4911337"/>
                </a:cubicBezTo>
                <a:cubicBezTo>
                  <a:pt x="1635585" y="4859522"/>
                  <a:pt x="1614886" y="4807057"/>
                  <a:pt x="1594697" y="4754123"/>
                </a:cubicBezTo>
                <a:cubicBezTo>
                  <a:pt x="1586633" y="4732840"/>
                  <a:pt x="1595035" y="4717144"/>
                  <a:pt x="1610087" y="4701292"/>
                </a:cubicBezTo>
                <a:cubicBezTo>
                  <a:pt x="1624417" y="4685883"/>
                  <a:pt x="1639744" y="4666529"/>
                  <a:pt x="1645783" y="4645602"/>
                </a:cubicBezTo>
                <a:cubicBezTo>
                  <a:pt x="1657646" y="4603705"/>
                  <a:pt x="1665182" y="4559572"/>
                  <a:pt x="1671304" y="4516054"/>
                </a:cubicBezTo>
                <a:cubicBezTo>
                  <a:pt x="1673597" y="4499770"/>
                  <a:pt x="1668234" y="4481320"/>
                  <a:pt x="1664087" y="4465215"/>
                </a:cubicBezTo>
                <a:cubicBezTo>
                  <a:pt x="1656218" y="4434707"/>
                  <a:pt x="1643929" y="4405752"/>
                  <a:pt x="1638164" y="4374448"/>
                </a:cubicBezTo>
                <a:cubicBezTo>
                  <a:pt x="1631557" y="4338122"/>
                  <a:pt x="1616055" y="4314707"/>
                  <a:pt x="1588685" y="4300238"/>
                </a:cubicBezTo>
                <a:cubicBezTo>
                  <a:pt x="1547937" y="4278712"/>
                  <a:pt x="1523199" y="4237659"/>
                  <a:pt x="1505039" y="4190727"/>
                </a:cubicBezTo>
                <a:cubicBezTo>
                  <a:pt x="1481808" y="4131100"/>
                  <a:pt x="1492604" y="4065370"/>
                  <a:pt x="1493843" y="4001566"/>
                </a:cubicBezTo>
                <a:cubicBezTo>
                  <a:pt x="1494406" y="3977140"/>
                  <a:pt x="1495513" y="3951977"/>
                  <a:pt x="1491439" y="3929077"/>
                </a:cubicBezTo>
                <a:cubicBezTo>
                  <a:pt x="1480036" y="3863970"/>
                  <a:pt x="1469366" y="3798964"/>
                  <a:pt x="1470437" y="3732048"/>
                </a:cubicBezTo>
                <a:lnTo>
                  <a:pt x="1471926" y="3713390"/>
                </a:lnTo>
                <a:lnTo>
                  <a:pt x="1471925" y="3713390"/>
                </a:lnTo>
                <a:lnTo>
                  <a:pt x="1475829" y="3664425"/>
                </a:lnTo>
                <a:cubicBezTo>
                  <a:pt x="1476881" y="3656951"/>
                  <a:pt x="1477283" y="3649381"/>
                  <a:pt x="1477249" y="3641757"/>
                </a:cubicBezTo>
                <a:cubicBezTo>
                  <a:pt x="1477488" y="3575629"/>
                  <a:pt x="1483447" y="3508130"/>
                  <a:pt x="1442718" y="3455028"/>
                </a:cubicBezTo>
                <a:cubicBezTo>
                  <a:pt x="1438983" y="3450146"/>
                  <a:pt x="1437151" y="3442741"/>
                  <a:pt x="1436081" y="3434627"/>
                </a:cubicBezTo>
                <a:close/>
                <a:moveTo>
                  <a:pt x="0" y="0"/>
                </a:moveTo>
                <a:lnTo>
                  <a:pt x="480313" y="0"/>
                </a:lnTo>
                <a:lnTo>
                  <a:pt x="507191" y="126805"/>
                </a:lnTo>
                <a:cubicBezTo>
                  <a:pt x="510850" y="146378"/>
                  <a:pt x="511427" y="167424"/>
                  <a:pt x="517515" y="185431"/>
                </a:cubicBezTo>
                <a:cubicBezTo>
                  <a:pt x="545215" y="268285"/>
                  <a:pt x="576289" y="349161"/>
                  <a:pt x="602322" y="432867"/>
                </a:cubicBezTo>
                <a:cubicBezTo>
                  <a:pt x="629316" y="519159"/>
                  <a:pt x="664449" y="597886"/>
                  <a:pt x="717957" y="662316"/>
                </a:cubicBezTo>
                <a:cubicBezTo>
                  <a:pt x="767691" y="722133"/>
                  <a:pt x="818517" y="780468"/>
                  <a:pt x="868507" y="840047"/>
                </a:cubicBezTo>
                <a:cubicBezTo>
                  <a:pt x="881192" y="855172"/>
                  <a:pt x="896631" y="869597"/>
                  <a:pt x="903438" y="888795"/>
                </a:cubicBezTo>
                <a:cubicBezTo>
                  <a:pt x="917728" y="928650"/>
                  <a:pt x="927846" y="971457"/>
                  <a:pt x="938295" y="1013493"/>
                </a:cubicBezTo>
                <a:cubicBezTo>
                  <a:pt x="947146" y="1049587"/>
                  <a:pt x="952227" y="1087329"/>
                  <a:pt x="962274" y="1122775"/>
                </a:cubicBezTo>
                <a:cubicBezTo>
                  <a:pt x="970228" y="1151120"/>
                  <a:pt x="983145" y="1177171"/>
                  <a:pt x="994395" y="1204073"/>
                </a:cubicBezTo>
                <a:cubicBezTo>
                  <a:pt x="1004144" y="1227496"/>
                  <a:pt x="1011858" y="1252812"/>
                  <a:pt x="1024698" y="1273134"/>
                </a:cubicBezTo>
                <a:cubicBezTo>
                  <a:pt x="1055755" y="1322698"/>
                  <a:pt x="1086123" y="1372439"/>
                  <a:pt x="1105920" y="1431309"/>
                </a:cubicBezTo>
                <a:cubicBezTo>
                  <a:pt x="1125612" y="1489349"/>
                  <a:pt x="1148972" y="1544909"/>
                  <a:pt x="1169137" y="1602741"/>
                </a:cubicBezTo>
                <a:cubicBezTo>
                  <a:pt x="1188802" y="1659416"/>
                  <a:pt x="1211781" y="1711385"/>
                  <a:pt x="1256045" y="1745656"/>
                </a:cubicBezTo>
                <a:cubicBezTo>
                  <a:pt x="1275564" y="1760924"/>
                  <a:pt x="1296322" y="1781541"/>
                  <a:pt x="1305410" y="1806507"/>
                </a:cubicBezTo>
                <a:cubicBezTo>
                  <a:pt x="1318315" y="1842083"/>
                  <a:pt x="1318707" y="1884882"/>
                  <a:pt x="1328595" y="1923029"/>
                </a:cubicBezTo>
                <a:cubicBezTo>
                  <a:pt x="1340183" y="1967950"/>
                  <a:pt x="1348451" y="2019205"/>
                  <a:pt x="1372362" y="2051976"/>
                </a:cubicBezTo>
                <a:cubicBezTo>
                  <a:pt x="1393690" y="2081114"/>
                  <a:pt x="1409558" y="2109756"/>
                  <a:pt x="1420614" y="2145889"/>
                </a:cubicBezTo>
                <a:cubicBezTo>
                  <a:pt x="1428329" y="2171204"/>
                  <a:pt x="1446013" y="2191660"/>
                  <a:pt x="1451666" y="2217503"/>
                </a:cubicBezTo>
                <a:cubicBezTo>
                  <a:pt x="1459262" y="2251515"/>
                  <a:pt x="1464220" y="2285429"/>
                  <a:pt x="1479100" y="2316384"/>
                </a:cubicBezTo>
                <a:cubicBezTo>
                  <a:pt x="1494480" y="2348495"/>
                  <a:pt x="1505180" y="2384032"/>
                  <a:pt x="1519073" y="2417297"/>
                </a:cubicBezTo>
                <a:cubicBezTo>
                  <a:pt x="1526537" y="2434955"/>
                  <a:pt x="1537451" y="2450104"/>
                  <a:pt x="1545426" y="2467287"/>
                </a:cubicBezTo>
                <a:cubicBezTo>
                  <a:pt x="1560015" y="2498743"/>
                  <a:pt x="1574095" y="2530674"/>
                  <a:pt x="1587486" y="2562780"/>
                </a:cubicBezTo>
                <a:cubicBezTo>
                  <a:pt x="1600880" y="2594883"/>
                  <a:pt x="1617279" y="2626052"/>
                  <a:pt x="1625487" y="2660424"/>
                </a:cubicBezTo>
                <a:cubicBezTo>
                  <a:pt x="1639356" y="2719002"/>
                  <a:pt x="1643839" y="2781437"/>
                  <a:pt x="1659666" y="2838661"/>
                </a:cubicBezTo>
                <a:cubicBezTo>
                  <a:pt x="1675816" y="2896745"/>
                  <a:pt x="1698487" y="2952480"/>
                  <a:pt x="1723303" y="3005526"/>
                </a:cubicBezTo>
                <a:cubicBezTo>
                  <a:pt x="1742828" y="3047477"/>
                  <a:pt x="1762476" y="3086994"/>
                  <a:pt x="1768467" y="3137119"/>
                </a:cubicBezTo>
                <a:cubicBezTo>
                  <a:pt x="1771830" y="3165089"/>
                  <a:pt x="1783459" y="3195584"/>
                  <a:pt x="1799379" y="3214434"/>
                </a:cubicBezTo>
                <a:cubicBezTo>
                  <a:pt x="1834097" y="3255256"/>
                  <a:pt x="1855719" y="3304309"/>
                  <a:pt x="1872393" y="3358657"/>
                </a:cubicBezTo>
                <a:lnTo>
                  <a:pt x="1903898" y="3459898"/>
                </a:lnTo>
                <a:lnTo>
                  <a:pt x="1891868" y="3461356"/>
                </a:lnTo>
                <a:cubicBezTo>
                  <a:pt x="1834654" y="3472187"/>
                  <a:pt x="1779621" y="3489747"/>
                  <a:pt x="1714447" y="3473344"/>
                </a:cubicBezTo>
                <a:cubicBezTo>
                  <a:pt x="1708678" y="3471848"/>
                  <a:pt x="1698221" y="3475587"/>
                  <a:pt x="1689927" y="3476520"/>
                </a:cubicBezTo>
                <a:cubicBezTo>
                  <a:pt x="1623581" y="3483624"/>
                  <a:pt x="1561203" y="3476707"/>
                  <a:pt x="1512523" y="3453342"/>
                </a:cubicBezTo>
                <a:cubicBezTo>
                  <a:pt x="1496568" y="3445724"/>
                  <a:pt x="1480185" y="3439824"/>
                  <a:pt x="1463356" y="3435415"/>
                </a:cubicBezTo>
                <a:lnTo>
                  <a:pt x="1435748" y="3430627"/>
                </a:lnTo>
                <a:lnTo>
                  <a:pt x="1434021" y="3409971"/>
                </a:lnTo>
                <a:cubicBezTo>
                  <a:pt x="1432029" y="3383279"/>
                  <a:pt x="1422980" y="3364307"/>
                  <a:pt x="1403697" y="3352066"/>
                </a:cubicBezTo>
                <a:cubicBezTo>
                  <a:pt x="1370357" y="3331312"/>
                  <a:pt x="1338080" y="3307714"/>
                  <a:pt x="1304079" y="3288499"/>
                </a:cubicBezTo>
                <a:cubicBezTo>
                  <a:pt x="1280753" y="3275143"/>
                  <a:pt x="1269685" y="3254802"/>
                  <a:pt x="1263513" y="3224801"/>
                </a:cubicBezTo>
                <a:cubicBezTo>
                  <a:pt x="1260131" y="3207989"/>
                  <a:pt x="1249727" y="3192368"/>
                  <a:pt x="1239849" y="3179271"/>
                </a:cubicBezTo>
                <a:cubicBezTo>
                  <a:pt x="1227926" y="3163435"/>
                  <a:pt x="1210513" y="3153636"/>
                  <a:pt x="1200295" y="3136681"/>
                </a:cubicBezTo>
                <a:cubicBezTo>
                  <a:pt x="1174729" y="3095239"/>
                  <a:pt x="1142304" y="3078970"/>
                  <a:pt x="1098516" y="3085335"/>
                </a:cubicBezTo>
                <a:cubicBezTo>
                  <a:pt x="1059686" y="3091033"/>
                  <a:pt x="1013874" y="3055184"/>
                  <a:pt x="1011619" y="3016205"/>
                </a:cubicBezTo>
                <a:cubicBezTo>
                  <a:pt x="1009059" y="2973099"/>
                  <a:pt x="992305" y="2941338"/>
                  <a:pt x="973275" y="2908439"/>
                </a:cubicBezTo>
                <a:cubicBezTo>
                  <a:pt x="962595" y="2890058"/>
                  <a:pt x="954588" y="2865245"/>
                  <a:pt x="954491" y="2842361"/>
                </a:cubicBezTo>
                <a:cubicBezTo>
                  <a:pt x="953900" y="2755427"/>
                  <a:pt x="980596" y="2677232"/>
                  <a:pt x="1016911" y="2599848"/>
                </a:cubicBezTo>
                <a:cubicBezTo>
                  <a:pt x="1040610" y="2549275"/>
                  <a:pt x="1053210" y="2491150"/>
                  <a:pt x="1067676" y="2435466"/>
                </a:cubicBezTo>
                <a:cubicBezTo>
                  <a:pt x="1072106" y="2418119"/>
                  <a:pt x="1070928" y="2395084"/>
                  <a:pt x="1065045" y="2378738"/>
                </a:cubicBezTo>
                <a:cubicBezTo>
                  <a:pt x="1044804" y="2321440"/>
                  <a:pt x="1023660" y="2264284"/>
                  <a:pt x="998558" y="2210113"/>
                </a:cubicBezTo>
                <a:cubicBezTo>
                  <a:pt x="974922" y="2159685"/>
                  <a:pt x="969670" y="2105857"/>
                  <a:pt x="980810" y="2050248"/>
                </a:cubicBezTo>
                <a:cubicBezTo>
                  <a:pt x="988944" y="2009738"/>
                  <a:pt x="988704" y="1972134"/>
                  <a:pt x="985875" y="1932531"/>
                </a:cubicBezTo>
                <a:cubicBezTo>
                  <a:pt x="983445" y="1899517"/>
                  <a:pt x="983632" y="1863605"/>
                  <a:pt x="991251" y="1831462"/>
                </a:cubicBezTo>
                <a:cubicBezTo>
                  <a:pt x="1002010" y="1786419"/>
                  <a:pt x="1001019" y="1747889"/>
                  <a:pt x="983833" y="1708173"/>
                </a:cubicBezTo>
                <a:cubicBezTo>
                  <a:pt x="974650" y="1687006"/>
                  <a:pt x="971894" y="1661024"/>
                  <a:pt x="966921" y="1636638"/>
                </a:cubicBezTo>
                <a:cubicBezTo>
                  <a:pt x="959164" y="1599065"/>
                  <a:pt x="953544" y="1560430"/>
                  <a:pt x="944156" y="1523444"/>
                </a:cubicBezTo>
                <a:cubicBezTo>
                  <a:pt x="934274" y="1483663"/>
                  <a:pt x="918090" y="1446266"/>
                  <a:pt x="910490" y="1405991"/>
                </a:cubicBezTo>
                <a:cubicBezTo>
                  <a:pt x="902221" y="1362626"/>
                  <a:pt x="884511" y="1332909"/>
                  <a:pt x="853488" y="1311394"/>
                </a:cubicBezTo>
                <a:cubicBezTo>
                  <a:pt x="833960" y="1297754"/>
                  <a:pt x="813693" y="1279930"/>
                  <a:pt x="801804" y="1257566"/>
                </a:cubicBezTo>
                <a:cubicBezTo>
                  <a:pt x="777567" y="1211409"/>
                  <a:pt x="761060" y="1158994"/>
                  <a:pt x="737368" y="1112096"/>
                </a:cubicBezTo>
                <a:cubicBezTo>
                  <a:pt x="704192" y="1046171"/>
                  <a:pt x="667774" y="984417"/>
                  <a:pt x="597412" y="969072"/>
                </a:cubicBezTo>
                <a:cubicBezTo>
                  <a:pt x="558582" y="960616"/>
                  <a:pt x="545495" y="932638"/>
                  <a:pt x="542819" y="884069"/>
                </a:cubicBezTo>
                <a:cubicBezTo>
                  <a:pt x="542001" y="867894"/>
                  <a:pt x="539302" y="844641"/>
                  <a:pt x="530439" y="838495"/>
                </a:cubicBezTo>
                <a:cubicBezTo>
                  <a:pt x="504064" y="820083"/>
                  <a:pt x="502635" y="789389"/>
                  <a:pt x="495418" y="758969"/>
                </a:cubicBezTo>
                <a:cubicBezTo>
                  <a:pt x="491137" y="740668"/>
                  <a:pt x="480917" y="717450"/>
                  <a:pt x="467896" y="710990"/>
                </a:cubicBezTo>
                <a:cubicBezTo>
                  <a:pt x="415237" y="684524"/>
                  <a:pt x="389928" y="628690"/>
                  <a:pt x="360952" y="575332"/>
                </a:cubicBezTo>
                <a:cubicBezTo>
                  <a:pt x="352320" y="559688"/>
                  <a:pt x="342318" y="542764"/>
                  <a:pt x="329420" y="533869"/>
                </a:cubicBezTo>
                <a:cubicBezTo>
                  <a:pt x="301564" y="514975"/>
                  <a:pt x="282964" y="490033"/>
                  <a:pt x="277101" y="450003"/>
                </a:cubicBezTo>
                <a:cubicBezTo>
                  <a:pt x="275358" y="437236"/>
                  <a:pt x="268913" y="424892"/>
                  <a:pt x="262642" y="414480"/>
                </a:cubicBezTo>
                <a:cubicBezTo>
                  <a:pt x="248980" y="392138"/>
                  <a:pt x="232048" y="372606"/>
                  <a:pt x="219625" y="349349"/>
                </a:cubicBezTo>
                <a:cubicBezTo>
                  <a:pt x="187497" y="290106"/>
                  <a:pt x="155946" y="231487"/>
                  <a:pt x="104836" y="192439"/>
                </a:cubicBezTo>
                <a:cubicBezTo>
                  <a:pt x="79877" y="173412"/>
                  <a:pt x="52832" y="151907"/>
                  <a:pt x="37941" y="122586"/>
                </a:cubicBezTo>
                <a:cubicBezTo>
                  <a:pt x="28510" y="103971"/>
                  <a:pt x="22002" y="83045"/>
                  <a:pt x="16247" y="6147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D585759-3D5B-483A-8B7F-131E93727E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9583" y="2"/>
            <a:ext cx="2227170" cy="6857999"/>
          </a:xfrm>
          <a:custGeom>
            <a:avLst/>
            <a:gdLst>
              <a:gd name="connsiteX0" fmla="*/ 1435747 w 2227170"/>
              <a:gd name="connsiteY0" fmla="*/ 3430628 h 6857999"/>
              <a:gd name="connsiteX1" fmla="*/ 1463355 w 2227170"/>
              <a:gd name="connsiteY1" fmla="*/ 3435416 h 6857999"/>
              <a:gd name="connsiteX2" fmla="*/ 1512522 w 2227170"/>
              <a:gd name="connsiteY2" fmla="*/ 3453342 h 6857999"/>
              <a:gd name="connsiteX3" fmla="*/ 1689926 w 2227170"/>
              <a:gd name="connsiteY3" fmla="*/ 3476521 h 6857999"/>
              <a:gd name="connsiteX4" fmla="*/ 1714445 w 2227170"/>
              <a:gd name="connsiteY4" fmla="*/ 3473345 h 6857999"/>
              <a:gd name="connsiteX5" fmla="*/ 1891867 w 2227170"/>
              <a:gd name="connsiteY5" fmla="*/ 3461357 h 6857999"/>
              <a:gd name="connsiteX6" fmla="*/ 1903897 w 2227170"/>
              <a:gd name="connsiteY6" fmla="*/ 3459899 h 6857999"/>
              <a:gd name="connsiteX7" fmla="*/ 1939997 w 2227170"/>
              <a:gd name="connsiteY7" fmla="*/ 3575905 h 6857999"/>
              <a:gd name="connsiteX8" fmla="*/ 1959353 w 2227170"/>
              <a:gd name="connsiteY8" fmla="*/ 3640463 h 6857999"/>
              <a:gd name="connsiteX9" fmla="*/ 1972749 w 2227170"/>
              <a:gd name="connsiteY9" fmla="*/ 3697872 h 6857999"/>
              <a:gd name="connsiteX10" fmla="*/ 1974716 w 2227170"/>
              <a:gd name="connsiteY10" fmla="*/ 3706299 h 6857999"/>
              <a:gd name="connsiteX11" fmla="*/ 2015942 w 2227170"/>
              <a:gd name="connsiteY11" fmla="*/ 3982180 h 6857999"/>
              <a:gd name="connsiteX12" fmla="*/ 2031892 w 2227170"/>
              <a:gd name="connsiteY12" fmla="*/ 4071548 h 6857999"/>
              <a:gd name="connsiteX13" fmla="*/ 2036571 w 2227170"/>
              <a:gd name="connsiteY13" fmla="*/ 4171852 h 6857999"/>
              <a:gd name="connsiteX14" fmla="*/ 2058065 w 2227170"/>
              <a:gd name="connsiteY14" fmla="*/ 4334965 h 6857999"/>
              <a:gd name="connsiteX15" fmla="*/ 2089962 w 2227170"/>
              <a:gd name="connsiteY15" fmla="*/ 4652006 h 6857999"/>
              <a:gd name="connsiteX16" fmla="*/ 2091986 w 2227170"/>
              <a:gd name="connsiteY16" fmla="*/ 4720900 h 6857999"/>
              <a:gd name="connsiteX17" fmla="*/ 2116222 w 2227170"/>
              <a:gd name="connsiteY17" fmla="*/ 4899103 h 6857999"/>
              <a:gd name="connsiteX18" fmla="*/ 2134280 w 2227170"/>
              <a:gd name="connsiteY18" fmla="*/ 5006463 h 6857999"/>
              <a:gd name="connsiteX19" fmla="*/ 2140946 w 2227170"/>
              <a:gd name="connsiteY19" fmla="*/ 5094252 h 6857999"/>
              <a:gd name="connsiteX20" fmla="*/ 2139028 w 2227170"/>
              <a:gd name="connsiteY20" fmla="*/ 5170758 h 6857999"/>
              <a:gd name="connsiteX21" fmla="*/ 2154083 w 2227170"/>
              <a:gd name="connsiteY21" fmla="*/ 5374894 h 6857999"/>
              <a:gd name="connsiteX22" fmla="*/ 2159878 w 2227170"/>
              <a:gd name="connsiteY22" fmla="*/ 5456299 h 6857999"/>
              <a:gd name="connsiteX23" fmla="*/ 2189136 w 2227170"/>
              <a:gd name="connsiteY23" fmla="*/ 5669510 h 6857999"/>
              <a:gd name="connsiteX24" fmla="*/ 2203058 w 2227170"/>
              <a:gd name="connsiteY24" fmla="*/ 5848712 h 6857999"/>
              <a:gd name="connsiteX25" fmla="*/ 2211270 w 2227170"/>
              <a:gd name="connsiteY25" fmla="*/ 5923918 h 6857999"/>
              <a:gd name="connsiteX26" fmla="*/ 2218696 w 2227170"/>
              <a:gd name="connsiteY26" fmla="*/ 6094309 h 6857999"/>
              <a:gd name="connsiteX27" fmla="*/ 2227155 w 2227170"/>
              <a:gd name="connsiteY27" fmla="*/ 6191335 h 6857999"/>
              <a:gd name="connsiteX28" fmla="*/ 2219390 w 2227170"/>
              <a:gd name="connsiteY28" fmla="*/ 6424114 h 6857999"/>
              <a:gd name="connsiteX29" fmla="*/ 2209703 w 2227170"/>
              <a:gd name="connsiteY29" fmla="*/ 6664246 h 6857999"/>
              <a:gd name="connsiteX30" fmla="*/ 2199216 w 2227170"/>
              <a:gd name="connsiteY30" fmla="*/ 6795360 h 6857999"/>
              <a:gd name="connsiteX31" fmla="*/ 2197257 w 2227170"/>
              <a:gd name="connsiteY31" fmla="*/ 6857999 h 6857999"/>
              <a:gd name="connsiteX32" fmla="*/ 2026554 w 2227170"/>
              <a:gd name="connsiteY32" fmla="*/ 6857999 h 6857999"/>
              <a:gd name="connsiteX33" fmla="*/ 2060891 w 2227170"/>
              <a:gd name="connsiteY33" fmla="*/ 6720903 h 6857999"/>
              <a:gd name="connsiteX34" fmla="*/ 2012613 w 2227170"/>
              <a:gd name="connsiteY34" fmla="*/ 6617730 h 6857999"/>
              <a:gd name="connsiteX35" fmla="*/ 1960297 w 2227170"/>
              <a:gd name="connsiteY35" fmla="*/ 6560549 h 6857999"/>
              <a:gd name="connsiteX36" fmla="*/ 1911439 w 2227170"/>
              <a:gd name="connsiteY36" fmla="*/ 6409646 h 6857999"/>
              <a:gd name="connsiteX37" fmla="*/ 1941755 w 2227170"/>
              <a:gd name="connsiteY37" fmla="*/ 6379605 h 6857999"/>
              <a:gd name="connsiteX38" fmla="*/ 1967169 w 2227170"/>
              <a:gd name="connsiteY38" fmla="*/ 6277544 h 6857999"/>
              <a:gd name="connsiteX39" fmla="*/ 1982077 w 2227170"/>
              <a:gd name="connsiteY39" fmla="*/ 6165295 h 6857999"/>
              <a:gd name="connsiteX40" fmla="*/ 2021065 w 2227170"/>
              <a:gd name="connsiteY40" fmla="*/ 5971487 h 6857999"/>
              <a:gd name="connsiteX41" fmla="*/ 1973662 w 2227170"/>
              <a:gd name="connsiteY41" fmla="*/ 5832226 h 6857999"/>
              <a:gd name="connsiteX42" fmla="*/ 1953549 w 2227170"/>
              <a:gd name="connsiteY42" fmla="*/ 5778754 h 6857999"/>
              <a:gd name="connsiteX43" fmla="*/ 1942739 w 2227170"/>
              <a:gd name="connsiteY43" fmla="*/ 5729863 h 6857999"/>
              <a:gd name="connsiteX44" fmla="*/ 1940531 w 2227170"/>
              <a:gd name="connsiteY44" fmla="*/ 5674826 h 6857999"/>
              <a:gd name="connsiteX45" fmla="*/ 1921890 w 2227170"/>
              <a:gd name="connsiteY45" fmla="*/ 5540158 h 6857999"/>
              <a:gd name="connsiteX46" fmla="*/ 1895673 w 2227170"/>
              <a:gd name="connsiteY46" fmla="*/ 5464049 h 6857999"/>
              <a:gd name="connsiteX47" fmla="*/ 1883229 w 2227170"/>
              <a:gd name="connsiteY47" fmla="*/ 5299486 h 6857999"/>
              <a:gd name="connsiteX48" fmla="*/ 1867297 w 2227170"/>
              <a:gd name="connsiteY48" fmla="*/ 5186434 h 6857999"/>
              <a:gd name="connsiteX49" fmla="*/ 1829639 w 2227170"/>
              <a:gd name="connsiteY49" fmla="*/ 5064337 h 6857999"/>
              <a:gd name="connsiteX50" fmla="*/ 1823656 w 2227170"/>
              <a:gd name="connsiteY50" fmla="*/ 5047159 h 6857999"/>
              <a:gd name="connsiteX51" fmla="*/ 1793723 w 2227170"/>
              <a:gd name="connsiteY51" fmla="*/ 5003744 h 6857999"/>
              <a:gd name="connsiteX52" fmla="*/ 1679944 w 2227170"/>
              <a:gd name="connsiteY52" fmla="*/ 4930834 h 6857999"/>
              <a:gd name="connsiteX53" fmla="*/ 1657480 w 2227170"/>
              <a:gd name="connsiteY53" fmla="*/ 4911337 h 6857999"/>
              <a:gd name="connsiteX54" fmla="*/ 1594697 w 2227170"/>
              <a:gd name="connsiteY54" fmla="*/ 4754123 h 6857999"/>
              <a:gd name="connsiteX55" fmla="*/ 1610087 w 2227170"/>
              <a:gd name="connsiteY55" fmla="*/ 4701292 h 6857999"/>
              <a:gd name="connsiteX56" fmla="*/ 1645783 w 2227170"/>
              <a:gd name="connsiteY56" fmla="*/ 4645602 h 6857999"/>
              <a:gd name="connsiteX57" fmla="*/ 1671304 w 2227170"/>
              <a:gd name="connsiteY57" fmla="*/ 4516054 h 6857999"/>
              <a:gd name="connsiteX58" fmla="*/ 1664087 w 2227170"/>
              <a:gd name="connsiteY58" fmla="*/ 4465215 h 6857999"/>
              <a:gd name="connsiteX59" fmla="*/ 1638164 w 2227170"/>
              <a:gd name="connsiteY59" fmla="*/ 4374448 h 6857999"/>
              <a:gd name="connsiteX60" fmla="*/ 1588685 w 2227170"/>
              <a:gd name="connsiteY60" fmla="*/ 4300238 h 6857999"/>
              <a:gd name="connsiteX61" fmla="*/ 1505039 w 2227170"/>
              <a:gd name="connsiteY61" fmla="*/ 4190727 h 6857999"/>
              <a:gd name="connsiteX62" fmla="*/ 1493843 w 2227170"/>
              <a:gd name="connsiteY62" fmla="*/ 4001566 h 6857999"/>
              <a:gd name="connsiteX63" fmla="*/ 1491439 w 2227170"/>
              <a:gd name="connsiteY63" fmla="*/ 3929077 h 6857999"/>
              <a:gd name="connsiteX64" fmla="*/ 1470437 w 2227170"/>
              <a:gd name="connsiteY64" fmla="*/ 3732048 h 6857999"/>
              <a:gd name="connsiteX65" fmla="*/ 1471926 w 2227170"/>
              <a:gd name="connsiteY65" fmla="*/ 3713390 h 6857999"/>
              <a:gd name="connsiteX66" fmla="*/ 1471925 w 2227170"/>
              <a:gd name="connsiteY66" fmla="*/ 3713390 h 6857999"/>
              <a:gd name="connsiteX67" fmla="*/ 1475829 w 2227170"/>
              <a:gd name="connsiteY67" fmla="*/ 3664425 h 6857999"/>
              <a:gd name="connsiteX68" fmla="*/ 1477249 w 2227170"/>
              <a:gd name="connsiteY68" fmla="*/ 3641757 h 6857999"/>
              <a:gd name="connsiteX69" fmla="*/ 1442718 w 2227170"/>
              <a:gd name="connsiteY69" fmla="*/ 3455028 h 6857999"/>
              <a:gd name="connsiteX70" fmla="*/ 1436081 w 2227170"/>
              <a:gd name="connsiteY70" fmla="*/ 3434627 h 6857999"/>
              <a:gd name="connsiteX71" fmla="*/ 0 w 2227170"/>
              <a:gd name="connsiteY71" fmla="*/ 0 h 6857999"/>
              <a:gd name="connsiteX72" fmla="*/ 480313 w 2227170"/>
              <a:gd name="connsiteY72" fmla="*/ 0 h 6857999"/>
              <a:gd name="connsiteX73" fmla="*/ 507191 w 2227170"/>
              <a:gd name="connsiteY73" fmla="*/ 126805 h 6857999"/>
              <a:gd name="connsiteX74" fmla="*/ 517515 w 2227170"/>
              <a:gd name="connsiteY74" fmla="*/ 185431 h 6857999"/>
              <a:gd name="connsiteX75" fmla="*/ 602322 w 2227170"/>
              <a:gd name="connsiteY75" fmla="*/ 432867 h 6857999"/>
              <a:gd name="connsiteX76" fmla="*/ 717957 w 2227170"/>
              <a:gd name="connsiteY76" fmla="*/ 662316 h 6857999"/>
              <a:gd name="connsiteX77" fmla="*/ 868507 w 2227170"/>
              <a:gd name="connsiteY77" fmla="*/ 840047 h 6857999"/>
              <a:gd name="connsiteX78" fmla="*/ 903438 w 2227170"/>
              <a:gd name="connsiteY78" fmla="*/ 888795 h 6857999"/>
              <a:gd name="connsiteX79" fmla="*/ 938295 w 2227170"/>
              <a:gd name="connsiteY79" fmla="*/ 1013493 h 6857999"/>
              <a:gd name="connsiteX80" fmla="*/ 962274 w 2227170"/>
              <a:gd name="connsiteY80" fmla="*/ 1122775 h 6857999"/>
              <a:gd name="connsiteX81" fmla="*/ 994395 w 2227170"/>
              <a:gd name="connsiteY81" fmla="*/ 1204073 h 6857999"/>
              <a:gd name="connsiteX82" fmla="*/ 1024698 w 2227170"/>
              <a:gd name="connsiteY82" fmla="*/ 1273134 h 6857999"/>
              <a:gd name="connsiteX83" fmla="*/ 1105920 w 2227170"/>
              <a:gd name="connsiteY83" fmla="*/ 1431309 h 6857999"/>
              <a:gd name="connsiteX84" fmla="*/ 1169137 w 2227170"/>
              <a:gd name="connsiteY84" fmla="*/ 1602741 h 6857999"/>
              <a:gd name="connsiteX85" fmla="*/ 1256045 w 2227170"/>
              <a:gd name="connsiteY85" fmla="*/ 1745656 h 6857999"/>
              <a:gd name="connsiteX86" fmla="*/ 1305410 w 2227170"/>
              <a:gd name="connsiteY86" fmla="*/ 1806507 h 6857999"/>
              <a:gd name="connsiteX87" fmla="*/ 1328595 w 2227170"/>
              <a:gd name="connsiteY87" fmla="*/ 1923029 h 6857999"/>
              <a:gd name="connsiteX88" fmla="*/ 1372362 w 2227170"/>
              <a:gd name="connsiteY88" fmla="*/ 2051976 h 6857999"/>
              <a:gd name="connsiteX89" fmla="*/ 1420614 w 2227170"/>
              <a:gd name="connsiteY89" fmla="*/ 2145889 h 6857999"/>
              <a:gd name="connsiteX90" fmla="*/ 1451666 w 2227170"/>
              <a:gd name="connsiteY90" fmla="*/ 2217503 h 6857999"/>
              <a:gd name="connsiteX91" fmla="*/ 1479100 w 2227170"/>
              <a:gd name="connsiteY91" fmla="*/ 2316384 h 6857999"/>
              <a:gd name="connsiteX92" fmla="*/ 1519073 w 2227170"/>
              <a:gd name="connsiteY92" fmla="*/ 2417297 h 6857999"/>
              <a:gd name="connsiteX93" fmla="*/ 1545426 w 2227170"/>
              <a:gd name="connsiteY93" fmla="*/ 2467287 h 6857999"/>
              <a:gd name="connsiteX94" fmla="*/ 1587486 w 2227170"/>
              <a:gd name="connsiteY94" fmla="*/ 2562780 h 6857999"/>
              <a:gd name="connsiteX95" fmla="*/ 1625487 w 2227170"/>
              <a:gd name="connsiteY95" fmla="*/ 2660424 h 6857999"/>
              <a:gd name="connsiteX96" fmla="*/ 1659666 w 2227170"/>
              <a:gd name="connsiteY96" fmla="*/ 2838661 h 6857999"/>
              <a:gd name="connsiteX97" fmla="*/ 1723303 w 2227170"/>
              <a:gd name="connsiteY97" fmla="*/ 3005526 h 6857999"/>
              <a:gd name="connsiteX98" fmla="*/ 1768467 w 2227170"/>
              <a:gd name="connsiteY98" fmla="*/ 3137119 h 6857999"/>
              <a:gd name="connsiteX99" fmla="*/ 1799379 w 2227170"/>
              <a:gd name="connsiteY99" fmla="*/ 3214434 h 6857999"/>
              <a:gd name="connsiteX100" fmla="*/ 1872393 w 2227170"/>
              <a:gd name="connsiteY100" fmla="*/ 3358657 h 6857999"/>
              <a:gd name="connsiteX101" fmla="*/ 1903898 w 2227170"/>
              <a:gd name="connsiteY101" fmla="*/ 3459898 h 6857999"/>
              <a:gd name="connsiteX102" fmla="*/ 1891868 w 2227170"/>
              <a:gd name="connsiteY102" fmla="*/ 3461356 h 6857999"/>
              <a:gd name="connsiteX103" fmla="*/ 1714447 w 2227170"/>
              <a:gd name="connsiteY103" fmla="*/ 3473344 h 6857999"/>
              <a:gd name="connsiteX104" fmla="*/ 1689927 w 2227170"/>
              <a:gd name="connsiteY104" fmla="*/ 3476520 h 6857999"/>
              <a:gd name="connsiteX105" fmla="*/ 1512523 w 2227170"/>
              <a:gd name="connsiteY105" fmla="*/ 3453342 h 6857999"/>
              <a:gd name="connsiteX106" fmla="*/ 1463356 w 2227170"/>
              <a:gd name="connsiteY106" fmla="*/ 3435415 h 6857999"/>
              <a:gd name="connsiteX107" fmla="*/ 1435748 w 2227170"/>
              <a:gd name="connsiteY107" fmla="*/ 3430627 h 6857999"/>
              <a:gd name="connsiteX108" fmla="*/ 1434021 w 2227170"/>
              <a:gd name="connsiteY108" fmla="*/ 3409971 h 6857999"/>
              <a:gd name="connsiteX109" fmla="*/ 1403697 w 2227170"/>
              <a:gd name="connsiteY109" fmla="*/ 3352066 h 6857999"/>
              <a:gd name="connsiteX110" fmla="*/ 1304079 w 2227170"/>
              <a:gd name="connsiteY110" fmla="*/ 3288499 h 6857999"/>
              <a:gd name="connsiteX111" fmla="*/ 1263513 w 2227170"/>
              <a:gd name="connsiteY111" fmla="*/ 3224801 h 6857999"/>
              <a:gd name="connsiteX112" fmla="*/ 1239849 w 2227170"/>
              <a:gd name="connsiteY112" fmla="*/ 3179271 h 6857999"/>
              <a:gd name="connsiteX113" fmla="*/ 1200295 w 2227170"/>
              <a:gd name="connsiteY113" fmla="*/ 3136681 h 6857999"/>
              <a:gd name="connsiteX114" fmla="*/ 1098516 w 2227170"/>
              <a:gd name="connsiteY114" fmla="*/ 3085335 h 6857999"/>
              <a:gd name="connsiteX115" fmla="*/ 1011619 w 2227170"/>
              <a:gd name="connsiteY115" fmla="*/ 3016205 h 6857999"/>
              <a:gd name="connsiteX116" fmla="*/ 973275 w 2227170"/>
              <a:gd name="connsiteY116" fmla="*/ 2908439 h 6857999"/>
              <a:gd name="connsiteX117" fmla="*/ 954491 w 2227170"/>
              <a:gd name="connsiteY117" fmla="*/ 2842361 h 6857999"/>
              <a:gd name="connsiteX118" fmla="*/ 1016911 w 2227170"/>
              <a:gd name="connsiteY118" fmla="*/ 2599848 h 6857999"/>
              <a:gd name="connsiteX119" fmla="*/ 1067676 w 2227170"/>
              <a:gd name="connsiteY119" fmla="*/ 2435466 h 6857999"/>
              <a:gd name="connsiteX120" fmla="*/ 1065045 w 2227170"/>
              <a:gd name="connsiteY120" fmla="*/ 2378738 h 6857999"/>
              <a:gd name="connsiteX121" fmla="*/ 998558 w 2227170"/>
              <a:gd name="connsiteY121" fmla="*/ 2210113 h 6857999"/>
              <a:gd name="connsiteX122" fmla="*/ 980810 w 2227170"/>
              <a:gd name="connsiteY122" fmla="*/ 2050248 h 6857999"/>
              <a:gd name="connsiteX123" fmla="*/ 985875 w 2227170"/>
              <a:gd name="connsiteY123" fmla="*/ 1932531 h 6857999"/>
              <a:gd name="connsiteX124" fmla="*/ 991251 w 2227170"/>
              <a:gd name="connsiteY124" fmla="*/ 1831462 h 6857999"/>
              <a:gd name="connsiteX125" fmla="*/ 983833 w 2227170"/>
              <a:gd name="connsiteY125" fmla="*/ 1708173 h 6857999"/>
              <a:gd name="connsiteX126" fmla="*/ 966921 w 2227170"/>
              <a:gd name="connsiteY126" fmla="*/ 1636638 h 6857999"/>
              <a:gd name="connsiteX127" fmla="*/ 944156 w 2227170"/>
              <a:gd name="connsiteY127" fmla="*/ 1523444 h 6857999"/>
              <a:gd name="connsiteX128" fmla="*/ 910490 w 2227170"/>
              <a:gd name="connsiteY128" fmla="*/ 1405991 h 6857999"/>
              <a:gd name="connsiteX129" fmla="*/ 853488 w 2227170"/>
              <a:gd name="connsiteY129" fmla="*/ 1311394 h 6857999"/>
              <a:gd name="connsiteX130" fmla="*/ 801804 w 2227170"/>
              <a:gd name="connsiteY130" fmla="*/ 1257566 h 6857999"/>
              <a:gd name="connsiteX131" fmla="*/ 737368 w 2227170"/>
              <a:gd name="connsiteY131" fmla="*/ 1112096 h 6857999"/>
              <a:gd name="connsiteX132" fmla="*/ 597412 w 2227170"/>
              <a:gd name="connsiteY132" fmla="*/ 969072 h 6857999"/>
              <a:gd name="connsiteX133" fmla="*/ 542819 w 2227170"/>
              <a:gd name="connsiteY133" fmla="*/ 884069 h 6857999"/>
              <a:gd name="connsiteX134" fmla="*/ 530439 w 2227170"/>
              <a:gd name="connsiteY134" fmla="*/ 838495 h 6857999"/>
              <a:gd name="connsiteX135" fmla="*/ 495418 w 2227170"/>
              <a:gd name="connsiteY135" fmla="*/ 758969 h 6857999"/>
              <a:gd name="connsiteX136" fmla="*/ 467896 w 2227170"/>
              <a:gd name="connsiteY136" fmla="*/ 710990 h 6857999"/>
              <a:gd name="connsiteX137" fmla="*/ 360952 w 2227170"/>
              <a:gd name="connsiteY137" fmla="*/ 575332 h 6857999"/>
              <a:gd name="connsiteX138" fmla="*/ 329420 w 2227170"/>
              <a:gd name="connsiteY138" fmla="*/ 533869 h 6857999"/>
              <a:gd name="connsiteX139" fmla="*/ 277101 w 2227170"/>
              <a:gd name="connsiteY139" fmla="*/ 450003 h 6857999"/>
              <a:gd name="connsiteX140" fmla="*/ 262642 w 2227170"/>
              <a:gd name="connsiteY140" fmla="*/ 414480 h 6857999"/>
              <a:gd name="connsiteX141" fmla="*/ 219625 w 2227170"/>
              <a:gd name="connsiteY141" fmla="*/ 349349 h 6857999"/>
              <a:gd name="connsiteX142" fmla="*/ 104836 w 2227170"/>
              <a:gd name="connsiteY142" fmla="*/ 192439 h 6857999"/>
              <a:gd name="connsiteX143" fmla="*/ 37941 w 2227170"/>
              <a:gd name="connsiteY143" fmla="*/ 122586 h 6857999"/>
              <a:gd name="connsiteX144" fmla="*/ 16247 w 2227170"/>
              <a:gd name="connsiteY144" fmla="*/ 6147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227170" h="6857999">
                <a:moveTo>
                  <a:pt x="1435747" y="3430628"/>
                </a:moveTo>
                <a:lnTo>
                  <a:pt x="1463355" y="3435416"/>
                </a:lnTo>
                <a:cubicBezTo>
                  <a:pt x="1480184" y="3439826"/>
                  <a:pt x="1496566" y="3445726"/>
                  <a:pt x="1512522" y="3453342"/>
                </a:cubicBezTo>
                <a:cubicBezTo>
                  <a:pt x="1561201" y="3476708"/>
                  <a:pt x="1623580" y="3483625"/>
                  <a:pt x="1689926" y="3476521"/>
                </a:cubicBezTo>
                <a:cubicBezTo>
                  <a:pt x="1698220" y="3475588"/>
                  <a:pt x="1708677" y="3471849"/>
                  <a:pt x="1714445" y="3473345"/>
                </a:cubicBezTo>
                <a:cubicBezTo>
                  <a:pt x="1779620" y="3489747"/>
                  <a:pt x="1834653" y="3472188"/>
                  <a:pt x="1891867" y="3461357"/>
                </a:cubicBezTo>
                <a:lnTo>
                  <a:pt x="1903897" y="3459899"/>
                </a:lnTo>
                <a:lnTo>
                  <a:pt x="1939997" y="3575905"/>
                </a:lnTo>
                <a:cubicBezTo>
                  <a:pt x="1946484" y="3597372"/>
                  <a:pt x="1953252" y="3618812"/>
                  <a:pt x="1959353" y="3640463"/>
                </a:cubicBezTo>
                <a:lnTo>
                  <a:pt x="1972749" y="3697872"/>
                </a:lnTo>
                <a:lnTo>
                  <a:pt x="1974716" y="3706299"/>
                </a:lnTo>
                <a:cubicBezTo>
                  <a:pt x="1990622" y="3797563"/>
                  <a:pt x="2002102" y="3890387"/>
                  <a:pt x="2015942" y="3982180"/>
                </a:cubicBezTo>
                <a:cubicBezTo>
                  <a:pt x="2020339" y="4012204"/>
                  <a:pt x="2028650" y="4041142"/>
                  <a:pt x="2031892" y="4071548"/>
                </a:cubicBezTo>
                <a:cubicBezTo>
                  <a:pt x="2035443" y="4104448"/>
                  <a:pt x="2033020" y="4138953"/>
                  <a:pt x="2036571" y="4171852"/>
                </a:cubicBezTo>
                <a:cubicBezTo>
                  <a:pt x="2042360" y="4226575"/>
                  <a:pt x="2052059" y="4280215"/>
                  <a:pt x="2058065" y="4334965"/>
                </a:cubicBezTo>
                <a:cubicBezTo>
                  <a:pt x="2069516" y="4440581"/>
                  <a:pt x="2079848" y="4546311"/>
                  <a:pt x="2089962" y="4652006"/>
                </a:cubicBezTo>
                <a:cubicBezTo>
                  <a:pt x="2092086" y="4674630"/>
                  <a:pt x="2089393" y="4698483"/>
                  <a:pt x="2091986" y="4720900"/>
                </a:cubicBezTo>
                <a:cubicBezTo>
                  <a:pt x="2099090" y="4780437"/>
                  <a:pt x="2107526" y="4839889"/>
                  <a:pt x="2116222" y="4899103"/>
                </a:cubicBezTo>
                <a:cubicBezTo>
                  <a:pt x="2121567" y="4934975"/>
                  <a:pt x="2129409" y="4970386"/>
                  <a:pt x="2134280" y="5006463"/>
                </a:cubicBezTo>
                <a:cubicBezTo>
                  <a:pt x="2138181" y="5035327"/>
                  <a:pt x="2140233" y="5064748"/>
                  <a:pt x="2140946" y="5094252"/>
                </a:cubicBezTo>
                <a:cubicBezTo>
                  <a:pt x="2141573" y="5119660"/>
                  <a:pt x="2137495" y="5145495"/>
                  <a:pt x="2139028" y="5170758"/>
                </a:cubicBezTo>
                <a:cubicBezTo>
                  <a:pt x="2143115" y="5239128"/>
                  <a:pt x="2149053" y="5306937"/>
                  <a:pt x="2154083" y="5374894"/>
                </a:cubicBezTo>
                <a:cubicBezTo>
                  <a:pt x="2156003" y="5402116"/>
                  <a:pt x="2156328" y="5429662"/>
                  <a:pt x="2159878" y="5456299"/>
                </a:cubicBezTo>
                <a:cubicBezTo>
                  <a:pt x="2169087" y="5527565"/>
                  <a:pt x="2181047" y="5598128"/>
                  <a:pt x="2189136" y="5669510"/>
                </a:cubicBezTo>
                <a:cubicBezTo>
                  <a:pt x="2195841" y="5728715"/>
                  <a:pt x="2198200" y="5788945"/>
                  <a:pt x="2203058" y="5848712"/>
                </a:cubicBezTo>
                <a:cubicBezTo>
                  <a:pt x="2205241" y="5874065"/>
                  <a:pt x="2209957" y="5898688"/>
                  <a:pt x="2211270" y="5923918"/>
                </a:cubicBezTo>
                <a:cubicBezTo>
                  <a:pt x="2214375" y="5980441"/>
                  <a:pt x="2215629" y="6037520"/>
                  <a:pt x="2218696" y="6094309"/>
                </a:cubicBezTo>
                <a:cubicBezTo>
                  <a:pt x="2220549" y="6126699"/>
                  <a:pt x="2227542" y="6158719"/>
                  <a:pt x="2227155" y="6191335"/>
                </a:cubicBezTo>
                <a:cubicBezTo>
                  <a:pt x="2226207" y="6268795"/>
                  <a:pt x="2222365" y="6346394"/>
                  <a:pt x="2219390" y="6424114"/>
                </a:cubicBezTo>
                <a:cubicBezTo>
                  <a:pt x="2216292" y="6504264"/>
                  <a:pt x="2213668" y="6584212"/>
                  <a:pt x="2209703" y="6664246"/>
                </a:cubicBezTo>
                <a:cubicBezTo>
                  <a:pt x="2207306" y="6708013"/>
                  <a:pt x="2201832" y="6751624"/>
                  <a:pt x="2199216" y="6795360"/>
                </a:cubicBezTo>
                <a:lnTo>
                  <a:pt x="2197257" y="6857999"/>
                </a:lnTo>
                <a:lnTo>
                  <a:pt x="2026554" y="6857999"/>
                </a:lnTo>
                <a:lnTo>
                  <a:pt x="2060891" y="6720903"/>
                </a:lnTo>
                <a:cubicBezTo>
                  <a:pt x="2072503" y="6665089"/>
                  <a:pt x="2056350" y="6635319"/>
                  <a:pt x="2012613" y="6617730"/>
                </a:cubicBezTo>
                <a:cubicBezTo>
                  <a:pt x="1988364" y="6607784"/>
                  <a:pt x="1962210" y="6595663"/>
                  <a:pt x="1960297" y="6560549"/>
                </a:cubicBezTo>
                <a:cubicBezTo>
                  <a:pt x="1957307" y="6503223"/>
                  <a:pt x="1960688" y="6444619"/>
                  <a:pt x="1911439" y="6409646"/>
                </a:cubicBezTo>
                <a:cubicBezTo>
                  <a:pt x="1925288" y="6396076"/>
                  <a:pt x="1933540" y="6387707"/>
                  <a:pt x="1941755" y="6379605"/>
                </a:cubicBezTo>
                <a:cubicBezTo>
                  <a:pt x="1964582" y="6357226"/>
                  <a:pt x="1980146" y="6306327"/>
                  <a:pt x="1967169" y="6277544"/>
                </a:cubicBezTo>
                <a:cubicBezTo>
                  <a:pt x="1948370" y="6235151"/>
                  <a:pt x="1957958" y="6200015"/>
                  <a:pt x="1982077" y="6165295"/>
                </a:cubicBezTo>
                <a:cubicBezTo>
                  <a:pt x="2022088" y="6107214"/>
                  <a:pt x="2024735" y="6036528"/>
                  <a:pt x="2021065" y="5971487"/>
                </a:cubicBezTo>
                <a:cubicBezTo>
                  <a:pt x="2018464" y="5922385"/>
                  <a:pt x="2008510" y="5868982"/>
                  <a:pt x="1973662" y="5832226"/>
                </a:cubicBezTo>
                <a:cubicBezTo>
                  <a:pt x="1962477" y="5820581"/>
                  <a:pt x="1959306" y="5797535"/>
                  <a:pt x="1953549" y="5778754"/>
                </a:cubicBezTo>
                <a:cubicBezTo>
                  <a:pt x="1948891" y="5763124"/>
                  <a:pt x="1944782" y="5746757"/>
                  <a:pt x="1942739" y="5729863"/>
                </a:cubicBezTo>
                <a:cubicBezTo>
                  <a:pt x="1940409" y="5711839"/>
                  <a:pt x="1936175" y="5691638"/>
                  <a:pt x="1940531" y="5674826"/>
                </a:cubicBezTo>
                <a:cubicBezTo>
                  <a:pt x="1953455" y="5623827"/>
                  <a:pt x="1948183" y="5581155"/>
                  <a:pt x="1921890" y="5540158"/>
                </a:cubicBezTo>
                <a:cubicBezTo>
                  <a:pt x="1908295" y="5518914"/>
                  <a:pt x="1892512" y="5488106"/>
                  <a:pt x="1895673" y="5464049"/>
                </a:cubicBezTo>
                <a:cubicBezTo>
                  <a:pt x="1903251" y="5405489"/>
                  <a:pt x="1894476" y="5354705"/>
                  <a:pt x="1883229" y="5299486"/>
                </a:cubicBezTo>
                <a:cubicBezTo>
                  <a:pt x="1876073" y="5263904"/>
                  <a:pt x="1873244" y="5224301"/>
                  <a:pt x="1867297" y="5186434"/>
                </a:cubicBezTo>
                <a:cubicBezTo>
                  <a:pt x="1860260" y="5142157"/>
                  <a:pt x="1861988" y="5095296"/>
                  <a:pt x="1829639" y="5064337"/>
                </a:cubicBezTo>
                <a:cubicBezTo>
                  <a:pt x="1826152" y="5060853"/>
                  <a:pt x="1826740" y="5051950"/>
                  <a:pt x="1823656" y="5047159"/>
                </a:cubicBezTo>
                <a:cubicBezTo>
                  <a:pt x="1814298" y="5031960"/>
                  <a:pt x="1806371" y="5012874"/>
                  <a:pt x="1793723" y="5003744"/>
                </a:cubicBezTo>
                <a:cubicBezTo>
                  <a:pt x="1756761" y="4977307"/>
                  <a:pt x="1717858" y="4955228"/>
                  <a:pt x="1679944" y="4930834"/>
                </a:cubicBezTo>
                <a:cubicBezTo>
                  <a:pt x="1671835" y="4925607"/>
                  <a:pt x="1661303" y="4920315"/>
                  <a:pt x="1657480" y="4911337"/>
                </a:cubicBezTo>
                <a:cubicBezTo>
                  <a:pt x="1635585" y="4859522"/>
                  <a:pt x="1614886" y="4807057"/>
                  <a:pt x="1594697" y="4754123"/>
                </a:cubicBezTo>
                <a:cubicBezTo>
                  <a:pt x="1586633" y="4732840"/>
                  <a:pt x="1595035" y="4717144"/>
                  <a:pt x="1610087" y="4701292"/>
                </a:cubicBezTo>
                <a:cubicBezTo>
                  <a:pt x="1624417" y="4685883"/>
                  <a:pt x="1639744" y="4666529"/>
                  <a:pt x="1645783" y="4645602"/>
                </a:cubicBezTo>
                <a:cubicBezTo>
                  <a:pt x="1657646" y="4603705"/>
                  <a:pt x="1665182" y="4559572"/>
                  <a:pt x="1671304" y="4516054"/>
                </a:cubicBezTo>
                <a:cubicBezTo>
                  <a:pt x="1673597" y="4499770"/>
                  <a:pt x="1668234" y="4481320"/>
                  <a:pt x="1664087" y="4465215"/>
                </a:cubicBezTo>
                <a:cubicBezTo>
                  <a:pt x="1656218" y="4434707"/>
                  <a:pt x="1643929" y="4405752"/>
                  <a:pt x="1638164" y="4374448"/>
                </a:cubicBezTo>
                <a:cubicBezTo>
                  <a:pt x="1631557" y="4338122"/>
                  <a:pt x="1616055" y="4314707"/>
                  <a:pt x="1588685" y="4300238"/>
                </a:cubicBezTo>
                <a:cubicBezTo>
                  <a:pt x="1547937" y="4278712"/>
                  <a:pt x="1523199" y="4237659"/>
                  <a:pt x="1505039" y="4190727"/>
                </a:cubicBezTo>
                <a:cubicBezTo>
                  <a:pt x="1481808" y="4131100"/>
                  <a:pt x="1492604" y="4065370"/>
                  <a:pt x="1493843" y="4001566"/>
                </a:cubicBezTo>
                <a:cubicBezTo>
                  <a:pt x="1494406" y="3977140"/>
                  <a:pt x="1495513" y="3951977"/>
                  <a:pt x="1491439" y="3929077"/>
                </a:cubicBezTo>
                <a:cubicBezTo>
                  <a:pt x="1480036" y="3863970"/>
                  <a:pt x="1469366" y="3798964"/>
                  <a:pt x="1470437" y="3732048"/>
                </a:cubicBezTo>
                <a:lnTo>
                  <a:pt x="1471926" y="3713390"/>
                </a:lnTo>
                <a:lnTo>
                  <a:pt x="1471925" y="3713390"/>
                </a:lnTo>
                <a:lnTo>
                  <a:pt x="1475829" y="3664425"/>
                </a:lnTo>
                <a:cubicBezTo>
                  <a:pt x="1476881" y="3656951"/>
                  <a:pt x="1477283" y="3649381"/>
                  <a:pt x="1477249" y="3641757"/>
                </a:cubicBezTo>
                <a:cubicBezTo>
                  <a:pt x="1477488" y="3575629"/>
                  <a:pt x="1483447" y="3508130"/>
                  <a:pt x="1442718" y="3455028"/>
                </a:cubicBezTo>
                <a:cubicBezTo>
                  <a:pt x="1438983" y="3450146"/>
                  <a:pt x="1437151" y="3442741"/>
                  <a:pt x="1436081" y="3434627"/>
                </a:cubicBezTo>
                <a:close/>
                <a:moveTo>
                  <a:pt x="0" y="0"/>
                </a:moveTo>
                <a:lnTo>
                  <a:pt x="480313" y="0"/>
                </a:lnTo>
                <a:lnTo>
                  <a:pt x="507191" y="126805"/>
                </a:lnTo>
                <a:cubicBezTo>
                  <a:pt x="510850" y="146378"/>
                  <a:pt x="511427" y="167424"/>
                  <a:pt x="517515" y="185431"/>
                </a:cubicBezTo>
                <a:cubicBezTo>
                  <a:pt x="545215" y="268285"/>
                  <a:pt x="576289" y="349161"/>
                  <a:pt x="602322" y="432867"/>
                </a:cubicBezTo>
                <a:cubicBezTo>
                  <a:pt x="629316" y="519159"/>
                  <a:pt x="664449" y="597886"/>
                  <a:pt x="717957" y="662316"/>
                </a:cubicBezTo>
                <a:cubicBezTo>
                  <a:pt x="767691" y="722133"/>
                  <a:pt x="818517" y="780468"/>
                  <a:pt x="868507" y="840047"/>
                </a:cubicBezTo>
                <a:cubicBezTo>
                  <a:pt x="881192" y="855172"/>
                  <a:pt x="896631" y="869597"/>
                  <a:pt x="903438" y="888795"/>
                </a:cubicBezTo>
                <a:cubicBezTo>
                  <a:pt x="917728" y="928650"/>
                  <a:pt x="927846" y="971457"/>
                  <a:pt x="938295" y="1013493"/>
                </a:cubicBezTo>
                <a:cubicBezTo>
                  <a:pt x="947146" y="1049587"/>
                  <a:pt x="952227" y="1087329"/>
                  <a:pt x="962274" y="1122775"/>
                </a:cubicBezTo>
                <a:cubicBezTo>
                  <a:pt x="970228" y="1151120"/>
                  <a:pt x="983145" y="1177171"/>
                  <a:pt x="994395" y="1204073"/>
                </a:cubicBezTo>
                <a:cubicBezTo>
                  <a:pt x="1004144" y="1227496"/>
                  <a:pt x="1011858" y="1252812"/>
                  <a:pt x="1024698" y="1273134"/>
                </a:cubicBezTo>
                <a:cubicBezTo>
                  <a:pt x="1055755" y="1322698"/>
                  <a:pt x="1086123" y="1372439"/>
                  <a:pt x="1105920" y="1431309"/>
                </a:cubicBezTo>
                <a:cubicBezTo>
                  <a:pt x="1125612" y="1489349"/>
                  <a:pt x="1148972" y="1544909"/>
                  <a:pt x="1169137" y="1602741"/>
                </a:cubicBezTo>
                <a:cubicBezTo>
                  <a:pt x="1188802" y="1659416"/>
                  <a:pt x="1211781" y="1711385"/>
                  <a:pt x="1256045" y="1745656"/>
                </a:cubicBezTo>
                <a:cubicBezTo>
                  <a:pt x="1275564" y="1760924"/>
                  <a:pt x="1296322" y="1781541"/>
                  <a:pt x="1305410" y="1806507"/>
                </a:cubicBezTo>
                <a:cubicBezTo>
                  <a:pt x="1318315" y="1842083"/>
                  <a:pt x="1318707" y="1884882"/>
                  <a:pt x="1328595" y="1923029"/>
                </a:cubicBezTo>
                <a:cubicBezTo>
                  <a:pt x="1340183" y="1967950"/>
                  <a:pt x="1348451" y="2019205"/>
                  <a:pt x="1372362" y="2051976"/>
                </a:cubicBezTo>
                <a:cubicBezTo>
                  <a:pt x="1393690" y="2081114"/>
                  <a:pt x="1409558" y="2109756"/>
                  <a:pt x="1420614" y="2145889"/>
                </a:cubicBezTo>
                <a:cubicBezTo>
                  <a:pt x="1428329" y="2171204"/>
                  <a:pt x="1446013" y="2191660"/>
                  <a:pt x="1451666" y="2217503"/>
                </a:cubicBezTo>
                <a:cubicBezTo>
                  <a:pt x="1459262" y="2251515"/>
                  <a:pt x="1464220" y="2285429"/>
                  <a:pt x="1479100" y="2316384"/>
                </a:cubicBezTo>
                <a:cubicBezTo>
                  <a:pt x="1494480" y="2348495"/>
                  <a:pt x="1505180" y="2384032"/>
                  <a:pt x="1519073" y="2417297"/>
                </a:cubicBezTo>
                <a:cubicBezTo>
                  <a:pt x="1526537" y="2434955"/>
                  <a:pt x="1537451" y="2450104"/>
                  <a:pt x="1545426" y="2467287"/>
                </a:cubicBezTo>
                <a:cubicBezTo>
                  <a:pt x="1560015" y="2498743"/>
                  <a:pt x="1574095" y="2530674"/>
                  <a:pt x="1587486" y="2562780"/>
                </a:cubicBezTo>
                <a:cubicBezTo>
                  <a:pt x="1600880" y="2594883"/>
                  <a:pt x="1617279" y="2626052"/>
                  <a:pt x="1625487" y="2660424"/>
                </a:cubicBezTo>
                <a:cubicBezTo>
                  <a:pt x="1639356" y="2719002"/>
                  <a:pt x="1643839" y="2781437"/>
                  <a:pt x="1659666" y="2838661"/>
                </a:cubicBezTo>
                <a:cubicBezTo>
                  <a:pt x="1675816" y="2896745"/>
                  <a:pt x="1698487" y="2952480"/>
                  <a:pt x="1723303" y="3005526"/>
                </a:cubicBezTo>
                <a:cubicBezTo>
                  <a:pt x="1742828" y="3047477"/>
                  <a:pt x="1762476" y="3086994"/>
                  <a:pt x="1768467" y="3137119"/>
                </a:cubicBezTo>
                <a:cubicBezTo>
                  <a:pt x="1771830" y="3165089"/>
                  <a:pt x="1783459" y="3195584"/>
                  <a:pt x="1799379" y="3214434"/>
                </a:cubicBezTo>
                <a:cubicBezTo>
                  <a:pt x="1834097" y="3255256"/>
                  <a:pt x="1855719" y="3304309"/>
                  <a:pt x="1872393" y="3358657"/>
                </a:cubicBezTo>
                <a:lnTo>
                  <a:pt x="1903898" y="3459898"/>
                </a:lnTo>
                <a:lnTo>
                  <a:pt x="1891868" y="3461356"/>
                </a:lnTo>
                <a:cubicBezTo>
                  <a:pt x="1834654" y="3472187"/>
                  <a:pt x="1779621" y="3489747"/>
                  <a:pt x="1714447" y="3473344"/>
                </a:cubicBezTo>
                <a:cubicBezTo>
                  <a:pt x="1708678" y="3471848"/>
                  <a:pt x="1698221" y="3475587"/>
                  <a:pt x="1689927" y="3476520"/>
                </a:cubicBezTo>
                <a:cubicBezTo>
                  <a:pt x="1623581" y="3483624"/>
                  <a:pt x="1561203" y="3476707"/>
                  <a:pt x="1512523" y="3453342"/>
                </a:cubicBezTo>
                <a:cubicBezTo>
                  <a:pt x="1496568" y="3445724"/>
                  <a:pt x="1480185" y="3439824"/>
                  <a:pt x="1463356" y="3435415"/>
                </a:cubicBezTo>
                <a:lnTo>
                  <a:pt x="1435748" y="3430627"/>
                </a:lnTo>
                <a:lnTo>
                  <a:pt x="1434021" y="3409971"/>
                </a:lnTo>
                <a:cubicBezTo>
                  <a:pt x="1432029" y="3383279"/>
                  <a:pt x="1422980" y="3364307"/>
                  <a:pt x="1403697" y="3352066"/>
                </a:cubicBezTo>
                <a:cubicBezTo>
                  <a:pt x="1370357" y="3331312"/>
                  <a:pt x="1338080" y="3307714"/>
                  <a:pt x="1304079" y="3288499"/>
                </a:cubicBezTo>
                <a:cubicBezTo>
                  <a:pt x="1280753" y="3275143"/>
                  <a:pt x="1269685" y="3254802"/>
                  <a:pt x="1263513" y="3224801"/>
                </a:cubicBezTo>
                <a:cubicBezTo>
                  <a:pt x="1260131" y="3207989"/>
                  <a:pt x="1249727" y="3192368"/>
                  <a:pt x="1239849" y="3179271"/>
                </a:cubicBezTo>
                <a:cubicBezTo>
                  <a:pt x="1227926" y="3163435"/>
                  <a:pt x="1210513" y="3153636"/>
                  <a:pt x="1200295" y="3136681"/>
                </a:cubicBezTo>
                <a:cubicBezTo>
                  <a:pt x="1174729" y="3095239"/>
                  <a:pt x="1142304" y="3078970"/>
                  <a:pt x="1098516" y="3085335"/>
                </a:cubicBezTo>
                <a:cubicBezTo>
                  <a:pt x="1059686" y="3091033"/>
                  <a:pt x="1013874" y="3055184"/>
                  <a:pt x="1011619" y="3016205"/>
                </a:cubicBezTo>
                <a:cubicBezTo>
                  <a:pt x="1009059" y="2973099"/>
                  <a:pt x="992305" y="2941338"/>
                  <a:pt x="973275" y="2908439"/>
                </a:cubicBezTo>
                <a:cubicBezTo>
                  <a:pt x="962595" y="2890058"/>
                  <a:pt x="954588" y="2865245"/>
                  <a:pt x="954491" y="2842361"/>
                </a:cubicBezTo>
                <a:cubicBezTo>
                  <a:pt x="953900" y="2755427"/>
                  <a:pt x="980596" y="2677232"/>
                  <a:pt x="1016911" y="2599848"/>
                </a:cubicBezTo>
                <a:cubicBezTo>
                  <a:pt x="1040610" y="2549275"/>
                  <a:pt x="1053210" y="2491150"/>
                  <a:pt x="1067676" y="2435466"/>
                </a:cubicBezTo>
                <a:cubicBezTo>
                  <a:pt x="1072106" y="2418119"/>
                  <a:pt x="1070928" y="2395084"/>
                  <a:pt x="1065045" y="2378738"/>
                </a:cubicBezTo>
                <a:cubicBezTo>
                  <a:pt x="1044804" y="2321440"/>
                  <a:pt x="1023660" y="2264284"/>
                  <a:pt x="998558" y="2210113"/>
                </a:cubicBezTo>
                <a:cubicBezTo>
                  <a:pt x="974922" y="2159685"/>
                  <a:pt x="969670" y="2105857"/>
                  <a:pt x="980810" y="2050248"/>
                </a:cubicBezTo>
                <a:cubicBezTo>
                  <a:pt x="988944" y="2009738"/>
                  <a:pt x="988704" y="1972134"/>
                  <a:pt x="985875" y="1932531"/>
                </a:cubicBezTo>
                <a:cubicBezTo>
                  <a:pt x="983445" y="1899517"/>
                  <a:pt x="983632" y="1863605"/>
                  <a:pt x="991251" y="1831462"/>
                </a:cubicBezTo>
                <a:cubicBezTo>
                  <a:pt x="1002010" y="1786419"/>
                  <a:pt x="1001019" y="1747889"/>
                  <a:pt x="983833" y="1708173"/>
                </a:cubicBezTo>
                <a:cubicBezTo>
                  <a:pt x="974650" y="1687006"/>
                  <a:pt x="971894" y="1661024"/>
                  <a:pt x="966921" y="1636638"/>
                </a:cubicBezTo>
                <a:cubicBezTo>
                  <a:pt x="959164" y="1599065"/>
                  <a:pt x="953544" y="1560430"/>
                  <a:pt x="944156" y="1523444"/>
                </a:cubicBezTo>
                <a:cubicBezTo>
                  <a:pt x="934274" y="1483663"/>
                  <a:pt x="918090" y="1446266"/>
                  <a:pt x="910490" y="1405991"/>
                </a:cubicBezTo>
                <a:cubicBezTo>
                  <a:pt x="902221" y="1362626"/>
                  <a:pt x="884511" y="1332909"/>
                  <a:pt x="853488" y="1311394"/>
                </a:cubicBezTo>
                <a:cubicBezTo>
                  <a:pt x="833960" y="1297754"/>
                  <a:pt x="813693" y="1279930"/>
                  <a:pt x="801804" y="1257566"/>
                </a:cubicBezTo>
                <a:cubicBezTo>
                  <a:pt x="777567" y="1211409"/>
                  <a:pt x="761060" y="1158994"/>
                  <a:pt x="737368" y="1112096"/>
                </a:cubicBezTo>
                <a:cubicBezTo>
                  <a:pt x="704192" y="1046171"/>
                  <a:pt x="667774" y="984417"/>
                  <a:pt x="597412" y="969072"/>
                </a:cubicBezTo>
                <a:cubicBezTo>
                  <a:pt x="558582" y="960616"/>
                  <a:pt x="545495" y="932638"/>
                  <a:pt x="542819" y="884069"/>
                </a:cubicBezTo>
                <a:cubicBezTo>
                  <a:pt x="542001" y="867894"/>
                  <a:pt x="539302" y="844641"/>
                  <a:pt x="530439" y="838495"/>
                </a:cubicBezTo>
                <a:cubicBezTo>
                  <a:pt x="504064" y="820083"/>
                  <a:pt x="502635" y="789389"/>
                  <a:pt x="495418" y="758969"/>
                </a:cubicBezTo>
                <a:cubicBezTo>
                  <a:pt x="491137" y="740668"/>
                  <a:pt x="480917" y="717450"/>
                  <a:pt x="467896" y="710990"/>
                </a:cubicBezTo>
                <a:cubicBezTo>
                  <a:pt x="415237" y="684524"/>
                  <a:pt x="389928" y="628690"/>
                  <a:pt x="360952" y="575332"/>
                </a:cubicBezTo>
                <a:cubicBezTo>
                  <a:pt x="352320" y="559688"/>
                  <a:pt x="342318" y="542764"/>
                  <a:pt x="329420" y="533869"/>
                </a:cubicBezTo>
                <a:cubicBezTo>
                  <a:pt x="301564" y="514975"/>
                  <a:pt x="282964" y="490033"/>
                  <a:pt x="277101" y="450003"/>
                </a:cubicBezTo>
                <a:cubicBezTo>
                  <a:pt x="275358" y="437236"/>
                  <a:pt x="268913" y="424892"/>
                  <a:pt x="262642" y="414480"/>
                </a:cubicBezTo>
                <a:cubicBezTo>
                  <a:pt x="248980" y="392138"/>
                  <a:pt x="232048" y="372606"/>
                  <a:pt x="219625" y="349349"/>
                </a:cubicBezTo>
                <a:cubicBezTo>
                  <a:pt x="187497" y="290106"/>
                  <a:pt x="155946" y="231487"/>
                  <a:pt x="104836" y="192439"/>
                </a:cubicBezTo>
                <a:cubicBezTo>
                  <a:pt x="79877" y="173412"/>
                  <a:pt x="52832" y="151907"/>
                  <a:pt x="37941" y="122586"/>
                </a:cubicBezTo>
                <a:cubicBezTo>
                  <a:pt x="28510" y="103971"/>
                  <a:pt x="22002" y="83045"/>
                  <a:pt x="16247" y="61476"/>
                </a:cubicBezTo>
                <a:close/>
              </a:path>
            </a:pathLst>
          </a:custGeom>
          <a:blipFill dpi="0" rotWithShape="1">
            <a:blip r:embed="rId3">
              <a:alphaModFix amt="5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ázek 5" descr="Obsah obrázku interiér&#10;&#10;Popis se vygeneroval automaticky.">
            <a:extLst>
              <a:ext uri="{FF2B5EF4-FFF2-40B4-BE49-F238E27FC236}">
                <a16:creationId xmlns:a16="http://schemas.microsoft.com/office/drawing/2014/main" id="{F59D2257-43F9-4D47-BFC1-CBDD93F973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6" r="4870"/>
          <a:stretch/>
        </p:blipFill>
        <p:spPr>
          <a:xfrm>
            <a:off x="8298032" y="1"/>
            <a:ext cx="3893968" cy="6858000"/>
          </a:xfrm>
          <a:custGeom>
            <a:avLst/>
            <a:gdLst/>
            <a:ahLst/>
            <a:cxnLst/>
            <a:rect l="l" t="t" r="r" b="b"/>
            <a:pathLst>
              <a:path w="3893968" h="6858000">
                <a:moveTo>
                  <a:pt x="338369" y="0"/>
                </a:moveTo>
                <a:lnTo>
                  <a:pt x="3893968" y="0"/>
                </a:lnTo>
                <a:lnTo>
                  <a:pt x="3893968" y="6858000"/>
                </a:lnTo>
                <a:lnTo>
                  <a:pt x="1216671" y="6858000"/>
                </a:lnTo>
                <a:lnTo>
                  <a:pt x="1198416" y="6818459"/>
                </a:lnTo>
                <a:cubicBezTo>
                  <a:pt x="1190734" y="6803472"/>
                  <a:pt x="1187035" y="6786020"/>
                  <a:pt x="1183009" y="6769170"/>
                </a:cubicBezTo>
                <a:cubicBezTo>
                  <a:pt x="1172295" y="6725194"/>
                  <a:pt x="1169341" y="6678213"/>
                  <a:pt x="1138622" y="6641421"/>
                </a:cubicBezTo>
                <a:cubicBezTo>
                  <a:pt x="1114549" y="6612440"/>
                  <a:pt x="1085974" y="6588651"/>
                  <a:pt x="1047406" y="6581078"/>
                </a:cubicBezTo>
                <a:cubicBezTo>
                  <a:pt x="1021497" y="6575985"/>
                  <a:pt x="1004018" y="6562662"/>
                  <a:pt x="991710" y="6538917"/>
                </a:cubicBezTo>
                <a:cubicBezTo>
                  <a:pt x="981041" y="6518466"/>
                  <a:pt x="965269" y="6500777"/>
                  <a:pt x="952962" y="6481244"/>
                </a:cubicBezTo>
                <a:cubicBezTo>
                  <a:pt x="946472" y="6470931"/>
                  <a:pt x="938516" y="6459224"/>
                  <a:pt x="937458" y="6447652"/>
                </a:cubicBezTo>
                <a:cubicBezTo>
                  <a:pt x="934632" y="6416727"/>
                  <a:pt x="932894" y="6385131"/>
                  <a:pt x="935239" y="6354307"/>
                </a:cubicBezTo>
                <a:cubicBezTo>
                  <a:pt x="936511" y="6338889"/>
                  <a:pt x="945954" y="6322914"/>
                  <a:pt x="955280" y="6309818"/>
                </a:cubicBezTo>
                <a:cubicBezTo>
                  <a:pt x="965138" y="6296290"/>
                  <a:pt x="969377" y="6284043"/>
                  <a:pt x="958607" y="6270870"/>
                </a:cubicBezTo>
                <a:cubicBezTo>
                  <a:pt x="931703" y="6238132"/>
                  <a:pt x="904454" y="6205803"/>
                  <a:pt x="876308" y="6174132"/>
                </a:cubicBezTo>
                <a:cubicBezTo>
                  <a:pt x="871407" y="6168650"/>
                  <a:pt x="861488" y="6166879"/>
                  <a:pt x="853639" y="6164727"/>
                </a:cubicBezTo>
                <a:cubicBezTo>
                  <a:pt x="816950" y="6154686"/>
                  <a:pt x="779845" y="6146408"/>
                  <a:pt x="743586" y="6134801"/>
                </a:cubicBezTo>
                <a:cubicBezTo>
                  <a:pt x="731165" y="6130771"/>
                  <a:pt x="720915" y="6119081"/>
                  <a:pt x="710165" y="6110309"/>
                </a:cubicBezTo>
                <a:cubicBezTo>
                  <a:pt x="706663" y="6107567"/>
                  <a:pt x="705521" y="6101357"/>
                  <a:pt x="701917" y="6099584"/>
                </a:cubicBezTo>
                <a:cubicBezTo>
                  <a:pt x="668742" y="6084061"/>
                  <a:pt x="661569" y="6051619"/>
                  <a:pt x="647429" y="6022496"/>
                </a:cubicBezTo>
                <a:cubicBezTo>
                  <a:pt x="635396" y="5997577"/>
                  <a:pt x="625690" y="5970917"/>
                  <a:pt x="613055" y="5947779"/>
                </a:cubicBezTo>
                <a:cubicBezTo>
                  <a:pt x="593323" y="5911894"/>
                  <a:pt x="576507" y="5878614"/>
                  <a:pt x="572144" y="5837119"/>
                </a:cubicBezTo>
                <a:cubicBezTo>
                  <a:pt x="570393" y="5820061"/>
                  <a:pt x="551309" y="5801720"/>
                  <a:pt x="535849" y="5789550"/>
                </a:cubicBezTo>
                <a:cubicBezTo>
                  <a:pt x="505966" y="5766073"/>
                  <a:pt x="493620" y="5737740"/>
                  <a:pt x="495189" y="5700485"/>
                </a:cubicBezTo>
                <a:cubicBezTo>
                  <a:pt x="495787" y="5688187"/>
                  <a:pt x="488469" y="5675080"/>
                  <a:pt x="483167" y="5663132"/>
                </a:cubicBezTo>
                <a:cubicBezTo>
                  <a:pt x="478315" y="5651905"/>
                  <a:pt x="471809" y="5641405"/>
                  <a:pt x="464972" y="5631508"/>
                </a:cubicBezTo>
                <a:cubicBezTo>
                  <a:pt x="456621" y="5619645"/>
                  <a:pt x="449678" y="5604401"/>
                  <a:pt x="438035" y="5598387"/>
                </a:cubicBezTo>
                <a:cubicBezTo>
                  <a:pt x="401668" y="5579329"/>
                  <a:pt x="383369" y="5544462"/>
                  <a:pt x="372106" y="5511248"/>
                </a:cubicBezTo>
                <a:cubicBezTo>
                  <a:pt x="356996" y="5467291"/>
                  <a:pt x="346209" y="5418348"/>
                  <a:pt x="369471" y="5371457"/>
                </a:cubicBezTo>
                <a:cubicBezTo>
                  <a:pt x="383550" y="5343391"/>
                  <a:pt x="385210" y="5317603"/>
                  <a:pt x="361431" y="5291847"/>
                </a:cubicBezTo>
                <a:cubicBezTo>
                  <a:pt x="345107" y="5274398"/>
                  <a:pt x="348937" y="5236746"/>
                  <a:pt x="364192" y="5217372"/>
                </a:cubicBezTo>
                <a:cubicBezTo>
                  <a:pt x="369673" y="5210365"/>
                  <a:pt x="375137" y="5203170"/>
                  <a:pt x="384393" y="5191420"/>
                </a:cubicBezTo>
                <a:cubicBezTo>
                  <a:pt x="336126" y="5176127"/>
                  <a:pt x="328192" y="5135340"/>
                  <a:pt x="315081" y="5096554"/>
                </a:cubicBezTo>
                <a:cubicBezTo>
                  <a:pt x="306982" y="5072810"/>
                  <a:pt x="282541" y="5069113"/>
                  <a:pt x="260118" y="5066571"/>
                </a:cubicBezTo>
                <a:cubicBezTo>
                  <a:pt x="219739" y="5062225"/>
                  <a:pt x="200534" y="5044659"/>
                  <a:pt x="200101" y="5004334"/>
                </a:cubicBezTo>
                <a:cubicBezTo>
                  <a:pt x="199667" y="4959801"/>
                  <a:pt x="201887" y="4915027"/>
                  <a:pt x="205282" y="4870526"/>
                </a:cubicBezTo>
                <a:cubicBezTo>
                  <a:pt x="207493" y="4842394"/>
                  <a:pt x="216776" y="4816294"/>
                  <a:pt x="237135" y="4794155"/>
                </a:cubicBezTo>
                <a:cubicBezTo>
                  <a:pt x="256979" y="4772639"/>
                  <a:pt x="254096" y="4768311"/>
                  <a:pt x="234769" y="4747312"/>
                </a:cubicBezTo>
                <a:cubicBezTo>
                  <a:pt x="212248" y="4722779"/>
                  <a:pt x="191160" y="4697159"/>
                  <a:pt x="171312" y="4670469"/>
                </a:cubicBezTo>
                <a:cubicBezTo>
                  <a:pt x="164997" y="4662055"/>
                  <a:pt x="164007" y="4649137"/>
                  <a:pt x="161847" y="4638047"/>
                </a:cubicBezTo>
                <a:cubicBezTo>
                  <a:pt x="158025" y="4619266"/>
                  <a:pt x="152446" y="4600072"/>
                  <a:pt x="153024" y="4581273"/>
                </a:cubicBezTo>
                <a:cubicBezTo>
                  <a:pt x="153671" y="4563232"/>
                  <a:pt x="159836" y="4544876"/>
                  <a:pt x="166106" y="4527662"/>
                </a:cubicBezTo>
                <a:cubicBezTo>
                  <a:pt x="183711" y="4479566"/>
                  <a:pt x="206974" y="4434780"/>
                  <a:pt x="242952" y="4397249"/>
                </a:cubicBezTo>
                <a:cubicBezTo>
                  <a:pt x="247676" y="4392419"/>
                  <a:pt x="248776" y="4383519"/>
                  <a:pt x="249824" y="4376152"/>
                </a:cubicBezTo>
                <a:cubicBezTo>
                  <a:pt x="251596" y="4364130"/>
                  <a:pt x="253141" y="4351746"/>
                  <a:pt x="252430" y="4339758"/>
                </a:cubicBezTo>
                <a:cubicBezTo>
                  <a:pt x="249021" y="4281533"/>
                  <a:pt x="271420" y="4233574"/>
                  <a:pt x="310483" y="4192126"/>
                </a:cubicBezTo>
                <a:cubicBezTo>
                  <a:pt x="321638" y="4180203"/>
                  <a:pt x="322204" y="4171734"/>
                  <a:pt x="307088" y="4161254"/>
                </a:cubicBezTo>
                <a:cubicBezTo>
                  <a:pt x="289526" y="4149088"/>
                  <a:pt x="294190" y="4128957"/>
                  <a:pt x="296371" y="4110965"/>
                </a:cubicBezTo>
                <a:cubicBezTo>
                  <a:pt x="298501" y="4092407"/>
                  <a:pt x="300805" y="4073639"/>
                  <a:pt x="302936" y="4055080"/>
                </a:cubicBezTo>
                <a:cubicBezTo>
                  <a:pt x="304360" y="4041369"/>
                  <a:pt x="305423" y="4027880"/>
                  <a:pt x="307434" y="4014304"/>
                </a:cubicBezTo>
                <a:cubicBezTo>
                  <a:pt x="313711" y="3972028"/>
                  <a:pt x="307277" y="3935121"/>
                  <a:pt x="273285" y="3904367"/>
                </a:cubicBezTo>
                <a:cubicBezTo>
                  <a:pt x="247229" y="3880922"/>
                  <a:pt x="237210" y="3848744"/>
                  <a:pt x="241230" y="3813177"/>
                </a:cubicBezTo>
                <a:cubicBezTo>
                  <a:pt x="241779" y="3808726"/>
                  <a:pt x="245070" y="3802879"/>
                  <a:pt x="243276" y="3799981"/>
                </a:cubicBezTo>
                <a:cubicBezTo>
                  <a:pt x="216902" y="3756289"/>
                  <a:pt x="252672" y="3716481"/>
                  <a:pt x="251290" y="3674138"/>
                </a:cubicBezTo>
                <a:cubicBezTo>
                  <a:pt x="250727" y="3655443"/>
                  <a:pt x="263035" y="3635188"/>
                  <a:pt x="272701" y="3617470"/>
                </a:cubicBezTo>
                <a:cubicBezTo>
                  <a:pt x="285970" y="3593109"/>
                  <a:pt x="298896" y="3571267"/>
                  <a:pt x="289223" y="3540780"/>
                </a:cubicBezTo>
                <a:cubicBezTo>
                  <a:pt x="279361" y="3510308"/>
                  <a:pt x="289661" y="3480672"/>
                  <a:pt x="309536" y="3455326"/>
                </a:cubicBezTo>
                <a:cubicBezTo>
                  <a:pt x="324601" y="3435968"/>
                  <a:pt x="324333" y="3416286"/>
                  <a:pt x="317440" y="3393195"/>
                </a:cubicBezTo>
                <a:cubicBezTo>
                  <a:pt x="308872" y="3364327"/>
                  <a:pt x="305700" y="3333817"/>
                  <a:pt x="299375" y="3304362"/>
                </a:cubicBezTo>
                <a:cubicBezTo>
                  <a:pt x="298026" y="3297979"/>
                  <a:pt x="294625" y="3290066"/>
                  <a:pt x="289725" y="3286686"/>
                </a:cubicBezTo>
                <a:cubicBezTo>
                  <a:pt x="228943" y="3245373"/>
                  <a:pt x="222391" y="3179973"/>
                  <a:pt x="213841" y="3115712"/>
                </a:cubicBezTo>
                <a:cubicBezTo>
                  <a:pt x="208562" y="3076788"/>
                  <a:pt x="204974" y="3037516"/>
                  <a:pt x="202333" y="2998158"/>
                </a:cubicBezTo>
                <a:cubicBezTo>
                  <a:pt x="201311" y="2984859"/>
                  <a:pt x="203063" y="2970544"/>
                  <a:pt x="207679" y="2958260"/>
                </a:cubicBezTo>
                <a:cubicBezTo>
                  <a:pt x="217395" y="2932695"/>
                  <a:pt x="230888" y="2908699"/>
                  <a:pt x="240811" y="2883304"/>
                </a:cubicBezTo>
                <a:cubicBezTo>
                  <a:pt x="244723" y="2873766"/>
                  <a:pt x="243837" y="2861986"/>
                  <a:pt x="243624" y="2851292"/>
                </a:cubicBezTo>
                <a:cubicBezTo>
                  <a:pt x="243427" y="2832371"/>
                  <a:pt x="236967" y="2811919"/>
                  <a:pt x="242323" y="2795169"/>
                </a:cubicBezTo>
                <a:cubicBezTo>
                  <a:pt x="256133" y="2751630"/>
                  <a:pt x="248562" y="2712721"/>
                  <a:pt x="227468" y="2674477"/>
                </a:cubicBezTo>
                <a:cubicBezTo>
                  <a:pt x="197898" y="2620936"/>
                  <a:pt x="194974" y="2568022"/>
                  <a:pt x="229169" y="2515160"/>
                </a:cubicBezTo>
                <a:cubicBezTo>
                  <a:pt x="244595" y="2491368"/>
                  <a:pt x="234271" y="2470503"/>
                  <a:pt x="218516" y="2453005"/>
                </a:cubicBezTo>
                <a:cubicBezTo>
                  <a:pt x="200223" y="2432867"/>
                  <a:pt x="194125" y="2412190"/>
                  <a:pt x="203806" y="2386246"/>
                </a:cubicBezTo>
                <a:cubicBezTo>
                  <a:pt x="205960" y="2380500"/>
                  <a:pt x="203921" y="2372844"/>
                  <a:pt x="202383" y="2366479"/>
                </a:cubicBezTo>
                <a:cubicBezTo>
                  <a:pt x="194277" y="2330108"/>
                  <a:pt x="182927" y="2293842"/>
                  <a:pt x="213009" y="2260869"/>
                </a:cubicBezTo>
                <a:cubicBezTo>
                  <a:pt x="218923" y="2254397"/>
                  <a:pt x="220676" y="2244289"/>
                  <a:pt x="224312" y="2235920"/>
                </a:cubicBezTo>
                <a:cubicBezTo>
                  <a:pt x="239095" y="2200902"/>
                  <a:pt x="237508" y="2202386"/>
                  <a:pt x="213159" y="2174578"/>
                </a:cubicBezTo>
                <a:cubicBezTo>
                  <a:pt x="200355" y="2160060"/>
                  <a:pt x="186823" y="2139680"/>
                  <a:pt x="186125" y="2121572"/>
                </a:cubicBezTo>
                <a:cubicBezTo>
                  <a:pt x="181881" y="2012343"/>
                  <a:pt x="145114" y="1911445"/>
                  <a:pt x="109864" y="1810408"/>
                </a:cubicBezTo>
                <a:cubicBezTo>
                  <a:pt x="88103" y="1748120"/>
                  <a:pt x="81469" y="1685980"/>
                  <a:pt x="91769" y="1620762"/>
                </a:cubicBezTo>
                <a:cubicBezTo>
                  <a:pt x="99319" y="1573585"/>
                  <a:pt x="75980" y="1531718"/>
                  <a:pt x="58766" y="1489867"/>
                </a:cubicBezTo>
                <a:cubicBezTo>
                  <a:pt x="55296" y="1481193"/>
                  <a:pt x="44098" y="1473800"/>
                  <a:pt x="34747" y="1469871"/>
                </a:cubicBezTo>
                <a:cubicBezTo>
                  <a:pt x="1693" y="1455674"/>
                  <a:pt x="-5822" y="1427857"/>
                  <a:pt x="4009" y="1390995"/>
                </a:cubicBezTo>
                <a:cubicBezTo>
                  <a:pt x="11672" y="1361792"/>
                  <a:pt x="22973" y="1334742"/>
                  <a:pt x="45160" y="1309565"/>
                </a:cubicBezTo>
                <a:cubicBezTo>
                  <a:pt x="71154" y="1280027"/>
                  <a:pt x="101047" y="1249173"/>
                  <a:pt x="109185" y="1206343"/>
                </a:cubicBezTo>
                <a:cubicBezTo>
                  <a:pt x="112659" y="1187852"/>
                  <a:pt x="111997" y="1172227"/>
                  <a:pt x="104951" y="1153741"/>
                </a:cubicBezTo>
                <a:cubicBezTo>
                  <a:pt x="91344" y="1117871"/>
                  <a:pt x="80754" y="1081537"/>
                  <a:pt x="109281" y="1044112"/>
                </a:cubicBezTo>
                <a:cubicBezTo>
                  <a:pt x="125001" y="1023546"/>
                  <a:pt x="133854" y="996911"/>
                  <a:pt x="126699" y="966766"/>
                </a:cubicBezTo>
                <a:cubicBezTo>
                  <a:pt x="117713" y="929136"/>
                  <a:pt x="128390" y="893152"/>
                  <a:pt x="145915" y="858839"/>
                </a:cubicBezTo>
                <a:cubicBezTo>
                  <a:pt x="152256" y="846589"/>
                  <a:pt x="155129" y="831979"/>
                  <a:pt x="157503" y="818181"/>
                </a:cubicBezTo>
                <a:cubicBezTo>
                  <a:pt x="163007" y="786305"/>
                  <a:pt x="167546" y="754324"/>
                  <a:pt x="171498" y="722208"/>
                </a:cubicBezTo>
                <a:cubicBezTo>
                  <a:pt x="174831" y="695887"/>
                  <a:pt x="176631" y="669515"/>
                  <a:pt x="179187" y="643071"/>
                </a:cubicBezTo>
                <a:cubicBezTo>
                  <a:pt x="181898" y="614129"/>
                  <a:pt x="192167" y="590426"/>
                  <a:pt x="219739" y="576047"/>
                </a:cubicBezTo>
                <a:cubicBezTo>
                  <a:pt x="228499" y="571420"/>
                  <a:pt x="234877" y="561655"/>
                  <a:pt x="241807" y="553752"/>
                </a:cubicBezTo>
                <a:cubicBezTo>
                  <a:pt x="246840" y="548128"/>
                  <a:pt x="250390" y="540914"/>
                  <a:pt x="255648" y="535652"/>
                </a:cubicBezTo>
                <a:cubicBezTo>
                  <a:pt x="283353" y="508059"/>
                  <a:pt x="311279" y="480830"/>
                  <a:pt x="339002" y="453429"/>
                </a:cubicBezTo>
                <a:cubicBezTo>
                  <a:pt x="341623" y="450701"/>
                  <a:pt x="344794" y="447734"/>
                  <a:pt x="345828" y="444388"/>
                </a:cubicBezTo>
                <a:cubicBezTo>
                  <a:pt x="356625" y="409732"/>
                  <a:pt x="366629" y="374766"/>
                  <a:pt x="378222" y="340421"/>
                </a:cubicBezTo>
                <a:cubicBezTo>
                  <a:pt x="382751" y="327190"/>
                  <a:pt x="388574" y="313459"/>
                  <a:pt x="397572" y="303070"/>
                </a:cubicBezTo>
                <a:cubicBezTo>
                  <a:pt x="417983" y="279398"/>
                  <a:pt x="440464" y="257448"/>
                  <a:pt x="447297" y="225451"/>
                </a:cubicBezTo>
                <a:cubicBezTo>
                  <a:pt x="449308" y="216084"/>
                  <a:pt x="449839" y="205132"/>
                  <a:pt x="446575" y="196630"/>
                </a:cubicBezTo>
                <a:cubicBezTo>
                  <a:pt x="433090" y="162088"/>
                  <a:pt x="417206" y="128533"/>
                  <a:pt x="403168" y="94234"/>
                </a:cubicBezTo>
                <a:cubicBezTo>
                  <a:pt x="394482" y="72455"/>
                  <a:pt x="384657" y="52883"/>
                  <a:pt x="360144" y="44217"/>
                </a:cubicBezTo>
                <a:cubicBezTo>
                  <a:pt x="353229" y="41791"/>
                  <a:pt x="345238" y="33911"/>
                  <a:pt x="343268" y="27013"/>
                </a:cubicBez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67957E4-F168-4C9F-98D0-2E1865C9A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32037" y="1"/>
            <a:ext cx="1482665" cy="6857998"/>
          </a:xfrm>
          <a:custGeom>
            <a:avLst/>
            <a:gdLst>
              <a:gd name="connsiteX0" fmla="*/ 604365 w 1482665"/>
              <a:gd name="connsiteY0" fmla="*/ 0 h 6857998"/>
              <a:gd name="connsiteX1" fmla="*/ 609263 w 1482665"/>
              <a:gd name="connsiteY1" fmla="*/ 27013 h 6857998"/>
              <a:gd name="connsiteX2" fmla="*/ 626139 w 1482665"/>
              <a:gd name="connsiteY2" fmla="*/ 44217 h 6857998"/>
              <a:gd name="connsiteX3" fmla="*/ 669163 w 1482665"/>
              <a:gd name="connsiteY3" fmla="*/ 94234 h 6857998"/>
              <a:gd name="connsiteX4" fmla="*/ 712570 w 1482665"/>
              <a:gd name="connsiteY4" fmla="*/ 196630 h 6857998"/>
              <a:gd name="connsiteX5" fmla="*/ 713292 w 1482665"/>
              <a:gd name="connsiteY5" fmla="*/ 225451 h 6857998"/>
              <a:gd name="connsiteX6" fmla="*/ 663568 w 1482665"/>
              <a:gd name="connsiteY6" fmla="*/ 303070 h 6857998"/>
              <a:gd name="connsiteX7" fmla="*/ 644217 w 1482665"/>
              <a:gd name="connsiteY7" fmla="*/ 340422 h 6857998"/>
              <a:gd name="connsiteX8" fmla="*/ 611823 w 1482665"/>
              <a:gd name="connsiteY8" fmla="*/ 444389 h 6857998"/>
              <a:gd name="connsiteX9" fmla="*/ 604997 w 1482665"/>
              <a:gd name="connsiteY9" fmla="*/ 453430 h 6857998"/>
              <a:gd name="connsiteX10" fmla="*/ 521643 w 1482665"/>
              <a:gd name="connsiteY10" fmla="*/ 535653 h 6857998"/>
              <a:gd name="connsiteX11" fmla="*/ 507802 w 1482665"/>
              <a:gd name="connsiteY11" fmla="*/ 553752 h 6857998"/>
              <a:gd name="connsiteX12" fmla="*/ 485734 w 1482665"/>
              <a:gd name="connsiteY12" fmla="*/ 576048 h 6857998"/>
              <a:gd name="connsiteX13" fmla="*/ 445182 w 1482665"/>
              <a:gd name="connsiteY13" fmla="*/ 643072 h 6857998"/>
              <a:gd name="connsiteX14" fmla="*/ 437493 w 1482665"/>
              <a:gd name="connsiteY14" fmla="*/ 722208 h 6857998"/>
              <a:gd name="connsiteX15" fmla="*/ 423498 w 1482665"/>
              <a:gd name="connsiteY15" fmla="*/ 818181 h 6857998"/>
              <a:gd name="connsiteX16" fmla="*/ 411910 w 1482665"/>
              <a:gd name="connsiteY16" fmla="*/ 858840 h 6857998"/>
              <a:gd name="connsiteX17" fmla="*/ 392694 w 1482665"/>
              <a:gd name="connsiteY17" fmla="*/ 966766 h 6857998"/>
              <a:gd name="connsiteX18" fmla="*/ 375276 w 1482665"/>
              <a:gd name="connsiteY18" fmla="*/ 1044113 h 6857998"/>
              <a:gd name="connsiteX19" fmla="*/ 370946 w 1482665"/>
              <a:gd name="connsiteY19" fmla="*/ 1153742 h 6857998"/>
              <a:gd name="connsiteX20" fmla="*/ 375180 w 1482665"/>
              <a:gd name="connsiteY20" fmla="*/ 1206343 h 6857998"/>
              <a:gd name="connsiteX21" fmla="*/ 311155 w 1482665"/>
              <a:gd name="connsiteY21" fmla="*/ 1309565 h 6857998"/>
              <a:gd name="connsiteX22" fmla="*/ 270005 w 1482665"/>
              <a:gd name="connsiteY22" fmla="*/ 1390995 h 6857998"/>
              <a:gd name="connsiteX23" fmla="*/ 300742 w 1482665"/>
              <a:gd name="connsiteY23" fmla="*/ 1469872 h 6857998"/>
              <a:gd name="connsiteX24" fmla="*/ 324761 w 1482665"/>
              <a:gd name="connsiteY24" fmla="*/ 1489867 h 6857998"/>
              <a:gd name="connsiteX25" fmla="*/ 357764 w 1482665"/>
              <a:gd name="connsiteY25" fmla="*/ 1620763 h 6857998"/>
              <a:gd name="connsiteX26" fmla="*/ 375859 w 1482665"/>
              <a:gd name="connsiteY26" fmla="*/ 1810408 h 6857998"/>
              <a:gd name="connsiteX27" fmla="*/ 452120 w 1482665"/>
              <a:gd name="connsiteY27" fmla="*/ 2121573 h 6857998"/>
              <a:gd name="connsiteX28" fmla="*/ 479154 w 1482665"/>
              <a:gd name="connsiteY28" fmla="*/ 2174579 h 6857998"/>
              <a:gd name="connsiteX29" fmla="*/ 490307 w 1482665"/>
              <a:gd name="connsiteY29" fmla="*/ 2235921 h 6857998"/>
              <a:gd name="connsiteX30" fmla="*/ 479004 w 1482665"/>
              <a:gd name="connsiteY30" fmla="*/ 2260869 h 6857998"/>
              <a:gd name="connsiteX31" fmla="*/ 468379 w 1482665"/>
              <a:gd name="connsiteY31" fmla="*/ 2366479 h 6857998"/>
              <a:gd name="connsiteX32" fmla="*/ 469801 w 1482665"/>
              <a:gd name="connsiteY32" fmla="*/ 2386246 h 6857998"/>
              <a:gd name="connsiteX33" fmla="*/ 484511 w 1482665"/>
              <a:gd name="connsiteY33" fmla="*/ 2453006 h 6857998"/>
              <a:gd name="connsiteX34" fmla="*/ 495165 w 1482665"/>
              <a:gd name="connsiteY34" fmla="*/ 2515160 h 6857998"/>
              <a:gd name="connsiteX35" fmla="*/ 493463 w 1482665"/>
              <a:gd name="connsiteY35" fmla="*/ 2674477 h 6857998"/>
              <a:gd name="connsiteX36" fmla="*/ 508318 w 1482665"/>
              <a:gd name="connsiteY36" fmla="*/ 2795170 h 6857998"/>
              <a:gd name="connsiteX37" fmla="*/ 509620 w 1482665"/>
              <a:gd name="connsiteY37" fmla="*/ 2851292 h 6857998"/>
              <a:gd name="connsiteX38" fmla="*/ 506806 w 1482665"/>
              <a:gd name="connsiteY38" fmla="*/ 2883305 h 6857998"/>
              <a:gd name="connsiteX39" fmla="*/ 473674 w 1482665"/>
              <a:gd name="connsiteY39" fmla="*/ 2958260 h 6857998"/>
              <a:gd name="connsiteX40" fmla="*/ 468328 w 1482665"/>
              <a:gd name="connsiteY40" fmla="*/ 2998159 h 6857998"/>
              <a:gd name="connsiteX41" fmla="*/ 479836 w 1482665"/>
              <a:gd name="connsiteY41" fmla="*/ 3115713 h 6857998"/>
              <a:gd name="connsiteX42" fmla="*/ 555720 w 1482665"/>
              <a:gd name="connsiteY42" fmla="*/ 3286686 h 6857998"/>
              <a:gd name="connsiteX43" fmla="*/ 565371 w 1482665"/>
              <a:gd name="connsiteY43" fmla="*/ 3304362 h 6857998"/>
              <a:gd name="connsiteX44" fmla="*/ 583436 w 1482665"/>
              <a:gd name="connsiteY44" fmla="*/ 3393195 h 6857998"/>
              <a:gd name="connsiteX45" fmla="*/ 575531 w 1482665"/>
              <a:gd name="connsiteY45" fmla="*/ 3455326 h 6857998"/>
              <a:gd name="connsiteX46" fmla="*/ 554223 w 1482665"/>
              <a:gd name="connsiteY46" fmla="*/ 3496130 h 6857998"/>
              <a:gd name="connsiteX47" fmla="*/ 553961 w 1482665"/>
              <a:gd name="connsiteY47" fmla="*/ 3498197 h 6857998"/>
              <a:gd name="connsiteX48" fmla="*/ 553960 w 1482665"/>
              <a:gd name="connsiteY48" fmla="*/ 3498197 h 6857998"/>
              <a:gd name="connsiteX49" fmla="*/ 551436 w 1482665"/>
              <a:gd name="connsiteY49" fmla="*/ 3518135 h 6857998"/>
              <a:gd name="connsiteX50" fmla="*/ 555218 w 1482665"/>
              <a:gd name="connsiteY50" fmla="*/ 3540779 h 6857998"/>
              <a:gd name="connsiteX51" fmla="*/ 538695 w 1482665"/>
              <a:gd name="connsiteY51" fmla="*/ 3617469 h 6857998"/>
              <a:gd name="connsiteX52" fmla="*/ 517285 w 1482665"/>
              <a:gd name="connsiteY52" fmla="*/ 3674138 h 6857998"/>
              <a:gd name="connsiteX53" fmla="*/ 513668 w 1482665"/>
              <a:gd name="connsiteY53" fmla="*/ 3700065 h 6857998"/>
              <a:gd name="connsiteX54" fmla="*/ 513522 w 1482665"/>
              <a:gd name="connsiteY54" fmla="*/ 3700095 h 6857998"/>
              <a:gd name="connsiteX55" fmla="*/ 513667 w 1482665"/>
              <a:gd name="connsiteY55" fmla="*/ 3700066 h 6857998"/>
              <a:gd name="connsiteX56" fmla="*/ 512906 w 1482665"/>
              <a:gd name="connsiteY56" fmla="*/ 3705519 h 6857998"/>
              <a:gd name="connsiteX57" fmla="*/ 509270 w 1482665"/>
              <a:gd name="connsiteY57" fmla="*/ 3799980 h 6857998"/>
              <a:gd name="connsiteX58" fmla="*/ 507225 w 1482665"/>
              <a:gd name="connsiteY58" fmla="*/ 3813176 h 6857998"/>
              <a:gd name="connsiteX59" fmla="*/ 539280 w 1482665"/>
              <a:gd name="connsiteY59" fmla="*/ 3904366 h 6857998"/>
              <a:gd name="connsiteX60" fmla="*/ 573428 w 1482665"/>
              <a:gd name="connsiteY60" fmla="*/ 4014303 h 6857998"/>
              <a:gd name="connsiteX61" fmla="*/ 568930 w 1482665"/>
              <a:gd name="connsiteY61" fmla="*/ 4055079 h 6857998"/>
              <a:gd name="connsiteX62" fmla="*/ 562365 w 1482665"/>
              <a:gd name="connsiteY62" fmla="*/ 4110965 h 6857998"/>
              <a:gd name="connsiteX63" fmla="*/ 573083 w 1482665"/>
              <a:gd name="connsiteY63" fmla="*/ 4161253 h 6857998"/>
              <a:gd name="connsiteX64" fmla="*/ 576478 w 1482665"/>
              <a:gd name="connsiteY64" fmla="*/ 4192125 h 6857998"/>
              <a:gd name="connsiteX65" fmla="*/ 518425 w 1482665"/>
              <a:gd name="connsiteY65" fmla="*/ 4339756 h 6857998"/>
              <a:gd name="connsiteX66" fmla="*/ 515819 w 1482665"/>
              <a:gd name="connsiteY66" fmla="*/ 4376151 h 6857998"/>
              <a:gd name="connsiteX67" fmla="*/ 508946 w 1482665"/>
              <a:gd name="connsiteY67" fmla="*/ 4397248 h 6857998"/>
              <a:gd name="connsiteX68" fmla="*/ 432100 w 1482665"/>
              <a:gd name="connsiteY68" fmla="*/ 4527661 h 6857998"/>
              <a:gd name="connsiteX69" fmla="*/ 419018 w 1482665"/>
              <a:gd name="connsiteY69" fmla="*/ 4581271 h 6857998"/>
              <a:gd name="connsiteX70" fmla="*/ 427842 w 1482665"/>
              <a:gd name="connsiteY70" fmla="*/ 4638045 h 6857998"/>
              <a:gd name="connsiteX71" fmla="*/ 437307 w 1482665"/>
              <a:gd name="connsiteY71" fmla="*/ 4670468 h 6857998"/>
              <a:gd name="connsiteX72" fmla="*/ 500763 w 1482665"/>
              <a:gd name="connsiteY72" fmla="*/ 4747310 h 6857998"/>
              <a:gd name="connsiteX73" fmla="*/ 503130 w 1482665"/>
              <a:gd name="connsiteY73" fmla="*/ 4794154 h 6857998"/>
              <a:gd name="connsiteX74" fmla="*/ 471276 w 1482665"/>
              <a:gd name="connsiteY74" fmla="*/ 4870525 h 6857998"/>
              <a:gd name="connsiteX75" fmla="*/ 466095 w 1482665"/>
              <a:gd name="connsiteY75" fmla="*/ 5004333 h 6857998"/>
              <a:gd name="connsiteX76" fmla="*/ 526112 w 1482665"/>
              <a:gd name="connsiteY76" fmla="*/ 5066571 h 6857998"/>
              <a:gd name="connsiteX77" fmla="*/ 581076 w 1482665"/>
              <a:gd name="connsiteY77" fmla="*/ 5096554 h 6857998"/>
              <a:gd name="connsiteX78" fmla="*/ 650387 w 1482665"/>
              <a:gd name="connsiteY78" fmla="*/ 5191419 h 6857998"/>
              <a:gd name="connsiteX79" fmla="*/ 630186 w 1482665"/>
              <a:gd name="connsiteY79" fmla="*/ 5217371 h 6857998"/>
              <a:gd name="connsiteX80" fmla="*/ 627425 w 1482665"/>
              <a:gd name="connsiteY80" fmla="*/ 5291847 h 6857998"/>
              <a:gd name="connsiteX81" fmla="*/ 635466 w 1482665"/>
              <a:gd name="connsiteY81" fmla="*/ 5371456 h 6857998"/>
              <a:gd name="connsiteX82" fmla="*/ 638101 w 1482665"/>
              <a:gd name="connsiteY82" fmla="*/ 5511248 h 6857998"/>
              <a:gd name="connsiteX83" fmla="*/ 704029 w 1482665"/>
              <a:gd name="connsiteY83" fmla="*/ 5598387 h 6857998"/>
              <a:gd name="connsiteX84" fmla="*/ 730967 w 1482665"/>
              <a:gd name="connsiteY84" fmla="*/ 5631508 h 6857998"/>
              <a:gd name="connsiteX85" fmla="*/ 749162 w 1482665"/>
              <a:gd name="connsiteY85" fmla="*/ 5663130 h 6857998"/>
              <a:gd name="connsiteX86" fmla="*/ 761184 w 1482665"/>
              <a:gd name="connsiteY86" fmla="*/ 5700484 h 6857998"/>
              <a:gd name="connsiteX87" fmla="*/ 801844 w 1482665"/>
              <a:gd name="connsiteY87" fmla="*/ 5789549 h 6857998"/>
              <a:gd name="connsiteX88" fmla="*/ 838139 w 1482665"/>
              <a:gd name="connsiteY88" fmla="*/ 5837118 h 6857998"/>
              <a:gd name="connsiteX89" fmla="*/ 879049 w 1482665"/>
              <a:gd name="connsiteY89" fmla="*/ 5947777 h 6857998"/>
              <a:gd name="connsiteX90" fmla="*/ 913424 w 1482665"/>
              <a:gd name="connsiteY90" fmla="*/ 6022496 h 6857998"/>
              <a:gd name="connsiteX91" fmla="*/ 967911 w 1482665"/>
              <a:gd name="connsiteY91" fmla="*/ 6099584 h 6857998"/>
              <a:gd name="connsiteX92" fmla="*/ 976160 w 1482665"/>
              <a:gd name="connsiteY92" fmla="*/ 6110307 h 6857998"/>
              <a:gd name="connsiteX93" fmla="*/ 1009580 w 1482665"/>
              <a:gd name="connsiteY93" fmla="*/ 6134800 h 6857998"/>
              <a:gd name="connsiteX94" fmla="*/ 1119632 w 1482665"/>
              <a:gd name="connsiteY94" fmla="*/ 6164726 h 6857998"/>
              <a:gd name="connsiteX95" fmla="*/ 1142302 w 1482665"/>
              <a:gd name="connsiteY95" fmla="*/ 6174132 h 6857998"/>
              <a:gd name="connsiteX96" fmla="*/ 1224601 w 1482665"/>
              <a:gd name="connsiteY96" fmla="*/ 6270869 h 6857998"/>
              <a:gd name="connsiteX97" fmla="*/ 1221274 w 1482665"/>
              <a:gd name="connsiteY97" fmla="*/ 6309817 h 6857998"/>
              <a:gd name="connsiteX98" fmla="*/ 1201234 w 1482665"/>
              <a:gd name="connsiteY98" fmla="*/ 6354305 h 6857998"/>
              <a:gd name="connsiteX99" fmla="*/ 1203453 w 1482665"/>
              <a:gd name="connsiteY99" fmla="*/ 6447651 h 6857998"/>
              <a:gd name="connsiteX100" fmla="*/ 1218957 w 1482665"/>
              <a:gd name="connsiteY100" fmla="*/ 6481243 h 6857998"/>
              <a:gd name="connsiteX101" fmla="*/ 1257705 w 1482665"/>
              <a:gd name="connsiteY101" fmla="*/ 6538915 h 6857998"/>
              <a:gd name="connsiteX102" fmla="*/ 1313400 w 1482665"/>
              <a:gd name="connsiteY102" fmla="*/ 6581077 h 6857998"/>
              <a:gd name="connsiteX103" fmla="*/ 1404616 w 1482665"/>
              <a:gd name="connsiteY103" fmla="*/ 6641421 h 6857998"/>
              <a:gd name="connsiteX104" fmla="*/ 1449003 w 1482665"/>
              <a:gd name="connsiteY104" fmla="*/ 6769170 h 6857998"/>
              <a:gd name="connsiteX105" fmla="*/ 1464411 w 1482665"/>
              <a:gd name="connsiteY105" fmla="*/ 6818457 h 6857998"/>
              <a:gd name="connsiteX106" fmla="*/ 1482665 w 1482665"/>
              <a:gd name="connsiteY106" fmla="*/ 6857998 h 6857998"/>
              <a:gd name="connsiteX107" fmla="*/ 1000755 w 1482665"/>
              <a:gd name="connsiteY107" fmla="*/ 6857998 h 6857998"/>
              <a:gd name="connsiteX108" fmla="*/ 979250 w 1482665"/>
              <a:gd name="connsiteY108" fmla="*/ 6816111 h 6857998"/>
              <a:gd name="connsiteX109" fmla="*/ 956780 w 1482665"/>
              <a:gd name="connsiteY109" fmla="*/ 6748151 h 6857998"/>
              <a:gd name="connsiteX110" fmla="*/ 908453 w 1482665"/>
              <a:gd name="connsiteY110" fmla="*/ 6640082 h 6857998"/>
              <a:gd name="connsiteX111" fmla="*/ 822909 w 1482665"/>
              <a:gd name="connsiteY111" fmla="*/ 6428288 h 6857998"/>
              <a:gd name="connsiteX112" fmla="*/ 808485 w 1482665"/>
              <a:gd name="connsiteY112" fmla="*/ 6381398 h 6857998"/>
              <a:gd name="connsiteX113" fmla="*/ 755048 w 1482665"/>
              <a:gd name="connsiteY113" fmla="*/ 6263466 h 6857998"/>
              <a:gd name="connsiteX114" fmla="*/ 719917 w 1482665"/>
              <a:gd name="connsiteY114" fmla="*/ 6193026 h 6857998"/>
              <a:gd name="connsiteX115" fmla="*/ 698070 w 1482665"/>
              <a:gd name="connsiteY115" fmla="*/ 6133997 h 6857998"/>
              <a:gd name="connsiteX116" fmla="*/ 685592 w 1482665"/>
              <a:gd name="connsiteY116" fmla="*/ 6081192 h 6857998"/>
              <a:gd name="connsiteX117" fmla="*/ 635166 w 1482665"/>
              <a:gd name="connsiteY117" fmla="*/ 5943853 h 6857998"/>
              <a:gd name="connsiteX118" fmla="*/ 615235 w 1482665"/>
              <a:gd name="connsiteY118" fmla="*/ 5889051 h 6857998"/>
              <a:gd name="connsiteX119" fmla="*/ 551077 w 1482665"/>
              <a:gd name="connsiteY119" fmla="*/ 5747994 h 6857998"/>
              <a:gd name="connsiteX120" fmla="*/ 506212 w 1482665"/>
              <a:gd name="connsiteY120" fmla="*/ 5627557 h 6857998"/>
              <a:gd name="connsiteX121" fmla="*/ 485372 w 1482665"/>
              <a:gd name="connsiteY121" fmla="*/ 5577430 h 6857998"/>
              <a:gd name="connsiteX122" fmla="*/ 447647 w 1482665"/>
              <a:gd name="connsiteY122" fmla="*/ 5461888 h 6857998"/>
              <a:gd name="connsiteX123" fmla="*/ 422573 w 1482665"/>
              <a:gd name="connsiteY123" fmla="*/ 5396841 h 6857998"/>
              <a:gd name="connsiteX124" fmla="*/ 386243 w 1482665"/>
              <a:gd name="connsiteY124" fmla="*/ 5235835 h 6857998"/>
              <a:gd name="connsiteX125" fmla="*/ 350188 w 1482665"/>
              <a:gd name="connsiteY125" fmla="*/ 5069445 h 6857998"/>
              <a:gd name="connsiteX126" fmla="*/ 334916 w 1482665"/>
              <a:gd name="connsiteY126" fmla="*/ 4977679 h 6857998"/>
              <a:gd name="connsiteX127" fmla="*/ 316732 w 1482665"/>
              <a:gd name="connsiteY127" fmla="*/ 4898038 h 6857998"/>
              <a:gd name="connsiteX128" fmla="*/ 303487 w 1482665"/>
              <a:gd name="connsiteY128" fmla="*/ 4828467 h 6857998"/>
              <a:gd name="connsiteX129" fmla="*/ 279427 w 1482665"/>
              <a:gd name="connsiteY129" fmla="*/ 4717991 h 6857998"/>
              <a:gd name="connsiteX130" fmla="*/ 271575 w 1482665"/>
              <a:gd name="connsiteY130" fmla="*/ 4671841 h 6857998"/>
              <a:gd name="connsiteX131" fmla="*/ 261746 w 1482665"/>
              <a:gd name="connsiteY131" fmla="*/ 4562167 h 6857998"/>
              <a:gd name="connsiteX132" fmla="*/ 260158 w 1482665"/>
              <a:gd name="connsiteY132" fmla="*/ 4523860 h 6857998"/>
              <a:gd name="connsiteX133" fmla="*/ 276972 w 1482665"/>
              <a:gd name="connsiteY133" fmla="*/ 4448290 h 6857998"/>
              <a:gd name="connsiteX134" fmla="*/ 277882 w 1482665"/>
              <a:gd name="connsiteY134" fmla="*/ 4439409 h 6857998"/>
              <a:gd name="connsiteX135" fmla="*/ 282776 w 1482665"/>
              <a:gd name="connsiteY135" fmla="*/ 4390368 h 6857998"/>
              <a:gd name="connsiteX136" fmla="*/ 283402 w 1482665"/>
              <a:gd name="connsiteY136" fmla="*/ 4363722 h 6857998"/>
              <a:gd name="connsiteX137" fmla="*/ 293599 w 1482665"/>
              <a:gd name="connsiteY137" fmla="*/ 4261782 h 6857998"/>
              <a:gd name="connsiteX138" fmla="*/ 297435 w 1482665"/>
              <a:gd name="connsiteY138" fmla="*/ 4203280 h 6857998"/>
              <a:gd name="connsiteX139" fmla="*/ 291841 w 1482665"/>
              <a:gd name="connsiteY139" fmla="*/ 4156730 h 6857998"/>
              <a:gd name="connsiteX140" fmla="*/ 282644 w 1482665"/>
              <a:gd name="connsiteY140" fmla="*/ 4074927 h 6857998"/>
              <a:gd name="connsiteX141" fmla="*/ 275888 w 1482665"/>
              <a:gd name="connsiteY141" fmla="*/ 4049146 h 6857998"/>
              <a:gd name="connsiteX142" fmla="*/ 277593 w 1482665"/>
              <a:gd name="connsiteY142" fmla="*/ 3929618 h 6857998"/>
              <a:gd name="connsiteX143" fmla="*/ 272369 w 1482665"/>
              <a:gd name="connsiteY143" fmla="*/ 3861992 h 6857998"/>
              <a:gd name="connsiteX144" fmla="*/ 280974 w 1482665"/>
              <a:gd name="connsiteY144" fmla="*/ 3784495 h 6857998"/>
              <a:gd name="connsiteX145" fmla="*/ 278188 w 1482665"/>
              <a:gd name="connsiteY145" fmla="*/ 3762368 h 6857998"/>
              <a:gd name="connsiteX146" fmla="*/ 274587 w 1482665"/>
              <a:gd name="connsiteY146" fmla="*/ 3737636 h 6857998"/>
              <a:gd name="connsiteX147" fmla="*/ 274110 w 1482665"/>
              <a:gd name="connsiteY147" fmla="*/ 3733149 h 6857998"/>
              <a:gd name="connsiteX148" fmla="*/ 307451 w 1482665"/>
              <a:gd name="connsiteY148" fmla="*/ 3729245 h 6857998"/>
              <a:gd name="connsiteX149" fmla="*/ 420781 w 1482665"/>
              <a:gd name="connsiteY149" fmla="*/ 3714526 h 6857998"/>
              <a:gd name="connsiteX150" fmla="*/ 307452 w 1482665"/>
              <a:gd name="connsiteY150" fmla="*/ 3729244 h 6857998"/>
              <a:gd name="connsiteX151" fmla="*/ 274111 w 1482665"/>
              <a:gd name="connsiteY151" fmla="*/ 3733148 h 6857998"/>
              <a:gd name="connsiteX152" fmla="*/ 266480 w 1482665"/>
              <a:gd name="connsiteY152" fmla="*/ 3661472 h 6857998"/>
              <a:gd name="connsiteX153" fmla="*/ 256559 w 1482665"/>
              <a:gd name="connsiteY153" fmla="*/ 3615703 h 6857998"/>
              <a:gd name="connsiteX154" fmla="*/ 251912 w 1482665"/>
              <a:gd name="connsiteY154" fmla="*/ 3527176 h 6857998"/>
              <a:gd name="connsiteX155" fmla="*/ 243998 w 1482665"/>
              <a:gd name="connsiteY155" fmla="*/ 3494992 h 6857998"/>
              <a:gd name="connsiteX156" fmla="*/ 237062 w 1482665"/>
              <a:gd name="connsiteY156" fmla="*/ 3424466 h 6857998"/>
              <a:gd name="connsiteX157" fmla="*/ 235887 w 1482665"/>
              <a:gd name="connsiteY157" fmla="*/ 3412521 h 6857998"/>
              <a:gd name="connsiteX158" fmla="*/ 231972 w 1482665"/>
              <a:gd name="connsiteY158" fmla="*/ 3338271 h 6857998"/>
              <a:gd name="connsiteX159" fmla="*/ 223937 w 1482665"/>
              <a:gd name="connsiteY159" fmla="*/ 3267077 h 6857998"/>
              <a:gd name="connsiteX160" fmla="*/ 213012 w 1482665"/>
              <a:gd name="connsiteY160" fmla="*/ 3216616 h 6857998"/>
              <a:gd name="connsiteX161" fmla="*/ 204156 w 1482665"/>
              <a:gd name="connsiteY161" fmla="*/ 3161566 h 6857998"/>
              <a:gd name="connsiteX162" fmla="*/ 167623 w 1482665"/>
              <a:gd name="connsiteY162" fmla="*/ 3010908 h 6857998"/>
              <a:gd name="connsiteX163" fmla="*/ 170542 w 1482665"/>
              <a:gd name="connsiteY163" fmla="*/ 2982138 h 6857998"/>
              <a:gd name="connsiteX164" fmla="*/ 160998 w 1482665"/>
              <a:gd name="connsiteY164" fmla="*/ 2821168 h 6857998"/>
              <a:gd name="connsiteX165" fmla="*/ 157427 w 1482665"/>
              <a:gd name="connsiteY165" fmla="*/ 2786297 h 6857998"/>
              <a:gd name="connsiteX166" fmla="*/ 171250 w 1482665"/>
              <a:gd name="connsiteY166" fmla="*/ 2690530 h 6857998"/>
              <a:gd name="connsiteX167" fmla="*/ 122562 w 1482665"/>
              <a:gd name="connsiteY167" fmla="*/ 2549209 h 6857998"/>
              <a:gd name="connsiteX168" fmla="*/ 65809 w 1482665"/>
              <a:gd name="connsiteY168" fmla="*/ 2417997 h 6857998"/>
              <a:gd name="connsiteX169" fmla="*/ 58557 w 1482665"/>
              <a:gd name="connsiteY169" fmla="*/ 2401444 h 6857998"/>
              <a:gd name="connsiteX170" fmla="*/ 44442 w 1482665"/>
              <a:gd name="connsiteY170" fmla="*/ 2353760 h 6857998"/>
              <a:gd name="connsiteX171" fmla="*/ 35533 w 1482665"/>
              <a:gd name="connsiteY171" fmla="*/ 2293932 h 6857998"/>
              <a:gd name="connsiteX172" fmla="*/ 20216 w 1482665"/>
              <a:gd name="connsiteY172" fmla="*/ 2218428 h 6857998"/>
              <a:gd name="connsiteX173" fmla="*/ 25068 w 1482665"/>
              <a:gd name="connsiteY173" fmla="*/ 2156387 h 6857998"/>
              <a:gd name="connsiteX174" fmla="*/ 32822 w 1482665"/>
              <a:gd name="connsiteY174" fmla="*/ 2069593 h 6857998"/>
              <a:gd name="connsiteX175" fmla="*/ 40270 w 1482665"/>
              <a:gd name="connsiteY175" fmla="*/ 1987801 h 6857998"/>
              <a:gd name="connsiteX176" fmla="*/ 20494 w 1482665"/>
              <a:gd name="connsiteY176" fmla="*/ 1963975 h 6857998"/>
              <a:gd name="connsiteX177" fmla="*/ 1728 w 1482665"/>
              <a:gd name="connsiteY177" fmla="*/ 1926090 h 6857998"/>
              <a:gd name="connsiteX178" fmla="*/ 15953 w 1482665"/>
              <a:gd name="connsiteY178" fmla="*/ 1880793 h 6857998"/>
              <a:gd name="connsiteX179" fmla="*/ 44378 w 1482665"/>
              <a:gd name="connsiteY179" fmla="*/ 1775275 h 6857998"/>
              <a:gd name="connsiteX180" fmla="*/ 40192 w 1482665"/>
              <a:gd name="connsiteY180" fmla="*/ 1710615 h 6857998"/>
              <a:gd name="connsiteX181" fmla="*/ 43506 w 1482665"/>
              <a:gd name="connsiteY181" fmla="*/ 1568941 h 6857998"/>
              <a:gd name="connsiteX182" fmla="*/ 58087 w 1482665"/>
              <a:gd name="connsiteY182" fmla="*/ 1475211 h 6857998"/>
              <a:gd name="connsiteX183" fmla="*/ 78062 w 1482665"/>
              <a:gd name="connsiteY183" fmla="*/ 1407007 h 6857998"/>
              <a:gd name="connsiteX184" fmla="*/ 103406 w 1482665"/>
              <a:gd name="connsiteY184" fmla="*/ 1309613 h 6857998"/>
              <a:gd name="connsiteX185" fmla="*/ 112398 w 1482665"/>
              <a:gd name="connsiteY185" fmla="*/ 1213333 h 6857998"/>
              <a:gd name="connsiteX186" fmla="*/ 128337 w 1482665"/>
              <a:gd name="connsiteY186" fmla="*/ 1142817 h 6857998"/>
              <a:gd name="connsiteX187" fmla="*/ 135869 w 1482665"/>
              <a:gd name="connsiteY187" fmla="*/ 1057764 h 6857998"/>
              <a:gd name="connsiteX188" fmla="*/ 130022 w 1482665"/>
              <a:gd name="connsiteY188" fmla="*/ 987518 h 6857998"/>
              <a:gd name="connsiteX189" fmla="*/ 117312 w 1482665"/>
              <a:gd name="connsiteY189" fmla="*/ 877725 h 6857998"/>
              <a:gd name="connsiteX190" fmla="*/ 150914 w 1482665"/>
              <a:gd name="connsiteY190" fmla="*/ 738832 h 6857998"/>
              <a:gd name="connsiteX191" fmla="*/ 156184 w 1482665"/>
              <a:gd name="connsiteY191" fmla="*/ 683447 h 6857998"/>
              <a:gd name="connsiteX192" fmla="*/ 156246 w 1482665"/>
              <a:gd name="connsiteY192" fmla="*/ 631789 h 6857998"/>
              <a:gd name="connsiteX193" fmla="*/ 176856 w 1482665"/>
              <a:gd name="connsiteY193" fmla="*/ 520291 h 6857998"/>
              <a:gd name="connsiteX194" fmla="*/ 182873 w 1482665"/>
              <a:gd name="connsiteY194" fmla="*/ 475169 h 6857998"/>
              <a:gd name="connsiteX195" fmla="*/ 177029 w 1482665"/>
              <a:gd name="connsiteY195" fmla="*/ 413338 h 6857998"/>
              <a:gd name="connsiteX196" fmla="*/ 180788 w 1482665"/>
              <a:gd name="connsiteY196" fmla="*/ 299554 h 6857998"/>
              <a:gd name="connsiteX197" fmla="*/ 211504 w 1482665"/>
              <a:gd name="connsiteY197" fmla="*/ 183499 h 6857998"/>
              <a:gd name="connsiteX198" fmla="*/ 203169 w 1482665"/>
              <a:gd name="connsiteY198" fmla="*/ 136243 h 6857998"/>
              <a:gd name="connsiteX199" fmla="*/ 202558 w 1482665"/>
              <a:gd name="connsiteY199" fmla="*/ 119082 h 6857998"/>
              <a:gd name="connsiteX200" fmla="*/ 217768 w 1482665"/>
              <a:gd name="connsiteY200" fmla="*/ 2930 h 6857998"/>
              <a:gd name="connsiteX201" fmla="*/ 217273 w 1482665"/>
              <a:gd name="connsiteY201" fmla="*/ 1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</a:cxnLst>
            <a:rect l="l" t="t" r="r" b="b"/>
            <a:pathLst>
              <a:path w="1482665" h="6857998">
                <a:moveTo>
                  <a:pt x="604365" y="0"/>
                </a:moveTo>
                <a:lnTo>
                  <a:pt x="609263" y="27013"/>
                </a:lnTo>
                <a:cubicBezTo>
                  <a:pt x="611233" y="33911"/>
                  <a:pt x="619224" y="41791"/>
                  <a:pt x="626139" y="44217"/>
                </a:cubicBezTo>
                <a:cubicBezTo>
                  <a:pt x="650652" y="52883"/>
                  <a:pt x="660477" y="72456"/>
                  <a:pt x="669163" y="94234"/>
                </a:cubicBezTo>
                <a:cubicBezTo>
                  <a:pt x="683201" y="128533"/>
                  <a:pt x="699085" y="162089"/>
                  <a:pt x="712570" y="196630"/>
                </a:cubicBezTo>
                <a:cubicBezTo>
                  <a:pt x="715834" y="205132"/>
                  <a:pt x="715304" y="216085"/>
                  <a:pt x="713292" y="225451"/>
                </a:cubicBezTo>
                <a:cubicBezTo>
                  <a:pt x="706459" y="257448"/>
                  <a:pt x="683978" y="279398"/>
                  <a:pt x="663568" y="303070"/>
                </a:cubicBezTo>
                <a:cubicBezTo>
                  <a:pt x="654569" y="313459"/>
                  <a:pt x="648747" y="327191"/>
                  <a:pt x="644217" y="340422"/>
                </a:cubicBezTo>
                <a:cubicBezTo>
                  <a:pt x="632624" y="374766"/>
                  <a:pt x="622620" y="409733"/>
                  <a:pt x="611823" y="444389"/>
                </a:cubicBezTo>
                <a:cubicBezTo>
                  <a:pt x="610789" y="447734"/>
                  <a:pt x="607618" y="450701"/>
                  <a:pt x="604997" y="453430"/>
                </a:cubicBezTo>
                <a:cubicBezTo>
                  <a:pt x="577274" y="480831"/>
                  <a:pt x="549348" y="508059"/>
                  <a:pt x="521643" y="535653"/>
                </a:cubicBezTo>
                <a:cubicBezTo>
                  <a:pt x="516385" y="540915"/>
                  <a:pt x="512835" y="548128"/>
                  <a:pt x="507802" y="553752"/>
                </a:cubicBezTo>
                <a:cubicBezTo>
                  <a:pt x="500873" y="561655"/>
                  <a:pt x="494494" y="571420"/>
                  <a:pt x="485734" y="576048"/>
                </a:cubicBezTo>
                <a:cubicBezTo>
                  <a:pt x="458163" y="590427"/>
                  <a:pt x="447893" y="614129"/>
                  <a:pt x="445182" y="643072"/>
                </a:cubicBezTo>
                <a:cubicBezTo>
                  <a:pt x="442626" y="669516"/>
                  <a:pt x="440826" y="695887"/>
                  <a:pt x="437493" y="722208"/>
                </a:cubicBezTo>
                <a:cubicBezTo>
                  <a:pt x="433541" y="754325"/>
                  <a:pt x="429002" y="786305"/>
                  <a:pt x="423498" y="818181"/>
                </a:cubicBezTo>
                <a:cubicBezTo>
                  <a:pt x="421124" y="831979"/>
                  <a:pt x="418251" y="846590"/>
                  <a:pt x="411910" y="858840"/>
                </a:cubicBezTo>
                <a:cubicBezTo>
                  <a:pt x="394385" y="893153"/>
                  <a:pt x="383708" y="929136"/>
                  <a:pt x="392694" y="966766"/>
                </a:cubicBezTo>
                <a:cubicBezTo>
                  <a:pt x="399849" y="996912"/>
                  <a:pt x="390997" y="1023546"/>
                  <a:pt x="375276" y="1044113"/>
                </a:cubicBezTo>
                <a:cubicBezTo>
                  <a:pt x="346749" y="1081537"/>
                  <a:pt x="357339" y="1117871"/>
                  <a:pt x="370946" y="1153742"/>
                </a:cubicBezTo>
                <a:cubicBezTo>
                  <a:pt x="377992" y="1172228"/>
                  <a:pt x="378654" y="1187852"/>
                  <a:pt x="375180" y="1206343"/>
                </a:cubicBezTo>
                <a:cubicBezTo>
                  <a:pt x="367043" y="1249174"/>
                  <a:pt x="337149" y="1280028"/>
                  <a:pt x="311155" y="1309565"/>
                </a:cubicBezTo>
                <a:cubicBezTo>
                  <a:pt x="288969" y="1334743"/>
                  <a:pt x="277667" y="1361792"/>
                  <a:pt x="270005" y="1390995"/>
                </a:cubicBezTo>
                <a:cubicBezTo>
                  <a:pt x="260173" y="1427857"/>
                  <a:pt x="267688" y="1455674"/>
                  <a:pt x="300742" y="1469872"/>
                </a:cubicBezTo>
                <a:cubicBezTo>
                  <a:pt x="310093" y="1473800"/>
                  <a:pt x="321291" y="1481193"/>
                  <a:pt x="324761" y="1489867"/>
                </a:cubicBezTo>
                <a:cubicBezTo>
                  <a:pt x="341975" y="1531719"/>
                  <a:pt x="365314" y="1573586"/>
                  <a:pt x="357764" y="1620763"/>
                </a:cubicBezTo>
                <a:cubicBezTo>
                  <a:pt x="347465" y="1685981"/>
                  <a:pt x="354098" y="1748120"/>
                  <a:pt x="375859" y="1810408"/>
                </a:cubicBezTo>
                <a:cubicBezTo>
                  <a:pt x="411109" y="1911446"/>
                  <a:pt x="447876" y="2012343"/>
                  <a:pt x="452120" y="2121573"/>
                </a:cubicBezTo>
                <a:cubicBezTo>
                  <a:pt x="452818" y="2139681"/>
                  <a:pt x="466350" y="2160060"/>
                  <a:pt x="479154" y="2174579"/>
                </a:cubicBezTo>
                <a:cubicBezTo>
                  <a:pt x="503504" y="2202386"/>
                  <a:pt x="505090" y="2200902"/>
                  <a:pt x="490307" y="2235921"/>
                </a:cubicBezTo>
                <a:cubicBezTo>
                  <a:pt x="486671" y="2244289"/>
                  <a:pt x="484918" y="2254397"/>
                  <a:pt x="479004" y="2260869"/>
                </a:cubicBezTo>
                <a:cubicBezTo>
                  <a:pt x="448923" y="2293842"/>
                  <a:pt x="460272" y="2330108"/>
                  <a:pt x="468379" y="2366479"/>
                </a:cubicBezTo>
                <a:cubicBezTo>
                  <a:pt x="469916" y="2372845"/>
                  <a:pt x="471955" y="2380500"/>
                  <a:pt x="469801" y="2386246"/>
                </a:cubicBezTo>
                <a:cubicBezTo>
                  <a:pt x="460121" y="2412190"/>
                  <a:pt x="466218" y="2432868"/>
                  <a:pt x="484511" y="2453006"/>
                </a:cubicBezTo>
                <a:cubicBezTo>
                  <a:pt x="500266" y="2470503"/>
                  <a:pt x="510590" y="2491368"/>
                  <a:pt x="495165" y="2515160"/>
                </a:cubicBezTo>
                <a:cubicBezTo>
                  <a:pt x="460969" y="2568022"/>
                  <a:pt x="463893" y="2620936"/>
                  <a:pt x="493463" y="2674477"/>
                </a:cubicBezTo>
                <a:cubicBezTo>
                  <a:pt x="514557" y="2712722"/>
                  <a:pt x="522129" y="2751630"/>
                  <a:pt x="508318" y="2795170"/>
                </a:cubicBezTo>
                <a:cubicBezTo>
                  <a:pt x="502962" y="2811920"/>
                  <a:pt x="509422" y="2832371"/>
                  <a:pt x="509620" y="2851292"/>
                </a:cubicBezTo>
                <a:cubicBezTo>
                  <a:pt x="509832" y="2861986"/>
                  <a:pt x="510718" y="2873767"/>
                  <a:pt x="506806" y="2883305"/>
                </a:cubicBezTo>
                <a:cubicBezTo>
                  <a:pt x="496883" y="2908699"/>
                  <a:pt x="483390" y="2932696"/>
                  <a:pt x="473674" y="2958260"/>
                </a:cubicBezTo>
                <a:cubicBezTo>
                  <a:pt x="469058" y="2970544"/>
                  <a:pt x="467306" y="2984860"/>
                  <a:pt x="468328" y="2998159"/>
                </a:cubicBezTo>
                <a:cubicBezTo>
                  <a:pt x="470969" y="3037516"/>
                  <a:pt x="474558" y="3076788"/>
                  <a:pt x="479836" y="3115713"/>
                </a:cubicBezTo>
                <a:cubicBezTo>
                  <a:pt x="488387" y="3179974"/>
                  <a:pt x="494938" y="3245373"/>
                  <a:pt x="555720" y="3286686"/>
                </a:cubicBezTo>
                <a:cubicBezTo>
                  <a:pt x="560620" y="3290067"/>
                  <a:pt x="564022" y="3297980"/>
                  <a:pt x="565371" y="3304362"/>
                </a:cubicBezTo>
                <a:cubicBezTo>
                  <a:pt x="571696" y="3333817"/>
                  <a:pt x="574867" y="3364327"/>
                  <a:pt x="583436" y="3393195"/>
                </a:cubicBezTo>
                <a:cubicBezTo>
                  <a:pt x="590328" y="3416286"/>
                  <a:pt x="590596" y="3435968"/>
                  <a:pt x="575531" y="3455326"/>
                </a:cubicBezTo>
                <a:cubicBezTo>
                  <a:pt x="565593" y="3467999"/>
                  <a:pt x="558050" y="3481744"/>
                  <a:pt x="554223" y="3496130"/>
                </a:cubicBezTo>
                <a:lnTo>
                  <a:pt x="553961" y="3498197"/>
                </a:lnTo>
                <a:lnTo>
                  <a:pt x="553960" y="3498197"/>
                </a:lnTo>
                <a:lnTo>
                  <a:pt x="551436" y="3518135"/>
                </a:lnTo>
                <a:cubicBezTo>
                  <a:pt x="551548" y="3525595"/>
                  <a:pt x="552752" y="3533161"/>
                  <a:pt x="555218" y="3540779"/>
                </a:cubicBezTo>
                <a:cubicBezTo>
                  <a:pt x="564891" y="3571265"/>
                  <a:pt x="551966" y="3593108"/>
                  <a:pt x="538695" y="3617469"/>
                </a:cubicBezTo>
                <a:cubicBezTo>
                  <a:pt x="529031" y="3635186"/>
                  <a:pt x="516723" y="3655441"/>
                  <a:pt x="517285" y="3674138"/>
                </a:cubicBezTo>
                <a:lnTo>
                  <a:pt x="513668" y="3700065"/>
                </a:lnTo>
                <a:lnTo>
                  <a:pt x="513522" y="3700095"/>
                </a:lnTo>
                <a:lnTo>
                  <a:pt x="513667" y="3700066"/>
                </a:lnTo>
                <a:lnTo>
                  <a:pt x="512906" y="3705519"/>
                </a:lnTo>
                <a:cubicBezTo>
                  <a:pt x="504666" y="3736627"/>
                  <a:pt x="489490" y="3767211"/>
                  <a:pt x="509270" y="3799980"/>
                </a:cubicBezTo>
                <a:cubicBezTo>
                  <a:pt x="511065" y="3802878"/>
                  <a:pt x="507773" y="3808725"/>
                  <a:pt x="507225" y="3813176"/>
                </a:cubicBezTo>
                <a:cubicBezTo>
                  <a:pt x="503204" y="3848743"/>
                  <a:pt x="513224" y="3880922"/>
                  <a:pt x="539280" y="3904366"/>
                </a:cubicBezTo>
                <a:cubicBezTo>
                  <a:pt x="573271" y="3935120"/>
                  <a:pt x="579705" y="3972027"/>
                  <a:pt x="573428" y="4014303"/>
                </a:cubicBezTo>
                <a:cubicBezTo>
                  <a:pt x="571417" y="4027879"/>
                  <a:pt x="570355" y="4041368"/>
                  <a:pt x="568930" y="4055079"/>
                </a:cubicBezTo>
                <a:cubicBezTo>
                  <a:pt x="566799" y="4073638"/>
                  <a:pt x="564496" y="4092406"/>
                  <a:pt x="562365" y="4110965"/>
                </a:cubicBezTo>
                <a:cubicBezTo>
                  <a:pt x="560185" y="4128956"/>
                  <a:pt x="555521" y="4149087"/>
                  <a:pt x="573083" y="4161253"/>
                </a:cubicBezTo>
                <a:cubicBezTo>
                  <a:pt x="588198" y="4171733"/>
                  <a:pt x="587633" y="4180202"/>
                  <a:pt x="576478" y="4192125"/>
                </a:cubicBezTo>
                <a:cubicBezTo>
                  <a:pt x="537414" y="4233572"/>
                  <a:pt x="515015" y="4281532"/>
                  <a:pt x="518425" y="4339756"/>
                </a:cubicBezTo>
                <a:cubicBezTo>
                  <a:pt x="519135" y="4351745"/>
                  <a:pt x="517590" y="4364130"/>
                  <a:pt x="515819" y="4376151"/>
                </a:cubicBezTo>
                <a:cubicBezTo>
                  <a:pt x="514770" y="4383518"/>
                  <a:pt x="513670" y="4392418"/>
                  <a:pt x="508946" y="4397248"/>
                </a:cubicBezTo>
                <a:cubicBezTo>
                  <a:pt x="472969" y="4434779"/>
                  <a:pt x="449705" y="4479566"/>
                  <a:pt x="432100" y="4527661"/>
                </a:cubicBezTo>
                <a:cubicBezTo>
                  <a:pt x="425830" y="4544875"/>
                  <a:pt x="419665" y="4563232"/>
                  <a:pt x="419018" y="4581271"/>
                </a:cubicBezTo>
                <a:cubicBezTo>
                  <a:pt x="418440" y="4600071"/>
                  <a:pt x="424020" y="4619266"/>
                  <a:pt x="427842" y="4638045"/>
                </a:cubicBezTo>
                <a:cubicBezTo>
                  <a:pt x="430001" y="4649136"/>
                  <a:pt x="430992" y="4662053"/>
                  <a:pt x="437307" y="4670468"/>
                </a:cubicBezTo>
                <a:cubicBezTo>
                  <a:pt x="457155" y="4697159"/>
                  <a:pt x="478242" y="4722778"/>
                  <a:pt x="500763" y="4747310"/>
                </a:cubicBezTo>
                <a:cubicBezTo>
                  <a:pt x="520091" y="4768310"/>
                  <a:pt x="522973" y="4772639"/>
                  <a:pt x="503130" y="4794154"/>
                </a:cubicBezTo>
                <a:cubicBezTo>
                  <a:pt x="482771" y="4816293"/>
                  <a:pt x="473487" y="4842394"/>
                  <a:pt x="471276" y="4870525"/>
                </a:cubicBezTo>
                <a:cubicBezTo>
                  <a:pt x="467881" y="4915026"/>
                  <a:pt x="465662" y="4959799"/>
                  <a:pt x="466095" y="5004333"/>
                </a:cubicBezTo>
                <a:cubicBezTo>
                  <a:pt x="466529" y="5044659"/>
                  <a:pt x="485734" y="5062225"/>
                  <a:pt x="526112" y="5066571"/>
                </a:cubicBezTo>
                <a:cubicBezTo>
                  <a:pt x="548535" y="5069112"/>
                  <a:pt x="572977" y="5072810"/>
                  <a:pt x="581076" y="5096554"/>
                </a:cubicBezTo>
                <a:cubicBezTo>
                  <a:pt x="594186" y="5135338"/>
                  <a:pt x="602121" y="5176127"/>
                  <a:pt x="650387" y="5191419"/>
                </a:cubicBezTo>
                <a:cubicBezTo>
                  <a:pt x="641132" y="5203168"/>
                  <a:pt x="635667" y="5210364"/>
                  <a:pt x="630186" y="5217371"/>
                </a:cubicBezTo>
                <a:cubicBezTo>
                  <a:pt x="614931" y="5236746"/>
                  <a:pt x="611101" y="5274397"/>
                  <a:pt x="627425" y="5291847"/>
                </a:cubicBezTo>
                <a:cubicBezTo>
                  <a:pt x="651204" y="5317603"/>
                  <a:pt x="649544" y="5343389"/>
                  <a:pt x="635466" y="5371456"/>
                </a:cubicBezTo>
                <a:cubicBezTo>
                  <a:pt x="612203" y="5418347"/>
                  <a:pt x="622990" y="5467290"/>
                  <a:pt x="638101" y="5511248"/>
                </a:cubicBezTo>
                <a:cubicBezTo>
                  <a:pt x="649363" y="5544462"/>
                  <a:pt x="667662" y="5579328"/>
                  <a:pt x="704029" y="5598387"/>
                </a:cubicBezTo>
                <a:cubicBezTo>
                  <a:pt x="715672" y="5604399"/>
                  <a:pt x="722615" y="5619644"/>
                  <a:pt x="730967" y="5631508"/>
                </a:cubicBezTo>
                <a:cubicBezTo>
                  <a:pt x="737804" y="5641405"/>
                  <a:pt x="744309" y="5651903"/>
                  <a:pt x="749162" y="5663130"/>
                </a:cubicBezTo>
                <a:cubicBezTo>
                  <a:pt x="754463" y="5675079"/>
                  <a:pt x="761782" y="5688186"/>
                  <a:pt x="761184" y="5700484"/>
                </a:cubicBezTo>
                <a:cubicBezTo>
                  <a:pt x="759614" y="5737740"/>
                  <a:pt x="771960" y="5766072"/>
                  <a:pt x="801844" y="5789549"/>
                </a:cubicBezTo>
                <a:cubicBezTo>
                  <a:pt x="817303" y="5801719"/>
                  <a:pt x="836388" y="5820061"/>
                  <a:pt x="838139" y="5837118"/>
                </a:cubicBezTo>
                <a:cubicBezTo>
                  <a:pt x="842502" y="5878614"/>
                  <a:pt x="859317" y="5911893"/>
                  <a:pt x="879049" y="5947777"/>
                </a:cubicBezTo>
                <a:cubicBezTo>
                  <a:pt x="891685" y="5970916"/>
                  <a:pt x="901390" y="5997576"/>
                  <a:pt x="913424" y="6022496"/>
                </a:cubicBezTo>
                <a:cubicBezTo>
                  <a:pt x="927563" y="6051619"/>
                  <a:pt x="934736" y="6084059"/>
                  <a:pt x="967911" y="6099584"/>
                </a:cubicBezTo>
                <a:cubicBezTo>
                  <a:pt x="971515" y="6101356"/>
                  <a:pt x="972656" y="6107567"/>
                  <a:pt x="976160" y="6110307"/>
                </a:cubicBezTo>
                <a:cubicBezTo>
                  <a:pt x="986909" y="6119081"/>
                  <a:pt x="997159" y="6130771"/>
                  <a:pt x="1009580" y="6134800"/>
                </a:cubicBezTo>
                <a:cubicBezTo>
                  <a:pt x="1045840" y="6146407"/>
                  <a:pt x="1082944" y="6154685"/>
                  <a:pt x="1119632" y="6164726"/>
                </a:cubicBezTo>
                <a:cubicBezTo>
                  <a:pt x="1127482" y="6166877"/>
                  <a:pt x="1137401" y="6168649"/>
                  <a:pt x="1142302" y="6174132"/>
                </a:cubicBezTo>
                <a:cubicBezTo>
                  <a:pt x="1170448" y="6205802"/>
                  <a:pt x="1197698" y="6238132"/>
                  <a:pt x="1224601" y="6270869"/>
                </a:cubicBezTo>
                <a:cubicBezTo>
                  <a:pt x="1235371" y="6284042"/>
                  <a:pt x="1231132" y="6296289"/>
                  <a:pt x="1221274" y="6309817"/>
                </a:cubicBezTo>
                <a:cubicBezTo>
                  <a:pt x="1211948" y="6322912"/>
                  <a:pt x="1202505" y="6338888"/>
                  <a:pt x="1201234" y="6354305"/>
                </a:cubicBezTo>
                <a:cubicBezTo>
                  <a:pt x="1198888" y="6385130"/>
                  <a:pt x="1200626" y="6416726"/>
                  <a:pt x="1203453" y="6447651"/>
                </a:cubicBezTo>
                <a:cubicBezTo>
                  <a:pt x="1204511" y="6459223"/>
                  <a:pt x="1212466" y="6470931"/>
                  <a:pt x="1218957" y="6481243"/>
                </a:cubicBezTo>
                <a:cubicBezTo>
                  <a:pt x="1231263" y="6500776"/>
                  <a:pt x="1247036" y="6518465"/>
                  <a:pt x="1257705" y="6538915"/>
                </a:cubicBezTo>
                <a:cubicBezTo>
                  <a:pt x="1270012" y="6562662"/>
                  <a:pt x="1287492" y="6575985"/>
                  <a:pt x="1313400" y="6581077"/>
                </a:cubicBezTo>
                <a:cubicBezTo>
                  <a:pt x="1351968" y="6588650"/>
                  <a:pt x="1380543" y="6612439"/>
                  <a:pt x="1404616" y="6641421"/>
                </a:cubicBezTo>
                <a:cubicBezTo>
                  <a:pt x="1435335" y="6678212"/>
                  <a:pt x="1438290" y="6725193"/>
                  <a:pt x="1449003" y="6769170"/>
                </a:cubicBezTo>
                <a:cubicBezTo>
                  <a:pt x="1453029" y="6786020"/>
                  <a:pt x="1456729" y="6803471"/>
                  <a:pt x="1464411" y="6818457"/>
                </a:cubicBezTo>
                <a:lnTo>
                  <a:pt x="1482665" y="6857998"/>
                </a:lnTo>
                <a:lnTo>
                  <a:pt x="1000755" y="6857998"/>
                </a:lnTo>
                <a:lnTo>
                  <a:pt x="979250" y="6816111"/>
                </a:lnTo>
                <a:cubicBezTo>
                  <a:pt x="970168" y="6794177"/>
                  <a:pt x="965863" y="6770086"/>
                  <a:pt x="956780" y="6748151"/>
                </a:cubicBezTo>
                <a:cubicBezTo>
                  <a:pt x="941775" y="6711644"/>
                  <a:pt x="923647" y="6676570"/>
                  <a:pt x="908453" y="6640082"/>
                </a:cubicBezTo>
                <a:cubicBezTo>
                  <a:pt x="879255" y="6569674"/>
                  <a:pt x="850985" y="6498989"/>
                  <a:pt x="822909" y="6428288"/>
                </a:cubicBezTo>
                <a:cubicBezTo>
                  <a:pt x="816934" y="6413148"/>
                  <a:pt x="814822" y="6396314"/>
                  <a:pt x="808485" y="6381398"/>
                </a:cubicBezTo>
                <a:cubicBezTo>
                  <a:pt x="791477" y="6341822"/>
                  <a:pt x="773350" y="6302540"/>
                  <a:pt x="755048" y="6263466"/>
                </a:cubicBezTo>
                <a:cubicBezTo>
                  <a:pt x="743894" y="6239807"/>
                  <a:pt x="730707" y="6216908"/>
                  <a:pt x="719917" y="6193026"/>
                </a:cubicBezTo>
                <a:cubicBezTo>
                  <a:pt x="711284" y="6173919"/>
                  <a:pt x="704118" y="6154105"/>
                  <a:pt x="698070" y="6133997"/>
                </a:cubicBezTo>
                <a:cubicBezTo>
                  <a:pt x="692853" y="6116682"/>
                  <a:pt x="691551" y="6098246"/>
                  <a:pt x="685592" y="6081192"/>
                </a:cubicBezTo>
                <a:cubicBezTo>
                  <a:pt x="669514" y="6035024"/>
                  <a:pt x="651968" y="5989570"/>
                  <a:pt x="635166" y="5943853"/>
                </a:cubicBezTo>
                <a:cubicBezTo>
                  <a:pt x="628516" y="5925524"/>
                  <a:pt x="623160" y="5906692"/>
                  <a:pt x="615235" y="5889051"/>
                </a:cubicBezTo>
                <a:cubicBezTo>
                  <a:pt x="594274" y="5841801"/>
                  <a:pt x="571108" y="5795521"/>
                  <a:pt x="551077" y="5747994"/>
                </a:cubicBezTo>
                <a:cubicBezTo>
                  <a:pt x="534467" y="5708575"/>
                  <a:pt x="521357" y="5667688"/>
                  <a:pt x="506212" y="5627557"/>
                </a:cubicBezTo>
                <a:cubicBezTo>
                  <a:pt x="499682" y="5610555"/>
                  <a:pt x="491139" y="5594502"/>
                  <a:pt x="485372" y="5577430"/>
                </a:cubicBezTo>
                <a:cubicBezTo>
                  <a:pt x="472314" y="5539214"/>
                  <a:pt x="460723" y="5500292"/>
                  <a:pt x="447647" y="5461888"/>
                </a:cubicBezTo>
                <a:cubicBezTo>
                  <a:pt x="440100" y="5440003"/>
                  <a:pt x="428258" y="5419278"/>
                  <a:pt x="422573" y="5396841"/>
                </a:cubicBezTo>
                <a:cubicBezTo>
                  <a:pt x="409095" y="5343553"/>
                  <a:pt x="398049" y="5289660"/>
                  <a:pt x="386243" y="5235835"/>
                </a:cubicBezTo>
                <a:cubicBezTo>
                  <a:pt x="374093" y="5180322"/>
                  <a:pt x="361580" y="5125031"/>
                  <a:pt x="350188" y="5069445"/>
                </a:cubicBezTo>
                <a:cubicBezTo>
                  <a:pt x="344154" y="5039006"/>
                  <a:pt x="340760" y="5008134"/>
                  <a:pt x="334916" y="4977679"/>
                </a:cubicBezTo>
                <a:cubicBezTo>
                  <a:pt x="329796" y="4950982"/>
                  <a:pt x="322420" y="4924682"/>
                  <a:pt x="316732" y="4898038"/>
                </a:cubicBezTo>
                <a:cubicBezTo>
                  <a:pt x="311944" y="4874947"/>
                  <a:pt x="308277" y="4851558"/>
                  <a:pt x="303487" y="4828467"/>
                </a:cubicBezTo>
                <a:cubicBezTo>
                  <a:pt x="295710" y="4791492"/>
                  <a:pt x="287380" y="4754757"/>
                  <a:pt x="279427" y="4717991"/>
                </a:cubicBezTo>
                <a:cubicBezTo>
                  <a:pt x="276299" y="4702591"/>
                  <a:pt x="270066" y="4686707"/>
                  <a:pt x="271575" y="4671841"/>
                </a:cubicBezTo>
                <a:cubicBezTo>
                  <a:pt x="275423" y="4634375"/>
                  <a:pt x="270023" y="4598330"/>
                  <a:pt x="261746" y="4562167"/>
                </a:cubicBezTo>
                <a:cubicBezTo>
                  <a:pt x="258892" y="4549802"/>
                  <a:pt x="258043" y="4536297"/>
                  <a:pt x="260158" y="4523860"/>
                </a:cubicBezTo>
                <a:cubicBezTo>
                  <a:pt x="264337" y="4498417"/>
                  <a:pt x="271242" y="4473492"/>
                  <a:pt x="276972" y="4448290"/>
                </a:cubicBezTo>
                <a:cubicBezTo>
                  <a:pt x="277678" y="4445546"/>
                  <a:pt x="277574" y="4442304"/>
                  <a:pt x="277882" y="4439409"/>
                </a:cubicBezTo>
                <a:cubicBezTo>
                  <a:pt x="279636" y="4422985"/>
                  <a:pt x="281404" y="4406757"/>
                  <a:pt x="282776" y="4390368"/>
                </a:cubicBezTo>
                <a:cubicBezTo>
                  <a:pt x="283496" y="4381505"/>
                  <a:pt x="282871" y="4372570"/>
                  <a:pt x="283402" y="4363722"/>
                </a:cubicBezTo>
                <a:cubicBezTo>
                  <a:pt x="285628" y="4329468"/>
                  <a:pt x="273313" y="4293097"/>
                  <a:pt x="293599" y="4261782"/>
                </a:cubicBezTo>
                <a:cubicBezTo>
                  <a:pt x="306663" y="4241459"/>
                  <a:pt x="301566" y="4223369"/>
                  <a:pt x="297435" y="4203280"/>
                </a:cubicBezTo>
                <a:cubicBezTo>
                  <a:pt x="294324" y="4188066"/>
                  <a:pt x="293454" y="4172267"/>
                  <a:pt x="291841" y="4156730"/>
                </a:cubicBezTo>
                <a:cubicBezTo>
                  <a:pt x="288777" y="4129463"/>
                  <a:pt x="286090" y="4102160"/>
                  <a:pt x="282644" y="4074927"/>
                </a:cubicBezTo>
                <a:cubicBezTo>
                  <a:pt x="281468" y="4066234"/>
                  <a:pt x="275910" y="4057753"/>
                  <a:pt x="275888" y="4049146"/>
                </a:cubicBezTo>
                <a:cubicBezTo>
                  <a:pt x="275887" y="4009354"/>
                  <a:pt x="277975" y="3969373"/>
                  <a:pt x="277593" y="3929618"/>
                </a:cubicBezTo>
                <a:cubicBezTo>
                  <a:pt x="277443" y="3907060"/>
                  <a:pt x="271742" y="3884432"/>
                  <a:pt x="272369" y="3861992"/>
                </a:cubicBezTo>
                <a:cubicBezTo>
                  <a:pt x="273065" y="3836105"/>
                  <a:pt x="278553" y="3810351"/>
                  <a:pt x="280974" y="3784495"/>
                </a:cubicBezTo>
                <a:cubicBezTo>
                  <a:pt x="281660" y="3777354"/>
                  <a:pt x="279243" y="3769733"/>
                  <a:pt x="278188" y="3762368"/>
                </a:cubicBezTo>
                <a:cubicBezTo>
                  <a:pt x="277045" y="3754055"/>
                  <a:pt x="275539" y="3745966"/>
                  <a:pt x="274587" y="3737636"/>
                </a:cubicBezTo>
                <a:lnTo>
                  <a:pt x="274110" y="3733149"/>
                </a:lnTo>
                <a:lnTo>
                  <a:pt x="307451" y="3729245"/>
                </a:lnTo>
                <a:lnTo>
                  <a:pt x="420781" y="3714526"/>
                </a:lnTo>
                <a:lnTo>
                  <a:pt x="307452" y="3729244"/>
                </a:lnTo>
                <a:lnTo>
                  <a:pt x="274111" y="3733148"/>
                </a:lnTo>
                <a:lnTo>
                  <a:pt x="266480" y="3661472"/>
                </a:lnTo>
                <a:cubicBezTo>
                  <a:pt x="264299" y="3645987"/>
                  <a:pt x="255031" y="3630383"/>
                  <a:pt x="256559" y="3615703"/>
                </a:cubicBezTo>
                <a:cubicBezTo>
                  <a:pt x="259373" y="3585795"/>
                  <a:pt x="244356" y="3557516"/>
                  <a:pt x="251912" y="3527176"/>
                </a:cubicBezTo>
                <a:cubicBezTo>
                  <a:pt x="254116" y="3517788"/>
                  <a:pt x="245382" y="3505962"/>
                  <a:pt x="243998" y="3494992"/>
                </a:cubicBezTo>
                <a:lnTo>
                  <a:pt x="237062" y="3424466"/>
                </a:lnTo>
                <a:lnTo>
                  <a:pt x="235887" y="3412521"/>
                </a:lnTo>
                <a:cubicBezTo>
                  <a:pt x="233822" y="3387840"/>
                  <a:pt x="228827" y="3362470"/>
                  <a:pt x="231972" y="3338271"/>
                </a:cubicBezTo>
                <a:cubicBezTo>
                  <a:pt x="235392" y="3312898"/>
                  <a:pt x="232587" y="3290581"/>
                  <a:pt x="223937" y="3267077"/>
                </a:cubicBezTo>
                <a:cubicBezTo>
                  <a:pt x="218064" y="3250969"/>
                  <a:pt x="215900" y="3233567"/>
                  <a:pt x="213012" y="3216616"/>
                </a:cubicBezTo>
                <a:cubicBezTo>
                  <a:pt x="209813" y="3198353"/>
                  <a:pt x="211941" y="3177689"/>
                  <a:pt x="204156" y="3161566"/>
                </a:cubicBezTo>
                <a:cubicBezTo>
                  <a:pt x="181020" y="3113557"/>
                  <a:pt x="172373" y="3062888"/>
                  <a:pt x="167623" y="3010908"/>
                </a:cubicBezTo>
                <a:cubicBezTo>
                  <a:pt x="166756" y="3001420"/>
                  <a:pt x="168527" y="2991502"/>
                  <a:pt x="170542" y="2982138"/>
                </a:cubicBezTo>
                <a:cubicBezTo>
                  <a:pt x="182762" y="2927454"/>
                  <a:pt x="176374" y="2874284"/>
                  <a:pt x="160998" y="2821168"/>
                </a:cubicBezTo>
                <a:cubicBezTo>
                  <a:pt x="157698" y="2810183"/>
                  <a:pt x="156174" y="2797697"/>
                  <a:pt x="157427" y="2786297"/>
                </a:cubicBezTo>
                <a:cubicBezTo>
                  <a:pt x="161189" y="2754195"/>
                  <a:pt x="169403" y="2722645"/>
                  <a:pt x="171250" y="2690530"/>
                </a:cubicBezTo>
                <a:cubicBezTo>
                  <a:pt x="174243" y="2637459"/>
                  <a:pt x="143920" y="2594508"/>
                  <a:pt x="122562" y="2549209"/>
                </a:cubicBezTo>
                <a:cubicBezTo>
                  <a:pt x="102363" y="2506099"/>
                  <a:pt x="62470" y="2471484"/>
                  <a:pt x="65809" y="2417997"/>
                </a:cubicBezTo>
                <a:cubicBezTo>
                  <a:pt x="66082" y="2412617"/>
                  <a:pt x="60422" y="2407204"/>
                  <a:pt x="58557" y="2401444"/>
                </a:cubicBezTo>
                <a:cubicBezTo>
                  <a:pt x="53477" y="2385647"/>
                  <a:pt x="47642" y="2369921"/>
                  <a:pt x="44442" y="2353760"/>
                </a:cubicBezTo>
                <a:cubicBezTo>
                  <a:pt x="40346" y="2334048"/>
                  <a:pt x="39250" y="2313680"/>
                  <a:pt x="35533" y="2293932"/>
                </a:cubicBezTo>
                <a:cubicBezTo>
                  <a:pt x="30915" y="2268528"/>
                  <a:pt x="22539" y="2243852"/>
                  <a:pt x="20216" y="2218428"/>
                </a:cubicBezTo>
                <a:cubicBezTo>
                  <a:pt x="18344" y="2197940"/>
                  <a:pt x="23508" y="2176998"/>
                  <a:pt x="25068" y="2156387"/>
                </a:cubicBezTo>
                <a:cubicBezTo>
                  <a:pt x="27193" y="2127307"/>
                  <a:pt x="22986" y="2095935"/>
                  <a:pt x="32822" y="2069593"/>
                </a:cubicBezTo>
                <a:cubicBezTo>
                  <a:pt x="43261" y="2041475"/>
                  <a:pt x="46802" y="2015326"/>
                  <a:pt x="40270" y="1987801"/>
                </a:cubicBezTo>
                <a:cubicBezTo>
                  <a:pt x="38092" y="1978626"/>
                  <a:pt x="29031" y="1967402"/>
                  <a:pt x="20494" y="1963975"/>
                </a:cubicBezTo>
                <a:cubicBezTo>
                  <a:pt x="1431" y="1956341"/>
                  <a:pt x="-2957" y="1943928"/>
                  <a:pt x="1728" y="1926090"/>
                </a:cubicBezTo>
                <a:cubicBezTo>
                  <a:pt x="5670" y="1910617"/>
                  <a:pt x="6643" y="1891972"/>
                  <a:pt x="15953" y="1880793"/>
                </a:cubicBezTo>
                <a:cubicBezTo>
                  <a:pt x="42326" y="1849112"/>
                  <a:pt x="39894" y="1812030"/>
                  <a:pt x="44378" y="1775275"/>
                </a:cubicBezTo>
                <a:cubicBezTo>
                  <a:pt x="47111" y="1752836"/>
                  <a:pt x="45428" y="1732327"/>
                  <a:pt x="40192" y="1710615"/>
                </a:cubicBezTo>
                <a:cubicBezTo>
                  <a:pt x="28614" y="1663468"/>
                  <a:pt x="34611" y="1616049"/>
                  <a:pt x="43506" y="1568941"/>
                </a:cubicBezTo>
                <a:cubicBezTo>
                  <a:pt x="49458" y="1537788"/>
                  <a:pt x="51927" y="1506189"/>
                  <a:pt x="58087" y="1475211"/>
                </a:cubicBezTo>
                <a:cubicBezTo>
                  <a:pt x="62855" y="1452010"/>
                  <a:pt x="68949" y="1428691"/>
                  <a:pt x="78062" y="1407007"/>
                </a:cubicBezTo>
                <a:cubicBezTo>
                  <a:pt x="91450" y="1375554"/>
                  <a:pt x="113342" y="1347158"/>
                  <a:pt x="103406" y="1309613"/>
                </a:cubicBezTo>
                <a:cubicBezTo>
                  <a:pt x="94647" y="1276551"/>
                  <a:pt x="103823" y="1245107"/>
                  <a:pt x="112398" y="1213333"/>
                </a:cubicBezTo>
                <a:cubicBezTo>
                  <a:pt x="118682" y="1189993"/>
                  <a:pt x="125158" y="1166639"/>
                  <a:pt x="128337" y="1142817"/>
                </a:cubicBezTo>
                <a:cubicBezTo>
                  <a:pt x="132066" y="1114546"/>
                  <a:pt x="126549" y="1083485"/>
                  <a:pt x="135869" y="1057764"/>
                </a:cubicBezTo>
                <a:cubicBezTo>
                  <a:pt x="145653" y="1030852"/>
                  <a:pt x="135536" y="1010162"/>
                  <a:pt x="130022" y="987518"/>
                </a:cubicBezTo>
                <a:cubicBezTo>
                  <a:pt x="121364" y="951388"/>
                  <a:pt x="108170" y="915863"/>
                  <a:pt x="117312" y="877725"/>
                </a:cubicBezTo>
                <a:cubicBezTo>
                  <a:pt x="128381" y="831376"/>
                  <a:pt x="140621" y="785301"/>
                  <a:pt x="150914" y="738832"/>
                </a:cubicBezTo>
                <a:cubicBezTo>
                  <a:pt x="154823" y="720874"/>
                  <a:pt x="155382" y="701887"/>
                  <a:pt x="156184" y="683447"/>
                </a:cubicBezTo>
                <a:cubicBezTo>
                  <a:pt x="156694" y="665994"/>
                  <a:pt x="149492" y="645801"/>
                  <a:pt x="156246" y="631789"/>
                </a:cubicBezTo>
                <a:cubicBezTo>
                  <a:pt x="173615" y="595769"/>
                  <a:pt x="180461" y="559754"/>
                  <a:pt x="176856" y="520291"/>
                </a:cubicBezTo>
                <a:cubicBezTo>
                  <a:pt x="175502" y="505492"/>
                  <a:pt x="182724" y="490294"/>
                  <a:pt x="182873" y="475169"/>
                </a:cubicBezTo>
                <a:cubicBezTo>
                  <a:pt x="182896" y="454505"/>
                  <a:pt x="185870" y="430512"/>
                  <a:pt x="177029" y="413338"/>
                </a:cubicBezTo>
                <a:cubicBezTo>
                  <a:pt x="156124" y="372972"/>
                  <a:pt x="167251" y="337714"/>
                  <a:pt x="180788" y="299554"/>
                </a:cubicBezTo>
                <a:cubicBezTo>
                  <a:pt x="194189" y="261982"/>
                  <a:pt x="204001" y="222826"/>
                  <a:pt x="211504" y="183499"/>
                </a:cubicBezTo>
                <a:cubicBezTo>
                  <a:pt x="214170" y="168715"/>
                  <a:pt x="205952" y="152060"/>
                  <a:pt x="203169" y="136243"/>
                </a:cubicBezTo>
                <a:cubicBezTo>
                  <a:pt x="202268" y="130586"/>
                  <a:pt x="201126" y="124377"/>
                  <a:pt x="202558" y="119082"/>
                </a:cubicBezTo>
                <a:cubicBezTo>
                  <a:pt x="212824" y="80698"/>
                  <a:pt x="220596" y="42109"/>
                  <a:pt x="217768" y="2930"/>
                </a:cubicBezTo>
                <a:lnTo>
                  <a:pt x="21727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E83D9A9-D471-4D7B-B201-DE182EF2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32037" y="1"/>
            <a:ext cx="1482665" cy="6857998"/>
          </a:xfrm>
          <a:custGeom>
            <a:avLst/>
            <a:gdLst>
              <a:gd name="connsiteX0" fmla="*/ 604365 w 1482665"/>
              <a:gd name="connsiteY0" fmla="*/ 0 h 6857998"/>
              <a:gd name="connsiteX1" fmla="*/ 609263 w 1482665"/>
              <a:gd name="connsiteY1" fmla="*/ 27013 h 6857998"/>
              <a:gd name="connsiteX2" fmla="*/ 626139 w 1482665"/>
              <a:gd name="connsiteY2" fmla="*/ 44217 h 6857998"/>
              <a:gd name="connsiteX3" fmla="*/ 669163 w 1482665"/>
              <a:gd name="connsiteY3" fmla="*/ 94234 h 6857998"/>
              <a:gd name="connsiteX4" fmla="*/ 712570 w 1482665"/>
              <a:gd name="connsiteY4" fmla="*/ 196630 h 6857998"/>
              <a:gd name="connsiteX5" fmla="*/ 713292 w 1482665"/>
              <a:gd name="connsiteY5" fmla="*/ 225451 h 6857998"/>
              <a:gd name="connsiteX6" fmla="*/ 663568 w 1482665"/>
              <a:gd name="connsiteY6" fmla="*/ 303070 h 6857998"/>
              <a:gd name="connsiteX7" fmla="*/ 644217 w 1482665"/>
              <a:gd name="connsiteY7" fmla="*/ 340422 h 6857998"/>
              <a:gd name="connsiteX8" fmla="*/ 611823 w 1482665"/>
              <a:gd name="connsiteY8" fmla="*/ 444389 h 6857998"/>
              <a:gd name="connsiteX9" fmla="*/ 604997 w 1482665"/>
              <a:gd name="connsiteY9" fmla="*/ 453430 h 6857998"/>
              <a:gd name="connsiteX10" fmla="*/ 521643 w 1482665"/>
              <a:gd name="connsiteY10" fmla="*/ 535653 h 6857998"/>
              <a:gd name="connsiteX11" fmla="*/ 507802 w 1482665"/>
              <a:gd name="connsiteY11" fmla="*/ 553752 h 6857998"/>
              <a:gd name="connsiteX12" fmla="*/ 485734 w 1482665"/>
              <a:gd name="connsiteY12" fmla="*/ 576048 h 6857998"/>
              <a:gd name="connsiteX13" fmla="*/ 445182 w 1482665"/>
              <a:gd name="connsiteY13" fmla="*/ 643072 h 6857998"/>
              <a:gd name="connsiteX14" fmla="*/ 437493 w 1482665"/>
              <a:gd name="connsiteY14" fmla="*/ 722208 h 6857998"/>
              <a:gd name="connsiteX15" fmla="*/ 423498 w 1482665"/>
              <a:gd name="connsiteY15" fmla="*/ 818181 h 6857998"/>
              <a:gd name="connsiteX16" fmla="*/ 411910 w 1482665"/>
              <a:gd name="connsiteY16" fmla="*/ 858840 h 6857998"/>
              <a:gd name="connsiteX17" fmla="*/ 392694 w 1482665"/>
              <a:gd name="connsiteY17" fmla="*/ 966766 h 6857998"/>
              <a:gd name="connsiteX18" fmla="*/ 375276 w 1482665"/>
              <a:gd name="connsiteY18" fmla="*/ 1044113 h 6857998"/>
              <a:gd name="connsiteX19" fmla="*/ 370946 w 1482665"/>
              <a:gd name="connsiteY19" fmla="*/ 1153742 h 6857998"/>
              <a:gd name="connsiteX20" fmla="*/ 375180 w 1482665"/>
              <a:gd name="connsiteY20" fmla="*/ 1206343 h 6857998"/>
              <a:gd name="connsiteX21" fmla="*/ 311155 w 1482665"/>
              <a:gd name="connsiteY21" fmla="*/ 1309565 h 6857998"/>
              <a:gd name="connsiteX22" fmla="*/ 270005 w 1482665"/>
              <a:gd name="connsiteY22" fmla="*/ 1390995 h 6857998"/>
              <a:gd name="connsiteX23" fmla="*/ 300742 w 1482665"/>
              <a:gd name="connsiteY23" fmla="*/ 1469872 h 6857998"/>
              <a:gd name="connsiteX24" fmla="*/ 324761 w 1482665"/>
              <a:gd name="connsiteY24" fmla="*/ 1489867 h 6857998"/>
              <a:gd name="connsiteX25" fmla="*/ 357764 w 1482665"/>
              <a:gd name="connsiteY25" fmla="*/ 1620763 h 6857998"/>
              <a:gd name="connsiteX26" fmla="*/ 375859 w 1482665"/>
              <a:gd name="connsiteY26" fmla="*/ 1810408 h 6857998"/>
              <a:gd name="connsiteX27" fmla="*/ 452120 w 1482665"/>
              <a:gd name="connsiteY27" fmla="*/ 2121573 h 6857998"/>
              <a:gd name="connsiteX28" fmla="*/ 479154 w 1482665"/>
              <a:gd name="connsiteY28" fmla="*/ 2174579 h 6857998"/>
              <a:gd name="connsiteX29" fmla="*/ 490307 w 1482665"/>
              <a:gd name="connsiteY29" fmla="*/ 2235921 h 6857998"/>
              <a:gd name="connsiteX30" fmla="*/ 479004 w 1482665"/>
              <a:gd name="connsiteY30" fmla="*/ 2260869 h 6857998"/>
              <a:gd name="connsiteX31" fmla="*/ 468379 w 1482665"/>
              <a:gd name="connsiteY31" fmla="*/ 2366479 h 6857998"/>
              <a:gd name="connsiteX32" fmla="*/ 469801 w 1482665"/>
              <a:gd name="connsiteY32" fmla="*/ 2386246 h 6857998"/>
              <a:gd name="connsiteX33" fmla="*/ 484511 w 1482665"/>
              <a:gd name="connsiteY33" fmla="*/ 2453006 h 6857998"/>
              <a:gd name="connsiteX34" fmla="*/ 495165 w 1482665"/>
              <a:gd name="connsiteY34" fmla="*/ 2515160 h 6857998"/>
              <a:gd name="connsiteX35" fmla="*/ 493463 w 1482665"/>
              <a:gd name="connsiteY35" fmla="*/ 2674477 h 6857998"/>
              <a:gd name="connsiteX36" fmla="*/ 508318 w 1482665"/>
              <a:gd name="connsiteY36" fmla="*/ 2795170 h 6857998"/>
              <a:gd name="connsiteX37" fmla="*/ 509620 w 1482665"/>
              <a:gd name="connsiteY37" fmla="*/ 2851292 h 6857998"/>
              <a:gd name="connsiteX38" fmla="*/ 506806 w 1482665"/>
              <a:gd name="connsiteY38" fmla="*/ 2883305 h 6857998"/>
              <a:gd name="connsiteX39" fmla="*/ 473674 w 1482665"/>
              <a:gd name="connsiteY39" fmla="*/ 2958260 h 6857998"/>
              <a:gd name="connsiteX40" fmla="*/ 468328 w 1482665"/>
              <a:gd name="connsiteY40" fmla="*/ 2998159 h 6857998"/>
              <a:gd name="connsiteX41" fmla="*/ 479836 w 1482665"/>
              <a:gd name="connsiteY41" fmla="*/ 3115713 h 6857998"/>
              <a:gd name="connsiteX42" fmla="*/ 555720 w 1482665"/>
              <a:gd name="connsiteY42" fmla="*/ 3286686 h 6857998"/>
              <a:gd name="connsiteX43" fmla="*/ 565371 w 1482665"/>
              <a:gd name="connsiteY43" fmla="*/ 3304362 h 6857998"/>
              <a:gd name="connsiteX44" fmla="*/ 583436 w 1482665"/>
              <a:gd name="connsiteY44" fmla="*/ 3393195 h 6857998"/>
              <a:gd name="connsiteX45" fmla="*/ 575531 w 1482665"/>
              <a:gd name="connsiteY45" fmla="*/ 3455326 h 6857998"/>
              <a:gd name="connsiteX46" fmla="*/ 554223 w 1482665"/>
              <a:gd name="connsiteY46" fmla="*/ 3496130 h 6857998"/>
              <a:gd name="connsiteX47" fmla="*/ 553961 w 1482665"/>
              <a:gd name="connsiteY47" fmla="*/ 3498197 h 6857998"/>
              <a:gd name="connsiteX48" fmla="*/ 553960 w 1482665"/>
              <a:gd name="connsiteY48" fmla="*/ 3498197 h 6857998"/>
              <a:gd name="connsiteX49" fmla="*/ 551436 w 1482665"/>
              <a:gd name="connsiteY49" fmla="*/ 3518135 h 6857998"/>
              <a:gd name="connsiteX50" fmla="*/ 555218 w 1482665"/>
              <a:gd name="connsiteY50" fmla="*/ 3540779 h 6857998"/>
              <a:gd name="connsiteX51" fmla="*/ 538695 w 1482665"/>
              <a:gd name="connsiteY51" fmla="*/ 3617469 h 6857998"/>
              <a:gd name="connsiteX52" fmla="*/ 517285 w 1482665"/>
              <a:gd name="connsiteY52" fmla="*/ 3674138 h 6857998"/>
              <a:gd name="connsiteX53" fmla="*/ 513668 w 1482665"/>
              <a:gd name="connsiteY53" fmla="*/ 3700065 h 6857998"/>
              <a:gd name="connsiteX54" fmla="*/ 513522 w 1482665"/>
              <a:gd name="connsiteY54" fmla="*/ 3700095 h 6857998"/>
              <a:gd name="connsiteX55" fmla="*/ 513667 w 1482665"/>
              <a:gd name="connsiteY55" fmla="*/ 3700066 h 6857998"/>
              <a:gd name="connsiteX56" fmla="*/ 512906 w 1482665"/>
              <a:gd name="connsiteY56" fmla="*/ 3705519 h 6857998"/>
              <a:gd name="connsiteX57" fmla="*/ 509270 w 1482665"/>
              <a:gd name="connsiteY57" fmla="*/ 3799980 h 6857998"/>
              <a:gd name="connsiteX58" fmla="*/ 507225 w 1482665"/>
              <a:gd name="connsiteY58" fmla="*/ 3813176 h 6857998"/>
              <a:gd name="connsiteX59" fmla="*/ 539280 w 1482665"/>
              <a:gd name="connsiteY59" fmla="*/ 3904366 h 6857998"/>
              <a:gd name="connsiteX60" fmla="*/ 573428 w 1482665"/>
              <a:gd name="connsiteY60" fmla="*/ 4014303 h 6857998"/>
              <a:gd name="connsiteX61" fmla="*/ 568930 w 1482665"/>
              <a:gd name="connsiteY61" fmla="*/ 4055079 h 6857998"/>
              <a:gd name="connsiteX62" fmla="*/ 562365 w 1482665"/>
              <a:gd name="connsiteY62" fmla="*/ 4110965 h 6857998"/>
              <a:gd name="connsiteX63" fmla="*/ 573083 w 1482665"/>
              <a:gd name="connsiteY63" fmla="*/ 4161253 h 6857998"/>
              <a:gd name="connsiteX64" fmla="*/ 576478 w 1482665"/>
              <a:gd name="connsiteY64" fmla="*/ 4192125 h 6857998"/>
              <a:gd name="connsiteX65" fmla="*/ 518425 w 1482665"/>
              <a:gd name="connsiteY65" fmla="*/ 4339756 h 6857998"/>
              <a:gd name="connsiteX66" fmla="*/ 515819 w 1482665"/>
              <a:gd name="connsiteY66" fmla="*/ 4376151 h 6857998"/>
              <a:gd name="connsiteX67" fmla="*/ 508946 w 1482665"/>
              <a:gd name="connsiteY67" fmla="*/ 4397248 h 6857998"/>
              <a:gd name="connsiteX68" fmla="*/ 432100 w 1482665"/>
              <a:gd name="connsiteY68" fmla="*/ 4527661 h 6857998"/>
              <a:gd name="connsiteX69" fmla="*/ 419018 w 1482665"/>
              <a:gd name="connsiteY69" fmla="*/ 4581271 h 6857998"/>
              <a:gd name="connsiteX70" fmla="*/ 427842 w 1482665"/>
              <a:gd name="connsiteY70" fmla="*/ 4638045 h 6857998"/>
              <a:gd name="connsiteX71" fmla="*/ 437307 w 1482665"/>
              <a:gd name="connsiteY71" fmla="*/ 4670468 h 6857998"/>
              <a:gd name="connsiteX72" fmla="*/ 500763 w 1482665"/>
              <a:gd name="connsiteY72" fmla="*/ 4747310 h 6857998"/>
              <a:gd name="connsiteX73" fmla="*/ 503130 w 1482665"/>
              <a:gd name="connsiteY73" fmla="*/ 4794154 h 6857998"/>
              <a:gd name="connsiteX74" fmla="*/ 471276 w 1482665"/>
              <a:gd name="connsiteY74" fmla="*/ 4870525 h 6857998"/>
              <a:gd name="connsiteX75" fmla="*/ 466095 w 1482665"/>
              <a:gd name="connsiteY75" fmla="*/ 5004333 h 6857998"/>
              <a:gd name="connsiteX76" fmla="*/ 526112 w 1482665"/>
              <a:gd name="connsiteY76" fmla="*/ 5066571 h 6857998"/>
              <a:gd name="connsiteX77" fmla="*/ 581076 w 1482665"/>
              <a:gd name="connsiteY77" fmla="*/ 5096554 h 6857998"/>
              <a:gd name="connsiteX78" fmla="*/ 650387 w 1482665"/>
              <a:gd name="connsiteY78" fmla="*/ 5191419 h 6857998"/>
              <a:gd name="connsiteX79" fmla="*/ 630186 w 1482665"/>
              <a:gd name="connsiteY79" fmla="*/ 5217371 h 6857998"/>
              <a:gd name="connsiteX80" fmla="*/ 627425 w 1482665"/>
              <a:gd name="connsiteY80" fmla="*/ 5291847 h 6857998"/>
              <a:gd name="connsiteX81" fmla="*/ 635466 w 1482665"/>
              <a:gd name="connsiteY81" fmla="*/ 5371456 h 6857998"/>
              <a:gd name="connsiteX82" fmla="*/ 638101 w 1482665"/>
              <a:gd name="connsiteY82" fmla="*/ 5511248 h 6857998"/>
              <a:gd name="connsiteX83" fmla="*/ 704029 w 1482665"/>
              <a:gd name="connsiteY83" fmla="*/ 5598387 h 6857998"/>
              <a:gd name="connsiteX84" fmla="*/ 730967 w 1482665"/>
              <a:gd name="connsiteY84" fmla="*/ 5631508 h 6857998"/>
              <a:gd name="connsiteX85" fmla="*/ 749162 w 1482665"/>
              <a:gd name="connsiteY85" fmla="*/ 5663130 h 6857998"/>
              <a:gd name="connsiteX86" fmla="*/ 761184 w 1482665"/>
              <a:gd name="connsiteY86" fmla="*/ 5700484 h 6857998"/>
              <a:gd name="connsiteX87" fmla="*/ 801844 w 1482665"/>
              <a:gd name="connsiteY87" fmla="*/ 5789549 h 6857998"/>
              <a:gd name="connsiteX88" fmla="*/ 838139 w 1482665"/>
              <a:gd name="connsiteY88" fmla="*/ 5837118 h 6857998"/>
              <a:gd name="connsiteX89" fmla="*/ 879049 w 1482665"/>
              <a:gd name="connsiteY89" fmla="*/ 5947777 h 6857998"/>
              <a:gd name="connsiteX90" fmla="*/ 913424 w 1482665"/>
              <a:gd name="connsiteY90" fmla="*/ 6022496 h 6857998"/>
              <a:gd name="connsiteX91" fmla="*/ 967911 w 1482665"/>
              <a:gd name="connsiteY91" fmla="*/ 6099584 h 6857998"/>
              <a:gd name="connsiteX92" fmla="*/ 976160 w 1482665"/>
              <a:gd name="connsiteY92" fmla="*/ 6110307 h 6857998"/>
              <a:gd name="connsiteX93" fmla="*/ 1009580 w 1482665"/>
              <a:gd name="connsiteY93" fmla="*/ 6134800 h 6857998"/>
              <a:gd name="connsiteX94" fmla="*/ 1119632 w 1482665"/>
              <a:gd name="connsiteY94" fmla="*/ 6164726 h 6857998"/>
              <a:gd name="connsiteX95" fmla="*/ 1142302 w 1482665"/>
              <a:gd name="connsiteY95" fmla="*/ 6174132 h 6857998"/>
              <a:gd name="connsiteX96" fmla="*/ 1224601 w 1482665"/>
              <a:gd name="connsiteY96" fmla="*/ 6270869 h 6857998"/>
              <a:gd name="connsiteX97" fmla="*/ 1221274 w 1482665"/>
              <a:gd name="connsiteY97" fmla="*/ 6309817 h 6857998"/>
              <a:gd name="connsiteX98" fmla="*/ 1201234 w 1482665"/>
              <a:gd name="connsiteY98" fmla="*/ 6354305 h 6857998"/>
              <a:gd name="connsiteX99" fmla="*/ 1203453 w 1482665"/>
              <a:gd name="connsiteY99" fmla="*/ 6447651 h 6857998"/>
              <a:gd name="connsiteX100" fmla="*/ 1218957 w 1482665"/>
              <a:gd name="connsiteY100" fmla="*/ 6481243 h 6857998"/>
              <a:gd name="connsiteX101" fmla="*/ 1257705 w 1482665"/>
              <a:gd name="connsiteY101" fmla="*/ 6538915 h 6857998"/>
              <a:gd name="connsiteX102" fmla="*/ 1313400 w 1482665"/>
              <a:gd name="connsiteY102" fmla="*/ 6581077 h 6857998"/>
              <a:gd name="connsiteX103" fmla="*/ 1404616 w 1482665"/>
              <a:gd name="connsiteY103" fmla="*/ 6641421 h 6857998"/>
              <a:gd name="connsiteX104" fmla="*/ 1449003 w 1482665"/>
              <a:gd name="connsiteY104" fmla="*/ 6769170 h 6857998"/>
              <a:gd name="connsiteX105" fmla="*/ 1464411 w 1482665"/>
              <a:gd name="connsiteY105" fmla="*/ 6818457 h 6857998"/>
              <a:gd name="connsiteX106" fmla="*/ 1482665 w 1482665"/>
              <a:gd name="connsiteY106" fmla="*/ 6857998 h 6857998"/>
              <a:gd name="connsiteX107" fmla="*/ 1000755 w 1482665"/>
              <a:gd name="connsiteY107" fmla="*/ 6857998 h 6857998"/>
              <a:gd name="connsiteX108" fmla="*/ 979250 w 1482665"/>
              <a:gd name="connsiteY108" fmla="*/ 6816111 h 6857998"/>
              <a:gd name="connsiteX109" fmla="*/ 956780 w 1482665"/>
              <a:gd name="connsiteY109" fmla="*/ 6748151 h 6857998"/>
              <a:gd name="connsiteX110" fmla="*/ 908453 w 1482665"/>
              <a:gd name="connsiteY110" fmla="*/ 6640082 h 6857998"/>
              <a:gd name="connsiteX111" fmla="*/ 822909 w 1482665"/>
              <a:gd name="connsiteY111" fmla="*/ 6428288 h 6857998"/>
              <a:gd name="connsiteX112" fmla="*/ 808485 w 1482665"/>
              <a:gd name="connsiteY112" fmla="*/ 6381398 h 6857998"/>
              <a:gd name="connsiteX113" fmla="*/ 755048 w 1482665"/>
              <a:gd name="connsiteY113" fmla="*/ 6263466 h 6857998"/>
              <a:gd name="connsiteX114" fmla="*/ 719917 w 1482665"/>
              <a:gd name="connsiteY114" fmla="*/ 6193026 h 6857998"/>
              <a:gd name="connsiteX115" fmla="*/ 698070 w 1482665"/>
              <a:gd name="connsiteY115" fmla="*/ 6133997 h 6857998"/>
              <a:gd name="connsiteX116" fmla="*/ 685592 w 1482665"/>
              <a:gd name="connsiteY116" fmla="*/ 6081192 h 6857998"/>
              <a:gd name="connsiteX117" fmla="*/ 635166 w 1482665"/>
              <a:gd name="connsiteY117" fmla="*/ 5943853 h 6857998"/>
              <a:gd name="connsiteX118" fmla="*/ 615235 w 1482665"/>
              <a:gd name="connsiteY118" fmla="*/ 5889051 h 6857998"/>
              <a:gd name="connsiteX119" fmla="*/ 551077 w 1482665"/>
              <a:gd name="connsiteY119" fmla="*/ 5747994 h 6857998"/>
              <a:gd name="connsiteX120" fmla="*/ 506212 w 1482665"/>
              <a:gd name="connsiteY120" fmla="*/ 5627557 h 6857998"/>
              <a:gd name="connsiteX121" fmla="*/ 485372 w 1482665"/>
              <a:gd name="connsiteY121" fmla="*/ 5577430 h 6857998"/>
              <a:gd name="connsiteX122" fmla="*/ 447647 w 1482665"/>
              <a:gd name="connsiteY122" fmla="*/ 5461888 h 6857998"/>
              <a:gd name="connsiteX123" fmla="*/ 422573 w 1482665"/>
              <a:gd name="connsiteY123" fmla="*/ 5396841 h 6857998"/>
              <a:gd name="connsiteX124" fmla="*/ 386243 w 1482665"/>
              <a:gd name="connsiteY124" fmla="*/ 5235835 h 6857998"/>
              <a:gd name="connsiteX125" fmla="*/ 350188 w 1482665"/>
              <a:gd name="connsiteY125" fmla="*/ 5069445 h 6857998"/>
              <a:gd name="connsiteX126" fmla="*/ 334916 w 1482665"/>
              <a:gd name="connsiteY126" fmla="*/ 4977679 h 6857998"/>
              <a:gd name="connsiteX127" fmla="*/ 316732 w 1482665"/>
              <a:gd name="connsiteY127" fmla="*/ 4898038 h 6857998"/>
              <a:gd name="connsiteX128" fmla="*/ 303487 w 1482665"/>
              <a:gd name="connsiteY128" fmla="*/ 4828467 h 6857998"/>
              <a:gd name="connsiteX129" fmla="*/ 279427 w 1482665"/>
              <a:gd name="connsiteY129" fmla="*/ 4717991 h 6857998"/>
              <a:gd name="connsiteX130" fmla="*/ 271575 w 1482665"/>
              <a:gd name="connsiteY130" fmla="*/ 4671841 h 6857998"/>
              <a:gd name="connsiteX131" fmla="*/ 261746 w 1482665"/>
              <a:gd name="connsiteY131" fmla="*/ 4562167 h 6857998"/>
              <a:gd name="connsiteX132" fmla="*/ 260158 w 1482665"/>
              <a:gd name="connsiteY132" fmla="*/ 4523860 h 6857998"/>
              <a:gd name="connsiteX133" fmla="*/ 276972 w 1482665"/>
              <a:gd name="connsiteY133" fmla="*/ 4448290 h 6857998"/>
              <a:gd name="connsiteX134" fmla="*/ 277882 w 1482665"/>
              <a:gd name="connsiteY134" fmla="*/ 4439409 h 6857998"/>
              <a:gd name="connsiteX135" fmla="*/ 282776 w 1482665"/>
              <a:gd name="connsiteY135" fmla="*/ 4390368 h 6857998"/>
              <a:gd name="connsiteX136" fmla="*/ 283402 w 1482665"/>
              <a:gd name="connsiteY136" fmla="*/ 4363722 h 6857998"/>
              <a:gd name="connsiteX137" fmla="*/ 293599 w 1482665"/>
              <a:gd name="connsiteY137" fmla="*/ 4261782 h 6857998"/>
              <a:gd name="connsiteX138" fmla="*/ 297435 w 1482665"/>
              <a:gd name="connsiteY138" fmla="*/ 4203280 h 6857998"/>
              <a:gd name="connsiteX139" fmla="*/ 291841 w 1482665"/>
              <a:gd name="connsiteY139" fmla="*/ 4156730 h 6857998"/>
              <a:gd name="connsiteX140" fmla="*/ 282644 w 1482665"/>
              <a:gd name="connsiteY140" fmla="*/ 4074927 h 6857998"/>
              <a:gd name="connsiteX141" fmla="*/ 275888 w 1482665"/>
              <a:gd name="connsiteY141" fmla="*/ 4049146 h 6857998"/>
              <a:gd name="connsiteX142" fmla="*/ 277593 w 1482665"/>
              <a:gd name="connsiteY142" fmla="*/ 3929618 h 6857998"/>
              <a:gd name="connsiteX143" fmla="*/ 272369 w 1482665"/>
              <a:gd name="connsiteY143" fmla="*/ 3861992 h 6857998"/>
              <a:gd name="connsiteX144" fmla="*/ 280974 w 1482665"/>
              <a:gd name="connsiteY144" fmla="*/ 3784495 h 6857998"/>
              <a:gd name="connsiteX145" fmla="*/ 278188 w 1482665"/>
              <a:gd name="connsiteY145" fmla="*/ 3762368 h 6857998"/>
              <a:gd name="connsiteX146" fmla="*/ 274587 w 1482665"/>
              <a:gd name="connsiteY146" fmla="*/ 3737636 h 6857998"/>
              <a:gd name="connsiteX147" fmla="*/ 274110 w 1482665"/>
              <a:gd name="connsiteY147" fmla="*/ 3733149 h 6857998"/>
              <a:gd name="connsiteX148" fmla="*/ 307451 w 1482665"/>
              <a:gd name="connsiteY148" fmla="*/ 3729245 h 6857998"/>
              <a:gd name="connsiteX149" fmla="*/ 420781 w 1482665"/>
              <a:gd name="connsiteY149" fmla="*/ 3714526 h 6857998"/>
              <a:gd name="connsiteX150" fmla="*/ 307452 w 1482665"/>
              <a:gd name="connsiteY150" fmla="*/ 3729244 h 6857998"/>
              <a:gd name="connsiteX151" fmla="*/ 274111 w 1482665"/>
              <a:gd name="connsiteY151" fmla="*/ 3733148 h 6857998"/>
              <a:gd name="connsiteX152" fmla="*/ 266480 w 1482665"/>
              <a:gd name="connsiteY152" fmla="*/ 3661472 h 6857998"/>
              <a:gd name="connsiteX153" fmla="*/ 256559 w 1482665"/>
              <a:gd name="connsiteY153" fmla="*/ 3615703 h 6857998"/>
              <a:gd name="connsiteX154" fmla="*/ 251912 w 1482665"/>
              <a:gd name="connsiteY154" fmla="*/ 3527176 h 6857998"/>
              <a:gd name="connsiteX155" fmla="*/ 243998 w 1482665"/>
              <a:gd name="connsiteY155" fmla="*/ 3494992 h 6857998"/>
              <a:gd name="connsiteX156" fmla="*/ 237062 w 1482665"/>
              <a:gd name="connsiteY156" fmla="*/ 3424466 h 6857998"/>
              <a:gd name="connsiteX157" fmla="*/ 235887 w 1482665"/>
              <a:gd name="connsiteY157" fmla="*/ 3412521 h 6857998"/>
              <a:gd name="connsiteX158" fmla="*/ 231972 w 1482665"/>
              <a:gd name="connsiteY158" fmla="*/ 3338271 h 6857998"/>
              <a:gd name="connsiteX159" fmla="*/ 223937 w 1482665"/>
              <a:gd name="connsiteY159" fmla="*/ 3267077 h 6857998"/>
              <a:gd name="connsiteX160" fmla="*/ 213012 w 1482665"/>
              <a:gd name="connsiteY160" fmla="*/ 3216616 h 6857998"/>
              <a:gd name="connsiteX161" fmla="*/ 204156 w 1482665"/>
              <a:gd name="connsiteY161" fmla="*/ 3161566 h 6857998"/>
              <a:gd name="connsiteX162" fmla="*/ 167623 w 1482665"/>
              <a:gd name="connsiteY162" fmla="*/ 3010908 h 6857998"/>
              <a:gd name="connsiteX163" fmla="*/ 170542 w 1482665"/>
              <a:gd name="connsiteY163" fmla="*/ 2982138 h 6857998"/>
              <a:gd name="connsiteX164" fmla="*/ 160998 w 1482665"/>
              <a:gd name="connsiteY164" fmla="*/ 2821168 h 6857998"/>
              <a:gd name="connsiteX165" fmla="*/ 157427 w 1482665"/>
              <a:gd name="connsiteY165" fmla="*/ 2786297 h 6857998"/>
              <a:gd name="connsiteX166" fmla="*/ 171250 w 1482665"/>
              <a:gd name="connsiteY166" fmla="*/ 2690530 h 6857998"/>
              <a:gd name="connsiteX167" fmla="*/ 122562 w 1482665"/>
              <a:gd name="connsiteY167" fmla="*/ 2549209 h 6857998"/>
              <a:gd name="connsiteX168" fmla="*/ 65809 w 1482665"/>
              <a:gd name="connsiteY168" fmla="*/ 2417997 h 6857998"/>
              <a:gd name="connsiteX169" fmla="*/ 58557 w 1482665"/>
              <a:gd name="connsiteY169" fmla="*/ 2401444 h 6857998"/>
              <a:gd name="connsiteX170" fmla="*/ 44442 w 1482665"/>
              <a:gd name="connsiteY170" fmla="*/ 2353760 h 6857998"/>
              <a:gd name="connsiteX171" fmla="*/ 35533 w 1482665"/>
              <a:gd name="connsiteY171" fmla="*/ 2293932 h 6857998"/>
              <a:gd name="connsiteX172" fmla="*/ 20216 w 1482665"/>
              <a:gd name="connsiteY172" fmla="*/ 2218428 h 6857998"/>
              <a:gd name="connsiteX173" fmla="*/ 25068 w 1482665"/>
              <a:gd name="connsiteY173" fmla="*/ 2156387 h 6857998"/>
              <a:gd name="connsiteX174" fmla="*/ 32822 w 1482665"/>
              <a:gd name="connsiteY174" fmla="*/ 2069593 h 6857998"/>
              <a:gd name="connsiteX175" fmla="*/ 40270 w 1482665"/>
              <a:gd name="connsiteY175" fmla="*/ 1987801 h 6857998"/>
              <a:gd name="connsiteX176" fmla="*/ 20494 w 1482665"/>
              <a:gd name="connsiteY176" fmla="*/ 1963975 h 6857998"/>
              <a:gd name="connsiteX177" fmla="*/ 1728 w 1482665"/>
              <a:gd name="connsiteY177" fmla="*/ 1926090 h 6857998"/>
              <a:gd name="connsiteX178" fmla="*/ 15953 w 1482665"/>
              <a:gd name="connsiteY178" fmla="*/ 1880793 h 6857998"/>
              <a:gd name="connsiteX179" fmla="*/ 44378 w 1482665"/>
              <a:gd name="connsiteY179" fmla="*/ 1775275 h 6857998"/>
              <a:gd name="connsiteX180" fmla="*/ 40192 w 1482665"/>
              <a:gd name="connsiteY180" fmla="*/ 1710615 h 6857998"/>
              <a:gd name="connsiteX181" fmla="*/ 43506 w 1482665"/>
              <a:gd name="connsiteY181" fmla="*/ 1568941 h 6857998"/>
              <a:gd name="connsiteX182" fmla="*/ 58087 w 1482665"/>
              <a:gd name="connsiteY182" fmla="*/ 1475211 h 6857998"/>
              <a:gd name="connsiteX183" fmla="*/ 78062 w 1482665"/>
              <a:gd name="connsiteY183" fmla="*/ 1407007 h 6857998"/>
              <a:gd name="connsiteX184" fmla="*/ 103406 w 1482665"/>
              <a:gd name="connsiteY184" fmla="*/ 1309613 h 6857998"/>
              <a:gd name="connsiteX185" fmla="*/ 112398 w 1482665"/>
              <a:gd name="connsiteY185" fmla="*/ 1213333 h 6857998"/>
              <a:gd name="connsiteX186" fmla="*/ 128337 w 1482665"/>
              <a:gd name="connsiteY186" fmla="*/ 1142817 h 6857998"/>
              <a:gd name="connsiteX187" fmla="*/ 135869 w 1482665"/>
              <a:gd name="connsiteY187" fmla="*/ 1057764 h 6857998"/>
              <a:gd name="connsiteX188" fmla="*/ 130022 w 1482665"/>
              <a:gd name="connsiteY188" fmla="*/ 987518 h 6857998"/>
              <a:gd name="connsiteX189" fmla="*/ 117312 w 1482665"/>
              <a:gd name="connsiteY189" fmla="*/ 877725 h 6857998"/>
              <a:gd name="connsiteX190" fmla="*/ 150914 w 1482665"/>
              <a:gd name="connsiteY190" fmla="*/ 738832 h 6857998"/>
              <a:gd name="connsiteX191" fmla="*/ 156184 w 1482665"/>
              <a:gd name="connsiteY191" fmla="*/ 683447 h 6857998"/>
              <a:gd name="connsiteX192" fmla="*/ 156246 w 1482665"/>
              <a:gd name="connsiteY192" fmla="*/ 631789 h 6857998"/>
              <a:gd name="connsiteX193" fmla="*/ 176856 w 1482665"/>
              <a:gd name="connsiteY193" fmla="*/ 520291 h 6857998"/>
              <a:gd name="connsiteX194" fmla="*/ 182873 w 1482665"/>
              <a:gd name="connsiteY194" fmla="*/ 475169 h 6857998"/>
              <a:gd name="connsiteX195" fmla="*/ 177029 w 1482665"/>
              <a:gd name="connsiteY195" fmla="*/ 413338 h 6857998"/>
              <a:gd name="connsiteX196" fmla="*/ 180788 w 1482665"/>
              <a:gd name="connsiteY196" fmla="*/ 299554 h 6857998"/>
              <a:gd name="connsiteX197" fmla="*/ 211504 w 1482665"/>
              <a:gd name="connsiteY197" fmla="*/ 183499 h 6857998"/>
              <a:gd name="connsiteX198" fmla="*/ 203169 w 1482665"/>
              <a:gd name="connsiteY198" fmla="*/ 136243 h 6857998"/>
              <a:gd name="connsiteX199" fmla="*/ 202558 w 1482665"/>
              <a:gd name="connsiteY199" fmla="*/ 119082 h 6857998"/>
              <a:gd name="connsiteX200" fmla="*/ 217768 w 1482665"/>
              <a:gd name="connsiteY200" fmla="*/ 2930 h 6857998"/>
              <a:gd name="connsiteX201" fmla="*/ 217273 w 1482665"/>
              <a:gd name="connsiteY201" fmla="*/ 1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</a:cxnLst>
            <a:rect l="l" t="t" r="r" b="b"/>
            <a:pathLst>
              <a:path w="1482665" h="6857998">
                <a:moveTo>
                  <a:pt x="604365" y="0"/>
                </a:moveTo>
                <a:lnTo>
                  <a:pt x="609263" y="27013"/>
                </a:lnTo>
                <a:cubicBezTo>
                  <a:pt x="611233" y="33911"/>
                  <a:pt x="619224" y="41791"/>
                  <a:pt x="626139" y="44217"/>
                </a:cubicBezTo>
                <a:cubicBezTo>
                  <a:pt x="650652" y="52883"/>
                  <a:pt x="660477" y="72456"/>
                  <a:pt x="669163" y="94234"/>
                </a:cubicBezTo>
                <a:cubicBezTo>
                  <a:pt x="683201" y="128533"/>
                  <a:pt x="699085" y="162089"/>
                  <a:pt x="712570" y="196630"/>
                </a:cubicBezTo>
                <a:cubicBezTo>
                  <a:pt x="715834" y="205132"/>
                  <a:pt x="715304" y="216085"/>
                  <a:pt x="713292" y="225451"/>
                </a:cubicBezTo>
                <a:cubicBezTo>
                  <a:pt x="706459" y="257448"/>
                  <a:pt x="683978" y="279398"/>
                  <a:pt x="663568" y="303070"/>
                </a:cubicBezTo>
                <a:cubicBezTo>
                  <a:pt x="654569" y="313459"/>
                  <a:pt x="648747" y="327191"/>
                  <a:pt x="644217" y="340422"/>
                </a:cubicBezTo>
                <a:cubicBezTo>
                  <a:pt x="632624" y="374766"/>
                  <a:pt x="622620" y="409733"/>
                  <a:pt x="611823" y="444389"/>
                </a:cubicBezTo>
                <a:cubicBezTo>
                  <a:pt x="610789" y="447734"/>
                  <a:pt x="607618" y="450701"/>
                  <a:pt x="604997" y="453430"/>
                </a:cubicBezTo>
                <a:cubicBezTo>
                  <a:pt x="577274" y="480831"/>
                  <a:pt x="549348" y="508059"/>
                  <a:pt x="521643" y="535653"/>
                </a:cubicBezTo>
                <a:cubicBezTo>
                  <a:pt x="516385" y="540915"/>
                  <a:pt x="512835" y="548128"/>
                  <a:pt x="507802" y="553752"/>
                </a:cubicBezTo>
                <a:cubicBezTo>
                  <a:pt x="500873" y="561655"/>
                  <a:pt x="494494" y="571420"/>
                  <a:pt x="485734" y="576048"/>
                </a:cubicBezTo>
                <a:cubicBezTo>
                  <a:pt x="458163" y="590427"/>
                  <a:pt x="447893" y="614129"/>
                  <a:pt x="445182" y="643072"/>
                </a:cubicBezTo>
                <a:cubicBezTo>
                  <a:pt x="442626" y="669516"/>
                  <a:pt x="440826" y="695887"/>
                  <a:pt x="437493" y="722208"/>
                </a:cubicBezTo>
                <a:cubicBezTo>
                  <a:pt x="433541" y="754325"/>
                  <a:pt x="429002" y="786305"/>
                  <a:pt x="423498" y="818181"/>
                </a:cubicBezTo>
                <a:cubicBezTo>
                  <a:pt x="421124" y="831979"/>
                  <a:pt x="418251" y="846590"/>
                  <a:pt x="411910" y="858840"/>
                </a:cubicBezTo>
                <a:cubicBezTo>
                  <a:pt x="394385" y="893153"/>
                  <a:pt x="383708" y="929136"/>
                  <a:pt x="392694" y="966766"/>
                </a:cubicBezTo>
                <a:cubicBezTo>
                  <a:pt x="399849" y="996912"/>
                  <a:pt x="390997" y="1023546"/>
                  <a:pt x="375276" y="1044113"/>
                </a:cubicBezTo>
                <a:cubicBezTo>
                  <a:pt x="346749" y="1081537"/>
                  <a:pt x="357339" y="1117871"/>
                  <a:pt x="370946" y="1153742"/>
                </a:cubicBezTo>
                <a:cubicBezTo>
                  <a:pt x="377992" y="1172228"/>
                  <a:pt x="378654" y="1187852"/>
                  <a:pt x="375180" y="1206343"/>
                </a:cubicBezTo>
                <a:cubicBezTo>
                  <a:pt x="367043" y="1249174"/>
                  <a:pt x="337149" y="1280028"/>
                  <a:pt x="311155" y="1309565"/>
                </a:cubicBezTo>
                <a:cubicBezTo>
                  <a:pt x="288969" y="1334743"/>
                  <a:pt x="277667" y="1361792"/>
                  <a:pt x="270005" y="1390995"/>
                </a:cubicBezTo>
                <a:cubicBezTo>
                  <a:pt x="260173" y="1427857"/>
                  <a:pt x="267688" y="1455674"/>
                  <a:pt x="300742" y="1469872"/>
                </a:cubicBezTo>
                <a:cubicBezTo>
                  <a:pt x="310093" y="1473800"/>
                  <a:pt x="321291" y="1481193"/>
                  <a:pt x="324761" y="1489867"/>
                </a:cubicBezTo>
                <a:cubicBezTo>
                  <a:pt x="341975" y="1531719"/>
                  <a:pt x="365314" y="1573586"/>
                  <a:pt x="357764" y="1620763"/>
                </a:cubicBezTo>
                <a:cubicBezTo>
                  <a:pt x="347465" y="1685981"/>
                  <a:pt x="354098" y="1748120"/>
                  <a:pt x="375859" y="1810408"/>
                </a:cubicBezTo>
                <a:cubicBezTo>
                  <a:pt x="411109" y="1911446"/>
                  <a:pt x="447876" y="2012343"/>
                  <a:pt x="452120" y="2121573"/>
                </a:cubicBezTo>
                <a:cubicBezTo>
                  <a:pt x="452818" y="2139681"/>
                  <a:pt x="466350" y="2160060"/>
                  <a:pt x="479154" y="2174579"/>
                </a:cubicBezTo>
                <a:cubicBezTo>
                  <a:pt x="503504" y="2202386"/>
                  <a:pt x="505090" y="2200902"/>
                  <a:pt x="490307" y="2235921"/>
                </a:cubicBezTo>
                <a:cubicBezTo>
                  <a:pt x="486671" y="2244289"/>
                  <a:pt x="484918" y="2254397"/>
                  <a:pt x="479004" y="2260869"/>
                </a:cubicBezTo>
                <a:cubicBezTo>
                  <a:pt x="448923" y="2293842"/>
                  <a:pt x="460272" y="2330108"/>
                  <a:pt x="468379" y="2366479"/>
                </a:cubicBezTo>
                <a:cubicBezTo>
                  <a:pt x="469916" y="2372845"/>
                  <a:pt x="471955" y="2380500"/>
                  <a:pt x="469801" y="2386246"/>
                </a:cubicBezTo>
                <a:cubicBezTo>
                  <a:pt x="460121" y="2412190"/>
                  <a:pt x="466218" y="2432868"/>
                  <a:pt x="484511" y="2453006"/>
                </a:cubicBezTo>
                <a:cubicBezTo>
                  <a:pt x="500266" y="2470503"/>
                  <a:pt x="510590" y="2491368"/>
                  <a:pt x="495165" y="2515160"/>
                </a:cubicBezTo>
                <a:cubicBezTo>
                  <a:pt x="460969" y="2568022"/>
                  <a:pt x="463893" y="2620936"/>
                  <a:pt x="493463" y="2674477"/>
                </a:cubicBezTo>
                <a:cubicBezTo>
                  <a:pt x="514557" y="2712722"/>
                  <a:pt x="522129" y="2751630"/>
                  <a:pt x="508318" y="2795170"/>
                </a:cubicBezTo>
                <a:cubicBezTo>
                  <a:pt x="502962" y="2811920"/>
                  <a:pt x="509422" y="2832371"/>
                  <a:pt x="509620" y="2851292"/>
                </a:cubicBezTo>
                <a:cubicBezTo>
                  <a:pt x="509832" y="2861986"/>
                  <a:pt x="510718" y="2873767"/>
                  <a:pt x="506806" y="2883305"/>
                </a:cubicBezTo>
                <a:cubicBezTo>
                  <a:pt x="496883" y="2908699"/>
                  <a:pt x="483390" y="2932696"/>
                  <a:pt x="473674" y="2958260"/>
                </a:cubicBezTo>
                <a:cubicBezTo>
                  <a:pt x="469058" y="2970544"/>
                  <a:pt x="467306" y="2984860"/>
                  <a:pt x="468328" y="2998159"/>
                </a:cubicBezTo>
                <a:cubicBezTo>
                  <a:pt x="470969" y="3037516"/>
                  <a:pt x="474558" y="3076788"/>
                  <a:pt x="479836" y="3115713"/>
                </a:cubicBezTo>
                <a:cubicBezTo>
                  <a:pt x="488387" y="3179974"/>
                  <a:pt x="494938" y="3245373"/>
                  <a:pt x="555720" y="3286686"/>
                </a:cubicBezTo>
                <a:cubicBezTo>
                  <a:pt x="560620" y="3290067"/>
                  <a:pt x="564022" y="3297980"/>
                  <a:pt x="565371" y="3304362"/>
                </a:cubicBezTo>
                <a:cubicBezTo>
                  <a:pt x="571696" y="3333817"/>
                  <a:pt x="574867" y="3364327"/>
                  <a:pt x="583436" y="3393195"/>
                </a:cubicBezTo>
                <a:cubicBezTo>
                  <a:pt x="590328" y="3416286"/>
                  <a:pt x="590596" y="3435968"/>
                  <a:pt x="575531" y="3455326"/>
                </a:cubicBezTo>
                <a:cubicBezTo>
                  <a:pt x="565593" y="3467999"/>
                  <a:pt x="558050" y="3481744"/>
                  <a:pt x="554223" y="3496130"/>
                </a:cubicBezTo>
                <a:lnTo>
                  <a:pt x="553961" y="3498197"/>
                </a:lnTo>
                <a:lnTo>
                  <a:pt x="553960" y="3498197"/>
                </a:lnTo>
                <a:lnTo>
                  <a:pt x="551436" y="3518135"/>
                </a:lnTo>
                <a:cubicBezTo>
                  <a:pt x="551548" y="3525595"/>
                  <a:pt x="552752" y="3533161"/>
                  <a:pt x="555218" y="3540779"/>
                </a:cubicBezTo>
                <a:cubicBezTo>
                  <a:pt x="564891" y="3571265"/>
                  <a:pt x="551966" y="3593108"/>
                  <a:pt x="538695" y="3617469"/>
                </a:cubicBezTo>
                <a:cubicBezTo>
                  <a:pt x="529031" y="3635186"/>
                  <a:pt x="516723" y="3655441"/>
                  <a:pt x="517285" y="3674138"/>
                </a:cubicBezTo>
                <a:lnTo>
                  <a:pt x="513668" y="3700065"/>
                </a:lnTo>
                <a:lnTo>
                  <a:pt x="513522" y="3700095"/>
                </a:lnTo>
                <a:lnTo>
                  <a:pt x="513667" y="3700066"/>
                </a:lnTo>
                <a:lnTo>
                  <a:pt x="512906" y="3705519"/>
                </a:lnTo>
                <a:cubicBezTo>
                  <a:pt x="504666" y="3736627"/>
                  <a:pt x="489490" y="3767211"/>
                  <a:pt x="509270" y="3799980"/>
                </a:cubicBezTo>
                <a:cubicBezTo>
                  <a:pt x="511065" y="3802878"/>
                  <a:pt x="507773" y="3808725"/>
                  <a:pt x="507225" y="3813176"/>
                </a:cubicBezTo>
                <a:cubicBezTo>
                  <a:pt x="503204" y="3848743"/>
                  <a:pt x="513224" y="3880922"/>
                  <a:pt x="539280" y="3904366"/>
                </a:cubicBezTo>
                <a:cubicBezTo>
                  <a:pt x="573271" y="3935120"/>
                  <a:pt x="579705" y="3972027"/>
                  <a:pt x="573428" y="4014303"/>
                </a:cubicBezTo>
                <a:cubicBezTo>
                  <a:pt x="571417" y="4027879"/>
                  <a:pt x="570355" y="4041368"/>
                  <a:pt x="568930" y="4055079"/>
                </a:cubicBezTo>
                <a:cubicBezTo>
                  <a:pt x="566799" y="4073638"/>
                  <a:pt x="564496" y="4092406"/>
                  <a:pt x="562365" y="4110965"/>
                </a:cubicBezTo>
                <a:cubicBezTo>
                  <a:pt x="560185" y="4128956"/>
                  <a:pt x="555521" y="4149087"/>
                  <a:pt x="573083" y="4161253"/>
                </a:cubicBezTo>
                <a:cubicBezTo>
                  <a:pt x="588198" y="4171733"/>
                  <a:pt x="587633" y="4180202"/>
                  <a:pt x="576478" y="4192125"/>
                </a:cubicBezTo>
                <a:cubicBezTo>
                  <a:pt x="537414" y="4233572"/>
                  <a:pt x="515015" y="4281532"/>
                  <a:pt x="518425" y="4339756"/>
                </a:cubicBezTo>
                <a:cubicBezTo>
                  <a:pt x="519135" y="4351745"/>
                  <a:pt x="517590" y="4364130"/>
                  <a:pt x="515819" y="4376151"/>
                </a:cubicBezTo>
                <a:cubicBezTo>
                  <a:pt x="514770" y="4383518"/>
                  <a:pt x="513670" y="4392418"/>
                  <a:pt x="508946" y="4397248"/>
                </a:cubicBezTo>
                <a:cubicBezTo>
                  <a:pt x="472969" y="4434779"/>
                  <a:pt x="449705" y="4479566"/>
                  <a:pt x="432100" y="4527661"/>
                </a:cubicBezTo>
                <a:cubicBezTo>
                  <a:pt x="425830" y="4544875"/>
                  <a:pt x="419665" y="4563232"/>
                  <a:pt x="419018" y="4581271"/>
                </a:cubicBezTo>
                <a:cubicBezTo>
                  <a:pt x="418440" y="4600071"/>
                  <a:pt x="424020" y="4619266"/>
                  <a:pt x="427842" y="4638045"/>
                </a:cubicBezTo>
                <a:cubicBezTo>
                  <a:pt x="430001" y="4649136"/>
                  <a:pt x="430992" y="4662053"/>
                  <a:pt x="437307" y="4670468"/>
                </a:cubicBezTo>
                <a:cubicBezTo>
                  <a:pt x="457155" y="4697159"/>
                  <a:pt x="478242" y="4722778"/>
                  <a:pt x="500763" y="4747310"/>
                </a:cubicBezTo>
                <a:cubicBezTo>
                  <a:pt x="520091" y="4768310"/>
                  <a:pt x="522973" y="4772639"/>
                  <a:pt x="503130" y="4794154"/>
                </a:cubicBezTo>
                <a:cubicBezTo>
                  <a:pt x="482771" y="4816293"/>
                  <a:pt x="473487" y="4842394"/>
                  <a:pt x="471276" y="4870525"/>
                </a:cubicBezTo>
                <a:cubicBezTo>
                  <a:pt x="467881" y="4915026"/>
                  <a:pt x="465662" y="4959799"/>
                  <a:pt x="466095" y="5004333"/>
                </a:cubicBezTo>
                <a:cubicBezTo>
                  <a:pt x="466529" y="5044659"/>
                  <a:pt x="485734" y="5062225"/>
                  <a:pt x="526112" y="5066571"/>
                </a:cubicBezTo>
                <a:cubicBezTo>
                  <a:pt x="548535" y="5069112"/>
                  <a:pt x="572977" y="5072810"/>
                  <a:pt x="581076" y="5096554"/>
                </a:cubicBezTo>
                <a:cubicBezTo>
                  <a:pt x="594186" y="5135338"/>
                  <a:pt x="602121" y="5176127"/>
                  <a:pt x="650387" y="5191419"/>
                </a:cubicBezTo>
                <a:cubicBezTo>
                  <a:pt x="641132" y="5203168"/>
                  <a:pt x="635667" y="5210364"/>
                  <a:pt x="630186" y="5217371"/>
                </a:cubicBezTo>
                <a:cubicBezTo>
                  <a:pt x="614931" y="5236746"/>
                  <a:pt x="611101" y="5274397"/>
                  <a:pt x="627425" y="5291847"/>
                </a:cubicBezTo>
                <a:cubicBezTo>
                  <a:pt x="651204" y="5317603"/>
                  <a:pt x="649544" y="5343389"/>
                  <a:pt x="635466" y="5371456"/>
                </a:cubicBezTo>
                <a:cubicBezTo>
                  <a:pt x="612203" y="5418347"/>
                  <a:pt x="622990" y="5467290"/>
                  <a:pt x="638101" y="5511248"/>
                </a:cubicBezTo>
                <a:cubicBezTo>
                  <a:pt x="649363" y="5544462"/>
                  <a:pt x="667662" y="5579328"/>
                  <a:pt x="704029" y="5598387"/>
                </a:cubicBezTo>
                <a:cubicBezTo>
                  <a:pt x="715672" y="5604399"/>
                  <a:pt x="722615" y="5619644"/>
                  <a:pt x="730967" y="5631508"/>
                </a:cubicBezTo>
                <a:cubicBezTo>
                  <a:pt x="737804" y="5641405"/>
                  <a:pt x="744309" y="5651903"/>
                  <a:pt x="749162" y="5663130"/>
                </a:cubicBezTo>
                <a:cubicBezTo>
                  <a:pt x="754463" y="5675079"/>
                  <a:pt x="761782" y="5688186"/>
                  <a:pt x="761184" y="5700484"/>
                </a:cubicBezTo>
                <a:cubicBezTo>
                  <a:pt x="759614" y="5737740"/>
                  <a:pt x="771960" y="5766072"/>
                  <a:pt x="801844" y="5789549"/>
                </a:cubicBezTo>
                <a:cubicBezTo>
                  <a:pt x="817303" y="5801719"/>
                  <a:pt x="836388" y="5820061"/>
                  <a:pt x="838139" y="5837118"/>
                </a:cubicBezTo>
                <a:cubicBezTo>
                  <a:pt x="842502" y="5878614"/>
                  <a:pt x="859317" y="5911893"/>
                  <a:pt x="879049" y="5947777"/>
                </a:cubicBezTo>
                <a:cubicBezTo>
                  <a:pt x="891685" y="5970916"/>
                  <a:pt x="901390" y="5997576"/>
                  <a:pt x="913424" y="6022496"/>
                </a:cubicBezTo>
                <a:cubicBezTo>
                  <a:pt x="927563" y="6051619"/>
                  <a:pt x="934736" y="6084059"/>
                  <a:pt x="967911" y="6099584"/>
                </a:cubicBezTo>
                <a:cubicBezTo>
                  <a:pt x="971515" y="6101356"/>
                  <a:pt x="972656" y="6107567"/>
                  <a:pt x="976160" y="6110307"/>
                </a:cubicBezTo>
                <a:cubicBezTo>
                  <a:pt x="986909" y="6119081"/>
                  <a:pt x="997159" y="6130771"/>
                  <a:pt x="1009580" y="6134800"/>
                </a:cubicBezTo>
                <a:cubicBezTo>
                  <a:pt x="1045840" y="6146407"/>
                  <a:pt x="1082944" y="6154685"/>
                  <a:pt x="1119632" y="6164726"/>
                </a:cubicBezTo>
                <a:cubicBezTo>
                  <a:pt x="1127482" y="6166877"/>
                  <a:pt x="1137401" y="6168649"/>
                  <a:pt x="1142302" y="6174132"/>
                </a:cubicBezTo>
                <a:cubicBezTo>
                  <a:pt x="1170448" y="6205802"/>
                  <a:pt x="1197698" y="6238132"/>
                  <a:pt x="1224601" y="6270869"/>
                </a:cubicBezTo>
                <a:cubicBezTo>
                  <a:pt x="1235371" y="6284042"/>
                  <a:pt x="1231132" y="6296289"/>
                  <a:pt x="1221274" y="6309817"/>
                </a:cubicBezTo>
                <a:cubicBezTo>
                  <a:pt x="1211948" y="6322912"/>
                  <a:pt x="1202505" y="6338888"/>
                  <a:pt x="1201234" y="6354305"/>
                </a:cubicBezTo>
                <a:cubicBezTo>
                  <a:pt x="1198888" y="6385130"/>
                  <a:pt x="1200626" y="6416726"/>
                  <a:pt x="1203453" y="6447651"/>
                </a:cubicBezTo>
                <a:cubicBezTo>
                  <a:pt x="1204511" y="6459223"/>
                  <a:pt x="1212466" y="6470931"/>
                  <a:pt x="1218957" y="6481243"/>
                </a:cubicBezTo>
                <a:cubicBezTo>
                  <a:pt x="1231263" y="6500776"/>
                  <a:pt x="1247036" y="6518465"/>
                  <a:pt x="1257705" y="6538915"/>
                </a:cubicBezTo>
                <a:cubicBezTo>
                  <a:pt x="1270012" y="6562662"/>
                  <a:pt x="1287492" y="6575985"/>
                  <a:pt x="1313400" y="6581077"/>
                </a:cubicBezTo>
                <a:cubicBezTo>
                  <a:pt x="1351968" y="6588650"/>
                  <a:pt x="1380543" y="6612439"/>
                  <a:pt x="1404616" y="6641421"/>
                </a:cubicBezTo>
                <a:cubicBezTo>
                  <a:pt x="1435335" y="6678212"/>
                  <a:pt x="1438290" y="6725193"/>
                  <a:pt x="1449003" y="6769170"/>
                </a:cubicBezTo>
                <a:cubicBezTo>
                  <a:pt x="1453029" y="6786020"/>
                  <a:pt x="1456729" y="6803471"/>
                  <a:pt x="1464411" y="6818457"/>
                </a:cubicBezTo>
                <a:lnTo>
                  <a:pt x="1482665" y="6857998"/>
                </a:lnTo>
                <a:lnTo>
                  <a:pt x="1000755" y="6857998"/>
                </a:lnTo>
                <a:lnTo>
                  <a:pt x="979250" y="6816111"/>
                </a:lnTo>
                <a:cubicBezTo>
                  <a:pt x="970168" y="6794177"/>
                  <a:pt x="965863" y="6770086"/>
                  <a:pt x="956780" y="6748151"/>
                </a:cubicBezTo>
                <a:cubicBezTo>
                  <a:pt x="941775" y="6711644"/>
                  <a:pt x="923647" y="6676570"/>
                  <a:pt x="908453" y="6640082"/>
                </a:cubicBezTo>
                <a:cubicBezTo>
                  <a:pt x="879255" y="6569674"/>
                  <a:pt x="850985" y="6498989"/>
                  <a:pt x="822909" y="6428288"/>
                </a:cubicBezTo>
                <a:cubicBezTo>
                  <a:pt x="816934" y="6413148"/>
                  <a:pt x="814822" y="6396314"/>
                  <a:pt x="808485" y="6381398"/>
                </a:cubicBezTo>
                <a:cubicBezTo>
                  <a:pt x="791477" y="6341822"/>
                  <a:pt x="773350" y="6302540"/>
                  <a:pt x="755048" y="6263466"/>
                </a:cubicBezTo>
                <a:cubicBezTo>
                  <a:pt x="743894" y="6239807"/>
                  <a:pt x="730707" y="6216908"/>
                  <a:pt x="719917" y="6193026"/>
                </a:cubicBezTo>
                <a:cubicBezTo>
                  <a:pt x="711284" y="6173919"/>
                  <a:pt x="704118" y="6154105"/>
                  <a:pt x="698070" y="6133997"/>
                </a:cubicBezTo>
                <a:cubicBezTo>
                  <a:pt x="692853" y="6116682"/>
                  <a:pt x="691551" y="6098246"/>
                  <a:pt x="685592" y="6081192"/>
                </a:cubicBezTo>
                <a:cubicBezTo>
                  <a:pt x="669514" y="6035024"/>
                  <a:pt x="651968" y="5989570"/>
                  <a:pt x="635166" y="5943853"/>
                </a:cubicBezTo>
                <a:cubicBezTo>
                  <a:pt x="628516" y="5925524"/>
                  <a:pt x="623160" y="5906692"/>
                  <a:pt x="615235" y="5889051"/>
                </a:cubicBezTo>
                <a:cubicBezTo>
                  <a:pt x="594274" y="5841801"/>
                  <a:pt x="571108" y="5795521"/>
                  <a:pt x="551077" y="5747994"/>
                </a:cubicBezTo>
                <a:cubicBezTo>
                  <a:pt x="534467" y="5708575"/>
                  <a:pt x="521357" y="5667688"/>
                  <a:pt x="506212" y="5627557"/>
                </a:cubicBezTo>
                <a:cubicBezTo>
                  <a:pt x="499682" y="5610555"/>
                  <a:pt x="491139" y="5594502"/>
                  <a:pt x="485372" y="5577430"/>
                </a:cubicBezTo>
                <a:cubicBezTo>
                  <a:pt x="472314" y="5539214"/>
                  <a:pt x="460723" y="5500292"/>
                  <a:pt x="447647" y="5461888"/>
                </a:cubicBezTo>
                <a:cubicBezTo>
                  <a:pt x="440100" y="5440003"/>
                  <a:pt x="428258" y="5419278"/>
                  <a:pt x="422573" y="5396841"/>
                </a:cubicBezTo>
                <a:cubicBezTo>
                  <a:pt x="409095" y="5343553"/>
                  <a:pt x="398049" y="5289660"/>
                  <a:pt x="386243" y="5235835"/>
                </a:cubicBezTo>
                <a:cubicBezTo>
                  <a:pt x="374093" y="5180322"/>
                  <a:pt x="361580" y="5125031"/>
                  <a:pt x="350188" y="5069445"/>
                </a:cubicBezTo>
                <a:cubicBezTo>
                  <a:pt x="344154" y="5039006"/>
                  <a:pt x="340760" y="5008134"/>
                  <a:pt x="334916" y="4977679"/>
                </a:cubicBezTo>
                <a:cubicBezTo>
                  <a:pt x="329796" y="4950982"/>
                  <a:pt x="322420" y="4924682"/>
                  <a:pt x="316732" y="4898038"/>
                </a:cubicBezTo>
                <a:cubicBezTo>
                  <a:pt x="311944" y="4874947"/>
                  <a:pt x="308277" y="4851558"/>
                  <a:pt x="303487" y="4828467"/>
                </a:cubicBezTo>
                <a:cubicBezTo>
                  <a:pt x="295710" y="4791492"/>
                  <a:pt x="287380" y="4754757"/>
                  <a:pt x="279427" y="4717991"/>
                </a:cubicBezTo>
                <a:cubicBezTo>
                  <a:pt x="276299" y="4702591"/>
                  <a:pt x="270066" y="4686707"/>
                  <a:pt x="271575" y="4671841"/>
                </a:cubicBezTo>
                <a:cubicBezTo>
                  <a:pt x="275423" y="4634375"/>
                  <a:pt x="270023" y="4598330"/>
                  <a:pt x="261746" y="4562167"/>
                </a:cubicBezTo>
                <a:cubicBezTo>
                  <a:pt x="258892" y="4549802"/>
                  <a:pt x="258043" y="4536297"/>
                  <a:pt x="260158" y="4523860"/>
                </a:cubicBezTo>
                <a:cubicBezTo>
                  <a:pt x="264337" y="4498417"/>
                  <a:pt x="271242" y="4473492"/>
                  <a:pt x="276972" y="4448290"/>
                </a:cubicBezTo>
                <a:cubicBezTo>
                  <a:pt x="277678" y="4445546"/>
                  <a:pt x="277574" y="4442304"/>
                  <a:pt x="277882" y="4439409"/>
                </a:cubicBezTo>
                <a:cubicBezTo>
                  <a:pt x="279636" y="4422985"/>
                  <a:pt x="281404" y="4406757"/>
                  <a:pt x="282776" y="4390368"/>
                </a:cubicBezTo>
                <a:cubicBezTo>
                  <a:pt x="283496" y="4381505"/>
                  <a:pt x="282871" y="4372570"/>
                  <a:pt x="283402" y="4363722"/>
                </a:cubicBezTo>
                <a:cubicBezTo>
                  <a:pt x="285628" y="4329468"/>
                  <a:pt x="273313" y="4293097"/>
                  <a:pt x="293599" y="4261782"/>
                </a:cubicBezTo>
                <a:cubicBezTo>
                  <a:pt x="306663" y="4241459"/>
                  <a:pt x="301566" y="4223369"/>
                  <a:pt x="297435" y="4203280"/>
                </a:cubicBezTo>
                <a:cubicBezTo>
                  <a:pt x="294324" y="4188066"/>
                  <a:pt x="293454" y="4172267"/>
                  <a:pt x="291841" y="4156730"/>
                </a:cubicBezTo>
                <a:cubicBezTo>
                  <a:pt x="288777" y="4129463"/>
                  <a:pt x="286090" y="4102160"/>
                  <a:pt x="282644" y="4074927"/>
                </a:cubicBezTo>
                <a:cubicBezTo>
                  <a:pt x="281468" y="4066234"/>
                  <a:pt x="275910" y="4057753"/>
                  <a:pt x="275888" y="4049146"/>
                </a:cubicBezTo>
                <a:cubicBezTo>
                  <a:pt x="275887" y="4009354"/>
                  <a:pt x="277975" y="3969373"/>
                  <a:pt x="277593" y="3929618"/>
                </a:cubicBezTo>
                <a:cubicBezTo>
                  <a:pt x="277443" y="3907060"/>
                  <a:pt x="271742" y="3884432"/>
                  <a:pt x="272369" y="3861992"/>
                </a:cubicBezTo>
                <a:cubicBezTo>
                  <a:pt x="273065" y="3836105"/>
                  <a:pt x="278553" y="3810351"/>
                  <a:pt x="280974" y="3784495"/>
                </a:cubicBezTo>
                <a:cubicBezTo>
                  <a:pt x="281660" y="3777354"/>
                  <a:pt x="279243" y="3769733"/>
                  <a:pt x="278188" y="3762368"/>
                </a:cubicBezTo>
                <a:cubicBezTo>
                  <a:pt x="277045" y="3754055"/>
                  <a:pt x="275539" y="3745966"/>
                  <a:pt x="274587" y="3737636"/>
                </a:cubicBezTo>
                <a:lnTo>
                  <a:pt x="274110" y="3733149"/>
                </a:lnTo>
                <a:lnTo>
                  <a:pt x="307451" y="3729245"/>
                </a:lnTo>
                <a:lnTo>
                  <a:pt x="420781" y="3714526"/>
                </a:lnTo>
                <a:lnTo>
                  <a:pt x="307452" y="3729244"/>
                </a:lnTo>
                <a:lnTo>
                  <a:pt x="274111" y="3733148"/>
                </a:lnTo>
                <a:lnTo>
                  <a:pt x="266480" y="3661472"/>
                </a:lnTo>
                <a:cubicBezTo>
                  <a:pt x="264299" y="3645987"/>
                  <a:pt x="255031" y="3630383"/>
                  <a:pt x="256559" y="3615703"/>
                </a:cubicBezTo>
                <a:cubicBezTo>
                  <a:pt x="259373" y="3585795"/>
                  <a:pt x="244356" y="3557516"/>
                  <a:pt x="251912" y="3527176"/>
                </a:cubicBezTo>
                <a:cubicBezTo>
                  <a:pt x="254116" y="3517788"/>
                  <a:pt x="245382" y="3505962"/>
                  <a:pt x="243998" y="3494992"/>
                </a:cubicBezTo>
                <a:lnTo>
                  <a:pt x="237062" y="3424466"/>
                </a:lnTo>
                <a:lnTo>
                  <a:pt x="235887" y="3412521"/>
                </a:lnTo>
                <a:cubicBezTo>
                  <a:pt x="233822" y="3387840"/>
                  <a:pt x="228827" y="3362470"/>
                  <a:pt x="231972" y="3338271"/>
                </a:cubicBezTo>
                <a:cubicBezTo>
                  <a:pt x="235392" y="3312898"/>
                  <a:pt x="232587" y="3290581"/>
                  <a:pt x="223937" y="3267077"/>
                </a:cubicBezTo>
                <a:cubicBezTo>
                  <a:pt x="218064" y="3250969"/>
                  <a:pt x="215900" y="3233567"/>
                  <a:pt x="213012" y="3216616"/>
                </a:cubicBezTo>
                <a:cubicBezTo>
                  <a:pt x="209813" y="3198353"/>
                  <a:pt x="211941" y="3177689"/>
                  <a:pt x="204156" y="3161566"/>
                </a:cubicBezTo>
                <a:cubicBezTo>
                  <a:pt x="181020" y="3113557"/>
                  <a:pt x="172373" y="3062888"/>
                  <a:pt x="167623" y="3010908"/>
                </a:cubicBezTo>
                <a:cubicBezTo>
                  <a:pt x="166756" y="3001420"/>
                  <a:pt x="168527" y="2991502"/>
                  <a:pt x="170542" y="2982138"/>
                </a:cubicBezTo>
                <a:cubicBezTo>
                  <a:pt x="182762" y="2927454"/>
                  <a:pt x="176374" y="2874284"/>
                  <a:pt x="160998" y="2821168"/>
                </a:cubicBezTo>
                <a:cubicBezTo>
                  <a:pt x="157698" y="2810183"/>
                  <a:pt x="156174" y="2797697"/>
                  <a:pt x="157427" y="2786297"/>
                </a:cubicBezTo>
                <a:cubicBezTo>
                  <a:pt x="161189" y="2754195"/>
                  <a:pt x="169403" y="2722645"/>
                  <a:pt x="171250" y="2690530"/>
                </a:cubicBezTo>
                <a:cubicBezTo>
                  <a:pt x="174243" y="2637459"/>
                  <a:pt x="143920" y="2594508"/>
                  <a:pt x="122562" y="2549209"/>
                </a:cubicBezTo>
                <a:cubicBezTo>
                  <a:pt x="102363" y="2506099"/>
                  <a:pt x="62470" y="2471484"/>
                  <a:pt x="65809" y="2417997"/>
                </a:cubicBezTo>
                <a:cubicBezTo>
                  <a:pt x="66082" y="2412617"/>
                  <a:pt x="60422" y="2407204"/>
                  <a:pt x="58557" y="2401444"/>
                </a:cubicBezTo>
                <a:cubicBezTo>
                  <a:pt x="53477" y="2385647"/>
                  <a:pt x="47642" y="2369921"/>
                  <a:pt x="44442" y="2353760"/>
                </a:cubicBezTo>
                <a:cubicBezTo>
                  <a:pt x="40346" y="2334048"/>
                  <a:pt x="39250" y="2313680"/>
                  <a:pt x="35533" y="2293932"/>
                </a:cubicBezTo>
                <a:cubicBezTo>
                  <a:pt x="30915" y="2268528"/>
                  <a:pt x="22539" y="2243852"/>
                  <a:pt x="20216" y="2218428"/>
                </a:cubicBezTo>
                <a:cubicBezTo>
                  <a:pt x="18344" y="2197940"/>
                  <a:pt x="23508" y="2176998"/>
                  <a:pt x="25068" y="2156387"/>
                </a:cubicBezTo>
                <a:cubicBezTo>
                  <a:pt x="27193" y="2127307"/>
                  <a:pt x="22986" y="2095935"/>
                  <a:pt x="32822" y="2069593"/>
                </a:cubicBezTo>
                <a:cubicBezTo>
                  <a:pt x="43261" y="2041475"/>
                  <a:pt x="46802" y="2015326"/>
                  <a:pt x="40270" y="1987801"/>
                </a:cubicBezTo>
                <a:cubicBezTo>
                  <a:pt x="38092" y="1978626"/>
                  <a:pt x="29031" y="1967402"/>
                  <a:pt x="20494" y="1963975"/>
                </a:cubicBezTo>
                <a:cubicBezTo>
                  <a:pt x="1431" y="1956341"/>
                  <a:pt x="-2957" y="1943928"/>
                  <a:pt x="1728" y="1926090"/>
                </a:cubicBezTo>
                <a:cubicBezTo>
                  <a:pt x="5670" y="1910617"/>
                  <a:pt x="6643" y="1891972"/>
                  <a:pt x="15953" y="1880793"/>
                </a:cubicBezTo>
                <a:cubicBezTo>
                  <a:pt x="42326" y="1849112"/>
                  <a:pt x="39894" y="1812030"/>
                  <a:pt x="44378" y="1775275"/>
                </a:cubicBezTo>
                <a:cubicBezTo>
                  <a:pt x="47111" y="1752836"/>
                  <a:pt x="45428" y="1732327"/>
                  <a:pt x="40192" y="1710615"/>
                </a:cubicBezTo>
                <a:cubicBezTo>
                  <a:pt x="28614" y="1663468"/>
                  <a:pt x="34611" y="1616049"/>
                  <a:pt x="43506" y="1568941"/>
                </a:cubicBezTo>
                <a:cubicBezTo>
                  <a:pt x="49458" y="1537788"/>
                  <a:pt x="51927" y="1506189"/>
                  <a:pt x="58087" y="1475211"/>
                </a:cubicBezTo>
                <a:cubicBezTo>
                  <a:pt x="62855" y="1452010"/>
                  <a:pt x="68949" y="1428691"/>
                  <a:pt x="78062" y="1407007"/>
                </a:cubicBezTo>
                <a:cubicBezTo>
                  <a:pt x="91450" y="1375554"/>
                  <a:pt x="113342" y="1347158"/>
                  <a:pt x="103406" y="1309613"/>
                </a:cubicBezTo>
                <a:cubicBezTo>
                  <a:pt x="94647" y="1276551"/>
                  <a:pt x="103823" y="1245107"/>
                  <a:pt x="112398" y="1213333"/>
                </a:cubicBezTo>
                <a:cubicBezTo>
                  <a:pt x="118682" y="1189993"/>
                  <a:pt x="125158" y="1166639"/>
                  <a:pt x="128337" y="1142817"/>
                </a:cubicBezTo>
                <a:cubicBezTo>
                  <a:pt x="132066" y="1114546"/>
                  <a:pt x="126549" y="1083485"/>
                  <a:pt x="135869" y="1057764"/>
                </a:cubicBezTo>
                <a:cubicBezTo>
                  <a:pt x="145653" y="1030852"/>
                  <a:pt x="135536" y="1010162"/>
                  <a:pt x="130022" y="987518"/>
                </a:cubicBezTo>
                <a:cubicBezTo>
                  <a:pt x="121364" y="951388"/>
                  <a:pt x="108170" y="915863"/>
                  <a:pt x="117312" y="877725"/>
                </a:cubicBezTo>
                <a:cubicBezTo>
                  <a:pt x="128381" y="831376"/>
                  <a:pt x="140621" y="785301"/>
                  <a:pt x="150914" y="738832"/>
                </a:cubicBezTo>
                <a:cubicBezTo>
                  <a:pt x="154823" y="720874"/>
                  <a:pt x="155382" y="701887"/>
                  <a:pt x="156184" y="683447"/>
                </a:cubicBezTo>
                <a:cubicBezTo>
                  <a:pt x="156694" y="665994"/>
                  <a:pt x="149492" y="645801"/>
                  <a:pt x="156246" y="631789"/>
                </a:cubicBezTo>
                <a:cubicBezTo>
                  <a:pt x="173615" y="595769"/>
                  <a:pt x="180461" y="559754"/>
                  <a:pt x="176856" y="520291"/>
                </a:cubicBezTo>
                <a:cubicBezTo>
                  <a:pt x="175502" y="505492"/>
                  <a:pt x="182724" y="490294"/>
                  <a:pt x="182873" y="475169"/>
                </a:cubicBezTo>
                <a:cubicBezTo>
                  <a:pt x="182896" y="454505"/>
                  <a:pt x="185870" y="430512"/>
                  <a:pt x="177029" y="413338"/>
                </a:cubicBezTo>
                <a:cubicBezTo>
                  <a:pt x="156124" y="372972"/>
                  <a:pt x="167251" y="337714"/>
                  <a:pt x="180788" y="299554"/>
                </a:cubicBezTo>
                <a:cubicBezTo>
                  <a:pt x="194189" y="261982"/>
                  <a:pt x="204001" y="222826"/>
                  <a:pt x="211504" y="183499"/>
                </a:cubicBezTo>
                <a:cubicBezTo>
                  <a:pt x="214170" y="168715"/>
                  <a:pt x="205952" y="152060"/>
                  <a:pt x="203169" y="136243"/>
                </a:cubicBezTo>
                <a:cubicBezTo>
                  <a:pt x="202268" y="130586"/>
                  <a:pt x="201126" y="124377"/>
                  <a:pt x="202558" y="119082"/>
                </a:cubicBezTo>
                <a:cubicBezTo>
                  <a:pt x="212824" y="80698"/>
                  <a:pt x="220596" y="42109"/>
                  <a:pt x="217768" y="2930"/>
                </a:cubicBezTo>
                <a:lnTo>
                  <a:pt x="217273" y="1"/>
                </a:lnTo>
                <a:close/>
              </a:path>
            </a:pathLst>
          </a:custGeom>
          <a:blipFill dpi="0" rotWithShape="1">
            <a:blip r:embed="rId3">
              <a:alphaModFix amt="5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01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0479F5-59EA-43F3-BAFC-2606376EB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B463CF6-4B96-454D-9731-E9AAB0B10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442333"/>
            <a:ext cx="5905500" cy="2426309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endParaRPr lang="en-US" sz="6000"/>
          </a:p>
          <a:p>
            <a:r>
              <a:rPr lang="en-US" sz="2000" dirty="0">
                <a:ea typeface="+mj-lt"/>
                <a:cs typeface="+mj-lt"/>
              </a:rPr>
              <a:t>38. DRUBLAL NA ČAJ. SVÍČKU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HMOTNOST: 838g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ROZMĚRY: d 21cm/š 6cm/v 10cm</a:t>
            </a:r>
            <a:br>
              <a:rPr lang="en-US" sz="2000" dirty="0">
                <a:ea typeface="+mj-lt"/>
                <a:cs typeface="+mj-lt"/>
              </a:rPr>
            </a:br>
            <a:br>
              <a:rPr lang="en-US" sz="2000" dirty="0">
                <a:ea typeface="+mj-lt"/>
                <a:cs typeface="+mj-lt"/>
              </a:rPr>
            </a:br>
            <a:endParaRPr lang="en-US" sz="2000" dirty="0">
              <a:ea typeface="+mj-lt"/>
              <a:cs typeface="+mj-lt"/>
            </a:endParaRPr>
          </a:p>
          <a:p>
            <a:endParaRPr lang="cs-CZ"/>
          </a:p>
        </p:txBody>
      </p:sp>
      <p:pic>
        <p:nvPicPr>
          <p:cNvPr id="5" name="Obrázek 5" descr="Obsah obrázku hrášek, zelenina, uspořádáno&#10;&#10;Popis se vygeneroval automaticky.">
            <a:extLst>
              <a:ext uri="{FF2B5EF4-FFF2-40B4-BE49-F238E27FC236}">
                <a16:creationId xmlns:a16="http://schemas.microsoft.com/office/drawing/2014/main" id="{7D5191EC-426D-4750-B926-C39B8923818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99" r="1" b="4140"/>
          <a:stretch/>
        </p:blipFill>
        <p:spPr>
          <a:xfrm>
            <a:off x="1" y="2"/>
            <a:ext cx="6000749" cy="4048201"/>
          </a:xfrm>
          <a:custGeom>
            <a:avLst/>
            <a:gdLst/>
            <a:ahLst/>
            <a:cxnLst/>
            <a:rect l="l" t="t" r="r" b="b"/>
            <a:pathLst>
              <a:path w="6000749" h="4048201">
                <a:moveTo>
                  <a:pt x="0" y="0"/>
                </a:moveTo>
                <a:lnTo>
                  <a:pt x="6000749" y="0"/>
                </a:lnTo>
                <a:lnTo>
                  <a:pt x="6000749" y="4048201"/>
                </a:lnTo>
                <a:lnTo>
                  <a:pt x="5944247" y="4045387"/>
                </a:lnTo>
                <a:cubicBezTo>
                  <a:pt x="5912733" y="4040867"/>
                  <a:pt x="5883531" y="4032761"/>
                  <a:pt x="5860259" y="4018993"/>
                </a:cubicBezTo>
                <a:cubicBezTo>
                  <a:pt x="5845522" y="4010145"/>
                  <a:pt x="5815127" y="4009004"/>
                  <a:pt x="5790563" y="4005335"/>
                </a:cubicBezTo>
                <a:cubicBezTo>
                  <a:pt x="5770110" y="4002399"/>
                  <a:pt x="5748643" y="3999987"/>
                  <a:pt x="5726340" y="3999392"/>
                </a:cubicBezTo>
                <a:cubicBezTo>
                  <a:pt x="5702558" y="3998630"/>
                  <a:pt x="5676008" y="3996376"/>
                  <a:pt x="5653401" y="4001303"/>
                </a:cubicBezTo>
                <a:cubicBezTo>
                  <a:pt x="5584839" y="4015993"/>
                  <a:pt x="5528518" y="4014398"/>
                  <a:pt x="5475787" y="3994543"/>
                </a:cubicBezTo>
                <a:cubicBezTo>
                  <a:pt x="5448461" y="3984280"/>
                  <a:pt x="5408578" y="3972789"/>
                  <a:pt x="5376427" y="3977186"/>
                </a:cubicBezTo>
                <a:cubicBezTo>
                  <a:pt x="5298173" y="3987786"/>
                  <a:pt x="5231306" y="3983731"/>
                  <a:pt x="5158711" y="3977849"/>
                </a:cubicBezTo>
                <a:cubicBezTo>
                  <a:pt x="5111928" y="3974139"/>
                  <a:pt x="5059522" y="3974442"/>
                  <a:pt x="5009625" y="3971931"/>
                </a:cubicBezTo>
                <a:cubicBezTo>
                  <a:pt x="4951287" y="3968925"/>
                  <a:pt x="4888949" y="3973666"/>
                  <a:pt x="4849941" y="3947886"/>
                </a:cubicBezTo>
                <a:cubicBezTo>
                  <a:pt x="4845543" y="3945116"/>
                  <a:pt x="4833681" y="3946241"/>
                  <a:pt x="4827520" y="3943911"/>
                </a:cubicBezTo>
                <a:cubicBezTo>
                  <a:pt x="4807945" y="3936885"/>
                  <a:pt x="4783117" y="3931364"/>
                  <a:pt x="4771814" y="3921081"/>
                </a:cubicBezTo>
                <a:cubicBezTo>
                  <a:pt x="4739115" y="3891003"/>
                  <a:pt x="4712325" y="3858949"/>
                  <a:pt x="4682399" y="3827911"/>
                </a:cubicBezTo>
                <a:cubicBezTo>
                  <a:pt x="4675987" y="3821273"/>
                  <a:pt x="4669645" y="3812548"/>
                  <a:pt x="4657971" y="3809870"/>
                </a:cubicBezTo>
                <a:cubicBezTo>
                  <a:pt x="4590588" y="3794559"/>
                  <a:pt x="4522266" y="3780327"/>
                  <a:pt x="4453288" y="3766566"/>
                </a:cubicBezTo>
                <a:cubicBezTo>
                  <a:pt x="4425551" y="3761082"/>
                  <a:pt x="4404161" y="3769423"/>
                  <a:pt x="4382131" y="3783516"/>
                </a:cubicBezTo>
                <a:cubicBezTo>
                  <a:pt x="4360738" y="3796954"/>
                  <a:pt x="4334041" y="3811525"/>
                  <a:pt x="4305858" y="3818191"/>
                </a:cubicBezTo>
                <a:cubicBezTo>
                  <a:pt x="4249453" y="3831335"/>
                  <a:pt x="4190357" y="3840900"/>
                  <a:pt x="4132173" y="3849202"/>
                </a:cubicBezTo>
                <a:cubicBezTo>
                  <a:pt x="4110399" y="3852309"/>
                  <a:pt x="4086246" y="3848957"/>
                  <a:pt x="4065132" y="3846494"/>
                </a:cubicBezTo>
                <a:cubicBezTo>
                  <a:pt x="4025130" y="3841816"/>
                  <a:pt x="3987480" y="3833214"/>
                  <a:pt x="3946286" y="3830407"/>
                </a:cubicBezTo>
                <a:cubicBezTo>
                  <a:pt x="3898481" y="3827220"/>
                  <a:pt x="3868394" y="3815462"/>
                  <a:pt x="3850960" y="3792837"/>
                </a:cubicBezTo>
                <a:cubicBezTo>
                  <a:pt x="3825028" y="3759151"/>
                  <a:pt x="3772121" y="3740642"/>
                  <a:pt x="3710981" y="3728217"/>
                </a:cubicBezTo>
                <a:cubicBezTo>
                  <a:pt x="3633314" y="3712297"/>
                  <a:pt x="3545330" y="3726172"/>
                  <a:pt x="3460521" y="3731663"/>
                </a:cubicBezTo>
                <a:cubicBezTo>
                  <a:pt x="3428049" y="3733842"/>
                  <a:pt x="3394563" y="3736542"/>
                  <a:pt x="3364418" y="3734612"/>
                </a:cubicBezTo>
                <a:cubicBezTo>
                  <a:pt x="3250133" y="3727505"/>
                  <a:pt x="3136002" y="3721509"/>
                  <a:pt x="3013997" y="3739481"/>
                </a:cubicBezTo>
                <a:cubicBezTo>
                  <a:pt x="3004006" y="3740906"/>
                  <a:pt x="2993928" y="3741779"/>
                  <a:pt x="2983805" y="3742278"/>
                </a:cubicBezTo>
                <a:cubicBezTo>
                  <a:pt x="2895979" y="3747067"/>
                  <a:pt x="2805960" y="3756890"/>
                  <a:pt x="2738094" y="3725411"/>
                </a:cubicBezTo>
                <a:cubicBezTo>
                  <a:pt x="2725615" y="3719638"/>
                  <a:pt x="2699242" y="3721135"/>
                  <a:pt x="2678828" y="3721025"/>
                </a:cubicBezTo>
                <a:cubicBezTo>
                  <a:pt x="2643514" y="3721155"/>
                  <a:pt x="2618910" y="3714659"/>
                  <a:pt x="2603910" y="3698860"/>
                </a:cubicBezTo>
                <a:cubicBezTo>
                  <a:pt x="2578519" y="3671516"/>
                  <a:pt x="2549282" y="3645289"/>
                  <a:pt x="2525978" y="3617268"/>
                </a:cubicBezTo>
                <a:cubicBezTo>
                  <a:pt x="2509762" y="3598057"/>
                  <a:pt x="2483468" y="3589913"/>
                  <a:pt x="2444032" y="3586664"/>
                </a:cubicBezTo>
                <a:cubicBezTo>
                  <a:pt x="2421927" y="3584910"/>
                  <a:pt x="2401860" y="3577011"/>
                  <a:pt x="2385112" y="3569392"/>
                </a:cubicBezTo>
                <a:cubicBezTo>
                  <a:pt x="2364860" y="3560197"/>
                  <a:pt x="2352980" y="3545842"/>
                  <a:pt x="2331129" y="3538198"/>
                </a:cubicBezTo>
                <a:cubicBezTo>
                  <a:pt x="2277762" y="3518999"/>
                  <a:pt x="2258266" y="3492136"/>
                  <a:pt x="2269566" y="3453894"/>
                </a:cubicBezTo>
                <a:cubicBezTo>
                  <a:pt x="2279659" y="3419977"/>
                  <a:pt x="2235034" y="3382914"/>
                  <a:pt x="2183419" y="3383669"/>
                </a:cubicBezTo>
                <a:cubicBezTo>
                  <a:pt x="2126349" y="3384447"/>
                  <a:pt x="2085261" y="3372185"/>
                  <a:pt x="2042813" y="3358037"/>
                </a:cubicBezTo>
                <a:cubicBezTo>
                  <a:pt x="2019099" y="3350091"/>
                  <a:pt x="1986669" y="3344900"/>
                  <a:pt x="1956288" y="3346401"/>
                </a:cubicBezTo>
                <a:cubicBezTo>
                  <a:pt x="1840886" y="3351916"/>
                  <a:pt x="1735315" y="3380383"/>
                  <a:pt x="1630190" y="3417096"/>
                </a:cubicBezTo>
                <a:cubicBezTo>
                  <a:pt x="1561494" y="3441060"/>
                  <a:pt x="1483492" y="3455965"/>
                  <a:pt x="1408608" y="3472313"/>
                </a:cubicBezTo>
                <a:cubicBezTo>
                  <a:pt x="1385284" y="3477339"/>
                  <a:pt x="1354772" y="3477918"/>
                  <a:pt x="1333449" y="3473973"/>
                </a:cubicBezTo>
                <a:cubicBezTo>
                  <a:pt x="1258677" y="3460472"/>
                  <a:pt x="1184155" y="3446180"/>
                  <a:pt x="1113854" y="3428265"/>
                </a:cubicBezTo>
                <a:cubicBezTo>
                  <a:pt x="1048427" y="3411356"/>
                  <a:pt x="977291" y="3410553"/>
                  <a:pt x="902724" y="3424024"/>
                </a:cubicBezTo>
                <a:cubicBezTo>
                  <a:pt x="848399" y="3433852"/>
                  <a:pt x="798480" y="3436253"/>
                  <a:pt x="746075" y="3436555"/>
                </a:cubicBezTo>
                <a:cubicBezTo>
                  <a:pt x="702394" y="3436745"/>
                  <a:pt x="654694" y="3439396"/>
                  <a:pt x="611517" y="3448201"/>
                </a:cubicBezTo>
                <a:cubicBezTo>
                  <a:pt x="551003" y="3460611"/>
                  <a:pt x="499904" y="3462426"/>
                  <a:pt x="448281" y="3450343"/>
                </a:cubicBezTo>
                <a:cubicBezTo>
                  <a:pt x="420771" y="3443882"/>
                  <a:pt x="386449" y="3443304"/>
                  <a:pt x="354390" y="3440702"/>
                </a:cubicBezTo>
                <a:cubicBezTo>
                  <a:pt x="305001" y="3436609"/>
                  <a:pt x="254061" y="3434435"/>
                  <a:pt x="205560" y="3428894"/>
                </a:cubicBezTo>
                <a:cubicBezTo>
                  <a:pt x="153378" y="3423121"/>
                  <a:pt x="104769" y="3411741"/>
                  <a:pt x="51784" y="3407972"/>
                </a:cubicBezTo>
                <a:lnTo>
                  <a:pt x="0" y="3398392"/>
                </a:lnTo>
                <a:close/>
              </a:path>
            </a:pathLst>
          </a:custGeom>
        </p:spPr>
      </p:pic>
      <p:pic>
        <p:nvPicPr>
          <p:cNvPr id="6" name="Obrázek 6" descr="Obsah obrázku interiér, patro, boty&#10;&#10;Popis se vygeneroval automaticky.">
            <a:extLst>
              <a:ext uri="{FF2B5EF4-FFF2-40B4-BE49-F238E27FC236}">
                <a16:creationId xmlns:a16="http://schemas.microsoft.com/office/drawing/2014/main" id="{D0CBB0FB-7C75-47EA-B55C-1AE201DC0A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" r="1" b="1"/>
          <a:stretch/>
        </p:blipFill>
        <p:spPr>
          <a:xfrm>
            <a:off x="6191250" y="10"/>
            <a:ext cx="6000750" cy="4038328"/>
          </a:xfrm>
          <a:custGeom>
            <a:avLst/>
            <a:gdLst/>
            <a:ahLst/>
            <a:cxnLst/>
            <a:rect l="l" t="t" r="r" b="b"/>
            <a:pathLst>
              <a:path w="6000750" h="4038338">
                <a:moveTo>
                  <a:pt x="0" y="0"/>
                </a:moveTo>
                <a:lnTo>
                  <a:pt x="6000750" y="0"/>
                </a:lnTo>
                <a:lnTo>
                  <a:pt x="6000750" y="3014035"/>
                </a:lnTo>
                <a:lnTo>
                  <a:pt x="5966830" y="3028116"/>
                </a:lnTo>
                <a:cubicBezTo>
                  <a:pt x="5952443" y="3034512"/>
                  <a:pt x="5934250" y="3039750"/>
                  <a:pt x="5924081" y="3047622"/>
                </a:cubicBezTo>
                <a:cubicBezTo>
                  <a:pt x="5872250" y="3087682"/>
                  <a:pt x="5801533" y="3089841"/>
                  <a:pt x="5731624" y="3095095"/>
                </a:cubicBezTo>
                <a:cubicBezTo>
                  <a:pt x="5719354" y="3095902"/>
                  <a:pt x="5704534" y="3096694"/>
                  <a:pt x="5694549" y="3100763"/>
                </a:cubicBezTo>
                <a:cubicBezTo>
                  <a:pt x="5649454" y="3119091"/>
                  <a:pt x="5609249" y="3120675"/>
                  <a:pt x="5566282" y="3110565"/>
                </a:cubicBezTo>
                <a:cubicBezTo>
                  <a:pt x="5528993" y="3101914"/>
                  <a:pt x="5487135" y="3099578"/>
                  <a:pt x="5447800" y="3122561"/>
                </a:cubicBezTo>
                <a:cubicBezTo>
                  <a:pt x="5360376" y="3173554"/>
                  <a:pt x="5261407" y="3189562"/>
                  <a:pt x="5153053" y="3180664"/>
                </a:cubicBezTo>
                <a:cubicBezTo>
                  <a:pt x="5075663" y="3174334"/>
                  <a:pt x="5001217" y="3180991"/>
                  <a:pt x="4924781" y="3209456"/>
                </a:cubicBezTo>
                <a:cubicBezTo>
                  <a:pt x="4895391" y="3220447"/>
                  <a:pt x="4855493" y="3221608"/>
                  <a:pt x="4820364" y="3228131"/>
                </a:cubicBezTo>
                <a:cubicBezTo>
                  <a:pt x="4800480" y="3231723"/>
                  <a:pt x="4778372" y="3235065"/>
                  <a:pt x="4761902" y="3242137"/>
                </a:cubicBezTo>
                <a:cubicBezTo>
                  <a:pt x="4717897" y="3260500"/>
                  <a:pt x="4677587" y="3281733"/>
                  <a:pt x="4633202" y="3299962"/>
                </a:cubicBezTo>
                <a:cubicBezTo>
                  <a:pt x="4611860" y="3308671"/>
                  <a:pt x="4585870" y="3315400"/>
                  <a:pt x="4560907" y="3319152"/>
                </a:cubicBezTo>
                <a:cubicBezTo>
                  <a:pt x="4487147" y="3330619"/>
                  <a:pt x="4413256" y="3341162"/>
                  <a:pt x="4339486" y="3349988"/>
                </a:cubicBezTo>
                <a:cubicBezTo>
                  <a:pt x="4217749" y="3364712"/>
                  <a:pt x="4094519" y="3381727"/>
                  <a:pt x="3999196" y="3339060"/>
                </a:cubicBezTo>
                <a:cubicBezTo>
                  <a:pt x="3991419" y="3335638"/>
                  <a:pt x="3975703" y="3335236"/>
                  <a:pt x="3963458" y="3336228"/>
                </a:cubicBezTo>
                <a:cubicBezTo>
                  <a:pt x="3906915" y="3340709"/>
                  <a:pt x="3849392" y="3348538"/>
                  <a:pt x="3793244" y="3350695"/>
                </a:cubicBezTo>
                <a:cubicBezTo>
                  <a:pt x="3748320" y="3352384"/>
                  <a:pt x="3711764" y="3359110"/>
                  <a:pt x="3680534" y="3380182"/>
                </a:cubicBezTo>
                <a:cubicBezTo>
                  <a:pt x="3639690" y="3407913"/>
                  <a:pt x="3587939" y="3428136"/>
                  <a:pt x="3528420" y="3429642"/>
                </a:cubicBezTo>
                <a:cubicBezTo>
                  <a:pt x="3468933" y="3431332"/>
                  <a:pt x="3432439" y="3451266"/>
                  <a:pt x="3391383" y="3472419"/>
                </a:cubicBezTo>
                <a:cubicBezTo>
                  <a:pt x="3361528" y="3487818"/>
                  <a:pt x="3327785" y="3506605"/>
                  <a:pt x="3292964" y="3512706"/>
                </a:cubicBezTo>
                <a:cubicBezTo>
                  <a:pt x="3214060" y="3526418"/>
                  <a:pt x="3151318" y="3574267"/>
                  <a:pt x="3062201" y="3564890"/>
                </a:cubicBezTo>
                <a:cubicBezTo>
                  <a:pt x="3056279" y="3564225"/>
                  <a:pt x="3046456" y="3569403"/>
                  <a:pt x="3038377" y="3571499"/>
                </a:cubicBezTo>
                <a:cubicBezTo>
                  <a:pt x="2973700" y="3587903"/>
                  <a:pt x="2910969" y="3589865"/>
                  <a:pt x="2859478" y="3573610"/>
                </a:cubicBezTo>
                <a:cubicBezTo>
                  <a:pt x="2791993" y="3552460"/>
                  <a:pt x="2721606" y="3559482"/>
                  <a:pt x="2645189" y="3580393"/>
                </a:cubicBezTo>
                <a:cubicBezTo>
                  <a:pt x="2620649" y="3587104"/>
                  <a:pt x="2595977" y="3592890"/>
                  <a:pt x="2571005" y="3599095"/>
                </a:cubicBezTo>
                <a:cubicBezTo>
                  <a:pt x="2537264" y="3607686"/>
                  <a:pt x="2503192" y="3616514"/>
                  <a:pt x="2469455" y="3625104"/>
                </a:cubicBezTo>
                <a:cubicBezTo>
                  <a:pt x="2436782" y="3633542"/>
                  <a:pt x="2400912" y="3645078"/>
                  <a:pt x="2372944" y="3632831"/>
                </a:cubicBezTo>
                <a:cubicBezTo>
                  <a:pt x="2348857" y="3622294"/>
                  <a:pt x="2333335" y="3625831"/>
                  <a:pt x="2314679" y="3640577"/>
                </a:cubicBezTo>
                <a:cubicBezTo>
                  <a:pt x="2249913" y="3692113"/>
                  <a:pt x="2167939" y="3730244"/>
                  <a:pt x="2058974" y="3747677"/>
                </a:cubicBezTo>
                <a:cubicBezTo>
                  <a:pt x="2036537" y="3751257"/>
                  <a:pt x="2014061" y="3757106"/>
                  <a:pt x="1992327" y="3763040"/>
                </a:cubicBezTo>
                <a:cubicBezTo>
                  <a:pt x="1978998" y="3766641"/>
                  <a:pt x="1962841" y="3770835"/>
                  <a:pt x="1955347" y="3777003"/>
                </a:cubicBezTo>
                <a:cubicBezTo>
                  <a:pt x="1896888" y="3824240"/>
                  <a:pt x="1821061" y="3862060"/>
                  <a:pt x="1737354" y="3895718"/>
                </a:cubicBezTo>
                <a:cubicBezTo>
                  <a:pt x="1707383" y="3907735"/>
                  <a:pt x="1675266" y="3920058"/>
                  <a:pt x="1642029" y="3927066"/>
                </a:cubicBezTo>
                <a:cubicBezTo>
                  <a:pt x="1607367" y="3934277"/>
                  <a:pt x="1570070" y="3935822"/>
                  <a:pt x="1534084" y="3938879"/>
                </a:cubicBezTo>
                <a:cubicBezTo>
                  <a:pt x="1512864" y="3940775"/>
                  <a:pt x="1488617" y="3944422"/>
                  <a:pt x="1471073" y="3941450"/>
                </a:cubicBezTo>
                <a:cubicBezTo>
                  <a:pt x="1415484" y="3932199"/>
                  <a:pt x="1361493" y="3921398"/>
                  <a:pt x="1309076" y="3908861"/>
                </a:cubicBezTo>
                <a:cubicBezTo>
                  <a:pt x="1264195" y="3898081"/>
                  <a:pt x="1255284" y="3896899"/>
                  <a:pt x="1221530" y="3923241"/>
                </a:cubicBezTo>
                <a:cubicBezTo>
                  <a:pt x="1186779" y="3950290"/>
                  <a:pt x="1141270" y="3968301"/>
                  <a:pt x="1089816" y="3980362"/>
                </a:cubicBezTo>
                <a:cubicBezTo>
                  <a:pt x="1008387" y="3999344"/>
                  <a:pt x="926086" y="4017317"/>
                  <a:pt x="843417" y="4032700"/>
                </a:cubicBezTo>
                <a:cubicBezTo>
                  <a:pt x="768546" y="4046592"/>
                  <a:pt x="730065" y="4034711"/>
                  <a:pt x="709553" y="3998175"/>
                </a:cubicBezTo>
                <a:cubicBezTo>
                  <a:pt x="697923" y="3977931"/>
                  <a:pt x="683529" y="3956192"/>
                  <a:pt x="637024" y="3956976"/>
                </a:cubicBezTo>
                <a:cubicBezTo>
                  <a:pt x="561096" y="3958367"/>
                  <a:pt x="483055" y="3965348"/>
                  <a:pt x="439818" y="3925257"/>
                </a:cubicBezTo>
                <a:cubicBezTo>
                  <a:pt x="420898" y="3938151"/>
                  <a:pt x="409248" y="3945856"/>
                  <a:pt x="397954" y="3953509"/>
                </a:cubicBezTo>
                <a:cubicBezTo>
                  <a:pt x="366752" y="3974766"/>
                  <a:pt x="298150" y="3991730"/>
                  <a:pt x="260774" y="3982524"/>
                </a:cubicBezTo>
                <a:cubicBezTo>
                  <a:pt x="205702" y="3969233"/>
                  <a:pt x="158421" y="3979944"/>
                  <a:pt x="110748" y="4003173"/>
                </a:cubicBezTo>
                <a:cubicBezTo>
                  <a:pt x="90816" y="4012815"/>
                  <a:pt x="69989" y="4020495"/>
                  <a:pt x="48615" y="4026612"/>
                </a:cubicBezTo>
                <a:lnTo>
                  <a:pt x="0" y="4037066"/>
                </a:lnTo>
                <a:close/>
              </a:path>
            </a:pathLst>
          </a:cu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1811820-403F-4D93-B710-D7F182DEC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1A8673D-5FEF-402F-8864-988FBAF8C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blipFill dpi="0" rotWithShape="1">
            <a:blip r:embed="rId4">
              <a:alphaModFix amt="5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0479F5-59EA-43F3-BAFC-2606376EB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DB89B6A-3127-4E01-8B87-5045B7DA8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847145"/>
            <a:ext cx="5905500" cy="162596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2000" dirty="0"/>
              <a:t>39. POPELNÍK</a:t>
            </a:r>
            <a:br>
              <a:rPr lang="en-US" sz="2000" dirty="0"/>
            </a:br>
            <a:r>
              <a:rPr lang="en-US" sz="2000" dirty="0">
                <a:ea typeface="+mj-lt"/>
                <a:cs typeface="+mj-lt"/>
              </a:rPr>
              <a:t>HMOTNOST: 1948g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ROZMĚRY: ø 16cm/v 11cm </a:t>
            </a:r>
            <a:br>
              <a:rPr lang="en-US" sz="2000" dirty="0">
                <a:ea typeface="+mj-lt"/>
                <a:cs typeface="+mj-lt"/>
              </a:rPr>
            </a:br>
            <a:br>
              <a:rPr lang="en-US" sz="2000" dirty="0"/>
            </a:br>
            <a:endParaRPr lang="en-US" sz="2000" dirty="0"/>
          </a:p>
          <a:p>
            <a:endParaRPr lang="en-US" sz="3300"/>
          </a:p>
        </p:txBody>
      </p:sp>
      <p:pic>
        <p:nvPicPr>
          <p:cNvPr id="5" name="Obrázek 5" descr="Obsah obrázku interiér, kuchyňské nádobí&#10;&#10;Popis se vygeneroval automaticky.">
            <a:extLst>
              <a:ext uri="{FF2B5EF4-FFF2-40B4-BE49-F238E27FC236}">
                <a16:creationId xmlns:a16="http://schemas.microsoft.com/office/drawing/2014/main" id="{6E6B8902-D816-4042-AE5D-9FA82B4AA3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5" r="1" b="16824"/>
          <a:stretch/>
        </p:blipFill>
        <p:spPr>
          <a:xfrm>
            <a:off x="1" y="2"/>
            <a:ext cx="6000749" cy="4048201"/>
          </a:xfrm>
          <a:custGeom>
            <a:avLst/>
            <a:gdLst/>
            <a:ahLst/>
            <a:cxnLst/>
            <a:rect l="l" t="t" r="r" b="b"/>
            <a:pathLst>
              <a:path w="6000749" h="4048201">
                <a:moveTo>
                  <a:pt x="0" y="0"/>
                </a:moveTo>
                <a:lnTo>
                  <a:pt x="6000749" y="0"/>
                </a:lnTo>
                <a:lnTo>
                  <a:pt x="6000749" y="4048201"/>
                </a:lnTo>
                <a:lnTo>
                  <a:pt x="5944247" y="4045387"/>
                </a:lnTo>
                <a:cubicBezTo>
                  <a:pt x="5912733" y="4040867"/>
                  <a:pt x="5883531" y="4032761"/>
                  <a:pt x="5860259" y="4018993"/>
                </a:cubicBezTo>
                <a:cubicBezTo>
                  <a:pt x="5845522" y="4010145"/>
                  <a:pt x="5815127" y="4009004"/>
                  <a:pt x="5790563" y="4005335"/>
                </a:cubicBezTo>
                <a:cubicBezTo>
                  <a:pt x="5770110" y="4002399"/>
                  <a:pt x="5748643" y="3999987"/>
                  <a:pt x="5726340" y="3999392"/>
                </a:cubicBezTo>
                <a:cubicBezTo>
                  <a:pt x="5702558" y="3998630"/>
                  <a:pt x="5676008" y="3996376"/>
                  <a:pt x="5653401" y="4001303"/>
                </a:cubicBezTo>
                <a:cubicBezTo>
                  <a:pt x="5584839" y="4015993"/>
                  <a:pt x="5528518" y="4014398"/>
                  <a:pt x="5475787" y="3994543"/>
                </a:cubicBezTo>
                <a:cubicBezTo>
                  <a:pt x="5448461" y="3984280"/>
                  <a:pt x="5408578" y="3972789"/>
                  <a:pt x="5376427" y="3977186"/>
                </a:cubicBezTo>
                <a:cubicBezTo>
                  <a:pt x="5298173" y="3987786"/>
                  <a:pt x="5231306" y="3983731"/>
                  <a:pt x="5158711" y="3977849"/>
                </a:cubicBezTo>
                <a:cubicBezTo>
                  <a:pt x="5111928" y="3974139"/>
                  <a:pt x="5059522" y="3974442"/>
                  <a:pt x="5009625" y="3971931"/>
                </a:cubicBezTo>
                <a:cubicBezTo>
                  <a:pt x="4951287" y="3968925"/>
                  <a:pt x="4888949" y="3973666"/>
                  <a:pt x="4849941" y="3947886"/>
                </a:cubicBezTo>
                <a:cubicBezTo>
                  <a:pt x="4845543" y="3945116"/>
                  <a:pt x="4833681" y="3946241"/>
                  <a:pt x="4827520" y="3943911"/>
                </a:cubicBezTo>
                <a:cubicBezTo>
                  <a:pt x="4807945" y="3936885"/>
                  <a:pt x="4783117" y="3931364"/>
                  <a:pt x="4771814" y="3921081"/>
                </a:cubicBezTo>
                <a:cubicBezTo>
                  <a:pt x="4739115" y="3891003"/>
                  <a:pt x="4712325" y="3858949"/>
                  <a:pt x="4682399" y="3827911"/>
                </a:cubicBezTo>
                <a:cubicBezTo>
                  <a:pt x="4675987" y="3821273"/>
                  <a:pt x="4669645" y="3812548"/>
                  <a:pt x="4657971" y="3809870"/>
                </a:cubicBezTo>
                <a:cubicBezTo>
                  <a:pt x="4590588" y="3794559"/>
                  <a:pt x="4522266" y="3780327"/>
                  <a:pt x="4453288" y="3766566"/>
                </a:cubicBezTo>
                <a:cubicBezTo>
                  <a:pt x="4425551" y="3761082"/>
                  <a:pt x="4404161" y="3769423"/>
                  <a:pt x="4382131" y="3783516"/>
                </a:cubicBezTo>
                <a:cubicBezTo>
                  <a:pt x="4360738" y="3796954"/>
                  <a:pt x="4334041" y="3811525"/>
                  <a:pt x="4305858" y="3818191"/>
                </a:cubicBezTo>
                <a:cubicBezTo>
                  <a:pt x="4249453" y="3831335"/>
                  <a:pt x="4190357" y="3840900"/>
                  <a:pt x="4132173" y="3849202"/>
                </a:cubicBezTo>
                <a:cubicBezTo>
                  <a:pt x="4110399" y="3852309"/>
                  <a:pt x="4086246" y="3848957"/>
                  <a:pt x="4065132" y="3846494"/>
                </a:cubicBezTo>
                <a:cubicBezTo>
                  <a:pt x="4025130" y="3841816"/>
                  <a:pt x="3987480" y="3833214"/>
                  <a:pt x="3946286" y="3830407"/>
                </a:cubicBezTo>
                <a:cubicBezTo>
                  <a:pt x="3898481" y="3827220"/>
                  <a:pt x="3868394" y="3815462"/>
                  <a:pt x="3850960" y="3792837"/>
                </a:cubicBezTo>
                <a:cubicBezTo>
                  <a:pt x="3825028" y="3759151"/>
                  <a:pt x="3772121" y="3740642"/>
                  <a:pt x="3710981" y="3728217"/>
                </a:cubicBezTo>
                <a:cubicBezTo>
                  <a:pt x="3633314" y="3712297"/>
                  <a:pt x="3545330" y="3726172"/>
                  <a:pt x="3460521" y="3731663"/>
                </a:cubicBezTo>
                <a:cubicBezTo>
                  <a:pt x="3428049" y="3733842"/>
                  <a:pt x="3394563" y="3736542"/>
                  <a:pt x="3364418" y="3734612"/>
                </a:cubicBezTo>
                <a:cubicBezTo>
                  <a:pt x="3250133" y="3727505"/>
                  <a:pt x="3136002" y="3721509"/>
                  <a:pt x="3013997" y="3739481"/>
                </a:cubicBezTo>
                <a:cubicBezTo>
                  <a:pt x="3004006" y="3740906"/>
                  <a:pt x="2993928" y="3741779"/>
                  <a:pt x="2983805" y="3742278"/>
                </a:cubicBezTo>
                <a:cubicBezTo>
                  <a:pt x="2895979" y="3747067"/>
                  <a:pt x="2805960" y="3756890"/>
                  <a:pt x="2738094" y="3725411"/>
                </a:cubicBezTo>
                <a:cubicBezTo>
                  <a:pt x="2725615" y="3719638"/>
                  <a:pt x="2699242" y="3721135"/>
                  <a:pt x="2678828" y="3721025"/>
                </a:cubicBezTo>
                <a:cubicBezTo>
                  <a:pt x="2643514" y="3721155"/>
                  <a:pt x="2618910" y="3714659"/>
                  <a:pt x="2603910" y="3698860"/>
                </a:cubicBezTo>
                <a:cubicBezTo>
                  <a:pt x="2578519" y="3671516"/>
                  <a:pt x="2549282" y="3645289"/>
                  <a:pt x="2525978" y="3617268"/>
                </a:cubicBezTo>
                <a:cubicBezTo>
                  <a:pt x="2509762" y="3598057"/>
                  <a:pt x="2483468" y="3589913"/>
                  <a:pt x="2444032" y="3586664"/>
                </a:cubicBezTo>
                <a:cubicBezTo>
                  <a:pt x="2421927" y="3584910"/>
                  <a:pt x="2401860" y="3577011"/>
                  <a:pt x="2385112" y="3569392"/>
                </a:cubicBezTo>
                <a:cubicBezTo>
                  <a:pt x="2364860" y="3560197"/>
                  <a:pt x="2352980" y="3545842"/>
                  <a:pt x="2331129" y="3538198"/>
                </a:cubicBezTo>
                <a:cubicBezTo>
                  <a:pt x="2277762" y="3518999"/>
                  <a:pt x="2258266" y="3492136"/>
                  <a:pt x="2269566" y="3453894"/>
                </a:cubicBezTo>
                <a:cubicBezTo>
                  <a:pt x="2279659" y="3419977"/>
                  <a:pt x="2235034" y="3382914"/>
                  <a:pt x="2183419" y="3383669"/>
                </a:cubicBezTo>
                <a:cubicBezTo>
                  <a:pt x="2126349" y="3384447"/>
                  <a:pt x="2085261" y="3372185"/>
                  <a:pt x="2042813" y="3358037"/>
                </a:cubicBezTo>
                <a:cubicBezTo>
                  <a:pt x="2019099" y="3350091"/>
                  <a:pt x="1986669" y="3344900"/>
                  <a:pt x="1956288" y="3346401"/>
                </a:cubicBezTo>
                <a:cubicBezTo>
                  <a:pt x="1840886" y="3351916"/>
                  <a:pt x="1735315" y="3380383"/>
                  <a:pt x="1630190" y="3417096"/>
                </a:cubicBezTo>
                <a:cubicBezTo>
                  <a:pt x="1561494" y="3441060"/>
                  <a:pt x="1483492" y="3455965"/>
                  <a:pt x="1408608" y="3472313"/>
                </a:cubicBezTo>
                <a:cubicBezTo>
                  <a:pt x="1385284" y="3477339"/>
                  <a:pt x="1354772" y="3477918"/>
                  <a:pt x="1333449" y="3473973"/>
                </a:cubicBezTo>
                <a:cubicBezTo>
                  <a:pt x="1258677" y="3460472"/>
                  <a:pt x="1184155" y="3446180"/>
                  <a:pt x="1113854" y="3428265"/>
                </a:cubicBezTo>
                <a:cubicBezTo>
                  <a:pt x="1048427" y="3411356"/>
                  <a:pt x="977291" y="3410553"/>
                  <a:pt x="902724" y="3424024"/>
                </a:cubicBezTo>
                <a:cubicBezTo>
                  <a:pt x="848399" y="3433852"/>
                  <a:pt x="798480" y="3436253"/>
                  <a:pt x="746075" y="3436555"/>
                </a:cubicBezTo>
                <a:cubicBezTo>
                  <a:pt x="702394" y="3436745"/>
                  <a:pt x="654694" y="3439396"/>
                  <a:pt x="611517" y="3448201"/>
                </a:cubicBezTo>
                <a:cubicBezTo>
                  <a:pt x="551003" y="3460611"/>
                  <a:pt x="499904" y="3462426"/>
                  <a:pt x="448281" y="3450343"/>
                </a:cubicBezTo>
                <a:cubicBezTo>
                  <a:pt x="420771" y="3443882"/>
                  <a:pt x="386449" y="3443304"/>
                  <a:pt x="354390" y="3440702"/>
                </a:cubicBezTo>
                <a:cubicBezTo>
                  <a:pt x="305001" y="3436609"/>
                  <a:pt x="254061" y="3434435"/>
                  <a:pt x="205560" y="3428894"/>
                </a:cubicBezTo>
                <a:cubicBezTo>
                  <a:pt x="153378" y="3423121"/>
                  <a:pt x="104769" y="3411741"/>
                  <a:pt x="51784" y="3407972"/>
                </a:cubicBezTo>
                <a:lnTo>
                  <a:pt x="0" y="3398392"/>
                </a:lnTo>
                <a:close/>
              </a:path>
            </a:pathLst>
          </a:custGeom>
        </p:spPr>
      </p:pic>
      <p:pic>
        <p:nvPicPr>
          <p:cNvPr id="6" name="Obrázek 6" descr="Obsah obrázku interiér, patro, stříbrná&#10;&#10;Popis se vygeneroval automaticky.">
            <a:extLst>
              <a:ext uri="{FF2B5EF4-FFF2-40B4-BE49-F238E27FC236}">
                <a16:creationId xmlns:a16="http://schemas.microsoft.com/office/drawing/2014/main" id="{60661778-0D2D-42BC-A19E-6F79AC2153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" r="1" b="1"/>
          <a:stretch/>
        </p:blipFill>
        <p:spPr>
          <a:xfrm>
            <a:off x="6191250" y="10"/>
            <a:ext cx="6000750" cy="4038328"/>
          </a:xfrm>
          <a:custGeom>
            <a:avLst/>
            <a:gdLst/>
            <a:ahLst/>
            <a:cxnLst/>
            <a:rect l="l" t="t" r="r" b="b"/>
            <a:pathLst>
              <a:path w="6000750" h="4038338">
                <a:moveTo>
                  <a:pt x="0" y="0"/>
                </a:moveTo>
                <a:lnTo>
                  <a:pt x="6000750" y="0"/>
                </a:lnTo>
                <a:lnTo>
                  <a:pt x="6000750" y="3014035"/>
                </a:lnTo>
                <a:lnTo>
                  <a:pt x="5966830" y="3028116"/>
                </a:lnTo>
                <a:cubicBezTo>
                  <a:pt x="5952443" y="3034512"/>
                  <a:pt x="5934250" y="3039750"/>
                  <a:pt x="5924081" y="3047622"/>
                </a:cubicBezTo>
                <a:cubicBezTo>
                  <a:pt x="5872250" y="3087682"/>
                  <a:pt x="5801533" y="3089841"/>
                  <a:pt x="5731624" y="3095095"/>
                </a:cubicBezTo>
                <a:cubicBezTo>
                  <a:pt x="5719354" y="3095902"/>
                  <a:pt x="5704534" y="3096694"/>
                  <a:pt x="5694549" y="3100763"/>
                </a:cubicBezTo>
                <a:cubicBezTo>
                  <a:pt x="5649454" y="3119091"/>
                  <a:pt x="5609249" y="3120675"/>
                  <a:pt x="5566282" y="3110565"/>
                </a:cubicBezTo>
                <a:cubicBezTo>
                  <a:pt x="5528993" y="3101914"/>
                  <a:pt x="5487135" y="3099578"/>
                  <a:pt x="5447800" y="3122561"/>
                </a:cubicBezTo>
                <a:cubicBezTo>
                  <a:pt x="5360376" y="3173554"/>
                  <a:pt x="5261407" y="3189562"/>
                  <a:pt x="5153053" y="3180664"/>
                </a:cubicBezTo>
                <a:cubicBezTo>
                  <a:pt x="5075663" y="3174334"/>
                  <a:pt x="5001217" y="3180991"/>
                  <a:pt x="4924781" y="3209456"/>
                </a:cubicBezTo>
                <a:cubicBezTo>
                  <a:pt x="4895391" y="3220447"/>
                  <a:pt x="4855493" y="3221608"/>
                  <a:pt x="4820364" y="3228131"/>
                </a:cubicBezTo>
                <a:cubicBezTo>
                  <a:pt x="4800480" y="3231723"/>
                  <a:pt x="4778372" y="3235065"/>
                  <a:pt x="4761902" y="3242137"/>
                </a:cubicBezTo>
                <a:cubicBezTo>
                  <a:pt x="4717897" y="3260500"/>
                  <a:pt x="4677587" y="3281733"/>
                  <a:pt x="4633202" y="3299962"/>
                </a:cubicBezTo>
                <a:cubicBezTo>
                  <a:pt x="4611860" y="3308671"/>
                  <a:pt x="4585870" y="3315400"/>
                  <a:pt x="4560907" y="3319152"/>
                </a:cubicBezTo>
                <a:cubicBezTo>
                  <a:pt x="4487147" y="3330619"/>
                  <a:pt x="4413256" y="3341162"/>
                  <a:pt x="4339486" y="3349988"/>
                </a:cubicBezTo>
                <a:cubicBezTo>
                  <a:pt x="4217749" y="3364712"/>
                  <a:pt x="4094519" y="3381727"/>
                  <a:pt x="3999196" y="3339060"/>
                </a:cubicBezTo>
                <a:cubicBezTo>
                  <a:pt x="3991419" y="3335638"/>
                  <a:pt x="3975703" y="3335236"/>
                  <a:pt x="3963458" y="3336228"/>
                </a:cubicBezTo>
                <a:cubicBezTo>
                  <a:pt x="3906915" y="3340709"/>
                  <a:pt x="3849392" y="3348538"/>
                  <a:pt x="3793244" y="3350695"/>
                </a:cubicBezTo>
                <a:cubicBezTo>
                  <a:pt x="3748320" y="3352384"/>
                  <a:pt x="3711764" y="3359110"/>
                  <a:pt x="3680534" y="3380182"/>
                </a:cubicBezTo>
                <a:cubicBezTo>
                  <a:pt x="3639690" y="3407913"/>
                  <a:pt x="3587939" y="3428136"/>
                  <a:pt x="3528420" y="3429642"/>
                </a:cubicBezTo>
                <a:cubicBezTo>
                  <a:pt x="3468933" y="3431332"/>
                  <a:pt x="3432439" y="3451266"/>
                  <a:pt x="3391383" y="3472419"/>
                </a:cubicBezTo>
                <a:cubicBezTo>
                  <a:pt x="3361528" y="3487818"/>
                  <a:pt x="3327785" y="3506605"/>
                  <a:pt x="3292964" y="3512706"/>
                </a:cubicBezTo>
                <a:cubicBezTo>
                  <a:pt x="3214060" y="3526418"/>
                  <a:pt x="3151318" y="3574267"/>
                  <a:pt x="3062201" y="3564890"/>
                </a:cubicBezTo>
                <a:cubicBezTo>
                  <a:pt x="3056279" y="3564225"/>
                  <a:pt x="3046456" y="3569403"/>
                  <a:pt x="3038377" y="3571499"/>
                </a:cubicBezTo>
                <a:cubicBezTo>
                  <a:pt x="2973700" y="3587903"/>
                  <a:pt x="2910969" y="3589865"/>
                  <a:pt x="2859478" y="3573610"/>
                </a:cubicBezTo>
                <a:cubicBezTo>
                  <a:pt x="2791993" y="3552460"/>
                  <a:pt x="2721606" y="3559482"/>
                  <a:pt x="2645189" y="3580393"/>
                </a:cubicBezTo>
                <a:cubicBezTo>
                  <a:pt x="2620649" y="3587104"/>
                  <a:pt x="2595977" y="3592890"/>
                  <a:pt x="2571005" y="3599095"/>
                </a:cubicBezTo>
                <a:cubicBezTo>
                  <a:pt x="2537264" y="3607686"/>
                  <a:pt x="2503192" y="3616514"/>
                  <a:pt x="2469455" y="3625104"/>
                </a:cubicBezTo>
                <a:cubicBezTo>
                  <a:pt x="2436782" y="3633542"/>
                  <a:pt x="2400912" y="3645078"/>
                  <a:pt x="2372944" y="3632831"/>
                </a:cubicBezTo>
                <a:cubicBezTo>
                  <a:pt x="2348857" y="3622294"/>
                  <a:pt x="2333335" y="3625831"/>
                  <a:pt x="2314679" y="3640577"/>
                </a:cubicBezTo>
                <a:cubicBezTo>
                  <a:pt x="2249913" y="3692113"/>
                  <a:pt x="2167939" y="3730244"/>
                  <a:pt x="2058974" y="3747677"/>
                </a:cubicBezTo>
                <a:cubicBezTo>
                  <a:pt x="2036537" y="3751257"/>
                  <a:pt x="2014061" y="3757106"/>
                  <a:pt x="1992327" y="3763040"/>
                </a:cubicBezTo>
                <a:cubicBezTo>
                  <a:pt x="1978998" y="3766641"/>
                  <a:pt x="1962841" y="3770835"/>
                  <a:pt x="1955347" y="3777003"/>
                </a:cubicBezTo>
                <a:cubicBezTo>
                  <a:pt x="1896888" y="3824240"/>
                  <a:pt x="1821061" y="3862060"/>
                  <a:pt x="1737354" y="3895718"/>
                </a:cubicBezTo>
                <a:cubicBezTo>
                  <a:pt x="1707383" y="3907735"/>
                  <a:pt x="1675266" y="3920058"/>
                  <a:pt x="1642029" y="3927066"/>
                </a:cubicBezTo>
                <a:cubicBezTo>
                  <a:pt x="1607367" y="3934277"/>
                  <a:pt x="1570070" y="3935822"/>
                  <a:pt x="1534084" y="3938879"/>
                </a:cubicBezTo>
                <a:cubicBezTo>
                  <a:pt x="1512864" y="3940775"/>
                  <a:pt x="1488617" y="3944422"/>
                  <a:pt x="1471073" y="3941450"/>
                </a:cubicBezTo>
                <a:cubicBezTo>
                  <a:pt x="1415484" y="3932199"/>
                  <a:pt x="1361493" y="3921398"/>
                  <a:pt x="1309076" y="3908861"/>
                </a:cubicBezTo>
                <a:cubicBezTo>
                  <a:pt x="1264195" y="3898081"/>
                  <a:pt x="1255284" y="3896899"/>
                  <a:pt x="1221530" y="3923241"/>
                </a:cubicBezTo>
                <a:cubicBezTo>
                  <a:pt x="1186779" y="3950290"/>
                  <a:pt x="1141270" y="3968301"/>
                  <a:pt x="1089816" y="3980362"/>
                </a:cubicBezTo>
                <a:cubicBezTo>
                  <a:pt x="1008387" y="3999344"/>
                  <a:pt x="926086" y="4017317"/>
                  <a:pt x="843417" y="4032700"/>
                </a:cubicBezTo>
                <a:cubicBezTo>
                  <a:pt x="768546" y="4046592"/>
                  <a:pt x="730065" y="4034711"/>
                  <a:pt x="709553" y="3998175"/>
                </a:cubicBezTo>
                <a:cubicBezTo>
                  <a:pt x="697923" y="3977931"/>
                  <a:pt x="683529" y="3956192"/>
                  <a:pt x="637024" y="3956976"/>
                </a:cubicBezTo>
                <a:cubicBezTo>
                  <a:pt x="561096" y="3958367"/>
                  <a:pt x="483055" y="3965348"/>
                  <a:pt x="439818" y="3925257"/>
                </a:cubicBezTo>
                <a:cubicBezTo>
                  <a:pt x="420898" y="3938151"/>
                  <a:pt x="409248" y="3945856"/>
                  <a:pt x="397954" y="3953509"/>
                </a:cubicBezTo>
                <a:cubicBezTo>
                  <a:pt x="366752" y="3974766"/>
                  <a:pt x="298150" y="3991730"/>
                  <a:pt x="260774" y="3982524"/>
                </a:cubicBezTo>
                <a:cubicBezTo>
                  <a:pt x="205702" y="3969233"/>
                  <a:pt x="158421" y="3979944"/>
                  <a:pt x="110748" y="4003173"/>
                </a:cubicBezTo>
                <a:cubicBezTo>
                  <a:pt x="90816" y="4012815"/>
                  <a:pt x="69989" y="4020495"/>
                  <a:pt x="48615" y="4026612"/>
                </a:cubicBezTo>
                <a:lnTo>
                  <a:pt x="0" y="4037066"/>
                </a:lnTo>
                <a:close/>
              </a:path>
            </a:pathLst>
          </a:cu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1811820-403F-4D93-B710-D7F182DEC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1A8673D-5FEF-402F-8864-988FBAF8C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blipFill dpi="0" rotWithShape="1">
            <a:blip r:embed="rId4">
              <a:alphaModFix amt="5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3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A6B74C0-E9C0-408B-9796-9BA4DBEF9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009650"/>
            <a:ext cx="4400549" cy="1857375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40. KORKADELT</a:t>
            </a:r>
            <a:b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HMOTNOST: 2228g</a:t>
            </a:r>
            <a:b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ROZMĚRY: š 36cm/v 29cm</a:t>
            </a:r>
            <a:b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2B08FB39-F7C8-4459-97B4-272A1325A5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8" r="18295"/>
          <a:stretch/>
        </p:blipFill>
        <p:spPr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EE5D87AC-5CCC-4E1F-8B25-D3A60530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6EFC8E10-A01A-44C0-92B4-4837ED6C4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329C434-C896-4DBB-9A47-D99A5EE414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AA558918-EDAD-477D-96AA-8E21D8E5E4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3109956"/>
            <a:ext cx="4400549" cy="316701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C93F273-2F00-403C-B7C0-DACB6BDC2D68}"/>
              </a:ext>
            </a:extLst>
          </p:cNvPr>
          <p:cNvSpPr txBox="1"/>
          <p:nvPr/>
        </p:nvSpPr>
        <p:spPr>
          <a:xfrm>
            <a:off x="5667214" y="4014061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167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4F6D665-E1A0-4A03-9F23-3CF8760A0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630" y="340014"/>
            <a:ext cx="4586646" cy="2527011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2000" dirty="0">
                <a:ea typeface="+mj-lt"/>
                <a:cs typeface="+mj-lt"/>
              </a:rPr>
              <a:t>41. POPELNÍK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HMOTNOST: 670g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ROZMĚRY: ø 9cm/v 8cm</a:t>
            </a:r>
            <a:br>
              <a:rPr lang="en-US" sz="2000" dirty="0">
                <a:ea typeface="+mj-lt"/>
                <a:cs typeface="+mj-lt"/>
              </a:rPr>
            </a:br>
            <a:br>
              <a:rPr lang="en-US" sz="2000" dirty="0">
                <a:ea typeface="+mj-lt"/>
                <a:cs typeface="+mj-lt"/>
              </a:rPr>
            </a:br>
            <a:endParaRPr lang="en-US" sz="2000" dirty="0"/>
          </a:p>
          <a:p>
            <a:endParaRPr lang="en-US" sz="4400" kern="1200">
              <a:latin typeface="+mj-lt"/>
            </a:endParaRPr>
          </a:p>
        </p:txBody>
      </p:sp>
      <p:pic>
        <p:nvPicPr>
          <p:cNvPr id="5" name="Obrázek 5" descr="Obsah obrázku vsedě, interiér, patro, kovové nádobí&#10;&#10;Popis se vygeneroval automaticky.">
            <a:extLst>
              <a:ext uri="{FF2B5EF4-FFF2-40B4-BE49-F238E27FC236}">
                <a16:creationId xmlns:a16="http://schemas.microsoft.com/office/drawing/2014/main" id="{4B20CB29-0DB0-4564-9DEA-A16F431A84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8"/>
          <a:stretch/>
        </p:blipFill>
        <p:spPr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E5D87AC-5CCC-4E1F-8B25-D3A60530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EFC8E10-A01A-44C0-92B4-4837ED6C4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329C434-C896-4DBB-9A47-D99A5EE414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401C77-C255-4BD2-BD2C-92040CD23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109956"/>
            <a:ext cx="4400549" cy="316701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4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A6B74C0-E9C0-408B-9796-9BA4DBEF9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2179" y="762000"/>
            <a:ext cx="4609476" cy="2025649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42. CYBERFISH</a:t>
            </a:r>
            <a:b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HMOTNOST: 1292g</a:t>
            </a:r>
            <a:b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ROZMĚRY: d 22cm/š 13cm/v 10cm</a:t>
            </a:r>
            <a:b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Obrázek 3" descr="Obsah obrázku interiér, motor&#10;&#10;Popis se vygeneroval automaticky.">
            <a:extLst>
              <a:ext uri="{FF2B5EF4-FFF2-40B4-BE49-F238E27FC236}">
                <a16:creationId xmlns:a16="http://schemas.microsoft.com/office/drawing/2014/main" id="{69F11FB9-222A-4BDB-A5FC-88DE131095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" r="11141" b="2"/>
          <a:stretch/>
        </p:blipFill>
        <p:spPr>
          <a:xfrm>
            <a:off x="762000" y="762001"/>
            <a:ext cx="6095524" cy="4707593"/>
          </a:xfrm>
          <a:custGeom>
            <a:avLst/>
            <a:gdLst/>
            <a:ahLst/>
            <a:cxnLst/>
            <a:rect l="l" t="t" r="r" b="b"/>
            <a:pathLst>
              <a:path w="6095524" h="4707593">
                <a:moveTo>
                  <a:pt x="0" y="0"/>
                </a:moveTo>
                <a:lnTo>
                  <a:pt x="6095524" y="0"/>
                </a:lnTo>
                <a:lnTo>
                  <a:pt x="6095524" y="3296937"/>
                </a:lnTo>
                <a:lnTo>
                  <a:pt x="6095524" y="3518571"/>
                </a:lnTo>
                <a:lnTo>
                  <a:pt x="6061052" y="3534000"/>
                </a:lnTo>
                <a:cubicBezTo>
                  <a:pt x="6054332" y="3536785"/>
                  <a:pt x="6046938" y="3538321"/>
                  <a:pt x="6040890" y="3542065"/>
                </a:cubicBezTo>
                <a:cubicBezTo>
                  <a:pt x="6013044" y="3559156"/>
                  <a:pt x="5986064" y="3577591"/>
                  <a:pt x="5957836" y="3594010"/>
                </a:cubicBezTo>
                <a:cubicBezTo>
                  <a:pt x="5928744" y="3611004"/>
                  <a:pt x="5902724" y="3631071"/>
                  <a:pt x="5882656" y="3658244"/>
                </a:cubicBezTo>
                <a:cubicBezTo>
                  <a:pt x="5864029" y="3683496"/>
                  <a:pt x="5845978" y="3709131"/>
                  <a:pt x="5827448" y="3734479"/>
                </a:cubicBezTo>
                <a:cubicBezTo>
                  <a:pt x="5822743" y="3740912"/>
                  <a:pt x="5818422" y="3748498"/>
                  <a:pt x="5811989" y="3752627"/>
                </a:cubicBezTo>
                <a:cubicBezTo>
                  <a:pt x="5798643" y="3761268"/>
                  <a:pt x="5784048" y="3768277"/>
                  <a:pt x="5769742" y="3775382"/>
                </a:cubicBezTo>
                <a:cubicBezTo>
                  <a:pt x="5757452" y="3781431"/>
                  <a:pt x="5744394" y="3785943"/>
                  <a:pt x="5732393" y="3792472"/>
                </a:cubicBezTo>
                <a:cubicBezTo>
                  <a:pt x="5722792" y="3797658"/>
                  <a:pt x="5714246" y="3804859"/>
                  <a:pt x="5705316" y="3811388"/>
                </a:cubicBezTo>
                <a:cubicBezTo>
                  <a:pt x="5697539" y="3817052"/>
                  <a:pt x="5688994" y="3821949"/>
                  <a:pt x="5682465" y="3828767"/>
                </a:cubicBezTo>
                <a:cubicBezTo>
                  <a:pt x="5666526" y="3845281"/>
                  <a:pt x="5650491" y="3861508"/>
                  <a:pt x="5630712" y="3873702"/>
                </a:cubicBezTo>
                <a:cubicBezTo>
                  <a:pt x="5611221" y="3885799"/>
                  <a:pt x="5592786" y="3899338"/>
                  <a:pt x="5573392" y="3911628"/>
                </a:cubicBezTo>
                <a:cubicBezTo>
                  <a:pt x="5554380" y="3923630"/>
                  <a:pt x="5537194" y="3936783"/>
                  <a:pt x="5527304" y="3958099"/>
                </a:cubicBezTo>
                <a:cubicBezTo>
                  <a:pt x="5522888" y="3967508"/>
                  <a:pt x="5516646" y="3977782"/>
                  <a:pt x="5508293" y="3983255"/>
                </a:cubicBezTo>
                <a:cubicBezTo>
                  <a:pt x="5496387" y="3991032"/>
                  <a:pt x="5481313" y="3993817"/>
                  <a:pt x="5468350" y="4000442"/>
                </a:cubicBezTo>
                <a:cubicBezTo>
                  <a:pt x="5453084" y="4008219"/>
                  <a:pt x="5435418" y="4014940"/>
                  <a:pt x="5425048" y="4027326"/>
                </a:cubicBezTo>
                <a:cubicBezTo>
                  <a:pt x="5415830" y="4038368"/>
                  <a:pt x="5406517" y="4047009"/>
                  <a:pt x="5394322" y="4054018"/>
                </a:cubicBezTo>
                <a:cubicBezTo>
                  <a:pt x="5385778" y="4058915"/>
                  <a:pt x="5379441" y="4067844"/>
                  <a:pt x="5370608" y="4071877"/>
                </a:cubicBezTo>
                <a:cubicBezTo>
                  <a:pt x="5358990" y="4077254"/>
                  <a:pt x="5347276" y="4081479"/>
                  <a:pt x="5337098" y="4089832"/>
                </a:cubicBezTo>
                <a:cubicBezTo>
                  <a:pt x="5326536" y="4098473"/>
                  <a:pt x="5314535" y="4105290"/>
                  <a:pt x="5303493" y="4113356"/>
                </a:cubicBezTo>
                <a:cubicBezTo>
                  <a:pt x="5297636" y="4117676"/>
                  <a:pt x="5292835" y="4123341"/>
                  <a:pt x="5287171" y="4127854"/>
                </a:cubicBezTo>
                <a:cubicBezTo>
                  <a:pt x="5276801" y="4136111"/>
                  <a:pt x="5266239" y="4144176"/>
                  <a:pt x="5255581" y="4151953"/>
                </a:cubicBezTo>
                <a:cubicBezTo>
                  <a:pt x="5244924" y="4159731"/>
                  <a:pt x="5234746" y="4168756"/>
                  <a:pt x="5223032" y="4174421"/>
                </a:cubicBezTo>
                <a:cubicBezTo>
                  <a:pt x="5203062" y="4184023"/>
                  <a:pt x="5181266" y="4189784"/>
                  <a:pt x="5161870" y="4200153"/>
                </a:cubicBezTo>
                <a:cubicBezTo>
                  <a:pt x="5142188" y="4210714"/>
                  <a:pt x="5123656" y="4223965"/>
                  <a:pt x="5106182" y="4237983"/>
                </a:cubicBezTo>
                <a:cubicBezTo>
                  <a:pt x="5092356" y="4249025"/>
                  <a:pt x="5079394" y="4259971"/>
                  <a:pt x="5062014" y="4265635"/>
                </a:cubicBezTo>
                <a:cubicBezTo>
                  <a:pt x="5052317" y="4268804"/>
                  <a:pt x="5042140" y="4275717"/>
                  <a:pt x="5036282" y="4283783"/>
                </a:cubicBezTo>
                <a:cubicBezTo>
                  <a:pt x="5023608" y="4301353"/>
                  <a:pt x="5007382" y="4313739"/>
                  <a:pt x="4989043" y="4324301"/>
                </a:cubicBezTo>
                <a:cubicBezTo>
                  <a:pt x="4964559" y="4338511"/>
                  <a:pt x="4940363" y="4353009"/>
                  <a:pt x="4915783" y="4366931"/>
                </a:cubicBezTo>
                <a:cubicBezTo>
                  <a:pt x="4901286" y="4375189"/>
                  <a:pt x="4886884" y="4383926"/>
                  <a:pt x="4871520" y="4389975"/>
                </a:cubicBezTo>
                <a:cubicBezTo>
                  <a:pt x="4840124" y="4402457"/>
                  <a:pt x="4807959" y="4413114"/>
                  <a:pt x="4776274" y="4424733"/>
                </a:cubicBezTo>
                <a:cubicBezTo>
                  <a:pt x="4765904" y="4428477"/>
                  <a:pt x="4756110" y="4433854"/>
                  <a:pt x="4745548" y="4437119"/>
                </a:cubicBezTo>
                <a:cubicBezTo>
                  <a:pt x="4734122" y="4440671"/>
                  <a:pt x="4721834" y="4441727"/>
                  <a:pt x="4710408" y="4445280"/>
                </a:cubicBezTo>
                <a:cubicBezTo>
                  <a:pt x="4691396" y="4451136"/>
                  <a:pt x="4672961" y="4458626"/>
                  <a:pt x="4653950" y="4464579"/>
                </a:cubicBezTo>
                <a:cubicBezTo>
                  <a:pt x="4617272" y="4476005"/>
                  <a:pt x="4580498" y="4486951"/>
                  <a:pt x="4543725" y="4497800"/>
                </a:cubicBezTo>
                <a:cubicBezTo>
                  <a:pt x="4535852" y="4500105"/>
                  <a:pt x="4527306" y="4500393"/>
                  <a:pt x="4519530" y="4502889"/>
                </a:cubicBezTo>
                <a:cubicBezTo>
                  <a:pt x="4498886" y="4509610"/>
                  <a:pt x="4478338" y="4516907"/>
                  <a:pt x="4457887" y="4524300"/>
                </a:cubicBezTo>
                <a:cubicBezTo>
                  <a:pt x="4445502" y="4528813"/>
                  <a:pt x="4433403" y="4534382"/>
                  <a:pt x="4420922" y="4538702"/>
                </a:cubicBezTo>
                <a:cubicBezTo>
                  <a:pt x="4410936" y="4542159"/>
                  <a:pt x="4400662" y="4544847"/>
                  <a:pt x="4390292" y="4546960"/>
                </a:cubicBezTo>
                <a:cubicBezTo>
                  <a:pt x="4381363" y="4548785"/>
                  <a:pt x="4372050" y="4548592"/>
                  <a:pt x="4363216" y="4550801"/>
                </a:cubicBezTo>
                <a:cubicBezTo>
                  <a:pt x="4339308" y="4556753"/>
                  <a:pt x="4315689" y="4563475"/>
                  <a:pt x="4291973" y="4569811"/>
                </a:cubicBezTo>
                <a:cubicBezTo>
                  <a:pt x="4282468" y="4572308"/>
                  <a:pt x="4272770" y="4574133"/>
                  <a:pt x="4263552" y="4577301"/>
                </a:cubicBezTo>
                <a:cubicBezTo>
                  <a:pt x="4238876" y="4585654"/>
                  <a:pt x="4214585" y="4595159"/>
                  <a:pt x="4189813" y="4603033"/>
                </a:cubicBezTo>
                <a:cubicBezTo>
                  <a:pt x="4169266" y="4609562"/>
                  <a:pt x="4148142" y="4614266"/>
                  <a:pt x="4127306" y="4620027"/>
                </a:cubicBezTo>
                <a:cubicBezTo>
                  <a:pt x="4118473" y="4622524"/>
                  <a:pt x="4110024" y="4626077"/>
                  <a:pt x="4101192" y="4628188"/>
                </a:cubicBezTo>
                <a:cubicBezTo>
                  <a:pt x="4081412" y="4632990"/>
                  <a:pt x="4061345" y="4637022"/>
                  <a:pt x="4041470" y="4641823"/>
                </a:cubicBezTo>
                <a:cubicBezTo>
                  <a:pt x="4030139" y="4644607"/>
                  <a:pt x="4019194" y="4649600"/>
                  <a:pt x="4007672" y="4651425"/>
                </a:cubicBezTo>
                <a:cubicBezTo>
                  <a:pt x="3980308" y="4655745"/>
                  <a:pt x="3952752" y="4658817"/>
                  <a:pt x="3925195" y="4662274"/>
                </a:cubicBezTo>
                <a:cubicBezTo>
                  <a:pt x="3896776" y="4665826"/>
                  <a:pt x="3868451" y="4669571"/>
                  <a:pt x="3840029" y="4672739"/>
                </a:cubicBezTo>
                <a:cubicBezTo>
                  <a:pt x="3824475" y="4674372"/>
                  <a:pt x="3808824" y="4674660"/>
                  <a:pt x="3793270" y="4676196"/>
                </a:cubicBezTo>
                <a:cubicBezTo>
                  <a:pt x="3779636" y="4677541"/>
                  <a:pt x="3766098" y="4680037"/>
                  <a:pt x="3752464" y="4681670"/>
                </a:cubicBezTo>
                <a:cubicBezTo>
                  <a:pt x="3740654" y="4683013"/>
                  <a:pt x="3728748" y="4683781"/>
                  <a:pt x="3716938" y="4685126"/>
                </a:cubicBezTo>
                <a:cubicBezTo>
                  <a:pt x="3698024" y="4687334"/>
                  <a:pt x="3679204" y="4689831"/>
                  <a:pt x="3660386" y="4692135"/>
                </a:cubicBezTo>
                <a:cubicBezTo>
                  <a:pt x="3652513" y="4692999"/>
                  <a:pt x="3644255" y="4695399"/>
                  <a:pt x="3636862" y="4693960"/>
                </a:cubicBezTo>
                <a:cubicBezTo>
                  <a:pt x="3618235" y="4690310"/>
                  <a:pt x="3599896" y="4691367"/>
                  <a:pt x="3581365" y="4693863"/>
                </a:cubicBezTo>
                <a:cubicBezTo>
                  <a:pt x="3575028" y="4694728"/>
                  <a:pt x="3568211" y="4694535"/>
                  <a:pt x="3562066" y="4692903"/>
                </a:cubicBezTo>
                <a:cubicBezTo>
                  <a:pt x="3549488" y="4689638"/>
                  <a:pt x="3537294" y="4685029"/>
                  <a:pt x="3524908" y="4680997"/>
                </a:cubicBezTo>
                <a:cubicBezTo>
                  <a:pt x="3523563" y="4680517"/>
                  <a:pt x="3521931" y="4680421"/>
                  <a:pt x="3520492" y="4680133"/>
                </a:cubicBezTo>
                <a:cubicBezTo>
                  <a:pt x="3512330" y="4678500"/>
                  <a:pt x="3504266" y="4676868"/>
                  <a:pt x="3496103" y="4675428"/>
                </a:cubicBezTo>
                <a:cubicBezTo>
                  <a:pt x="3491687" y="4674660"/>
                  <a:pt x="3487174" y="4674564"/>
                  <a:pt x="3482757" y="4673892"/>
                </a:cubicBezTo>
                <a:cubicBezTo>
                  <a:pt x="3465667" y="4671203"/>
                  <a:pt x="3446848" y="4675716"/>
                  <a:pt x="3432061" y="4664099"/>
                </a:cubicBezTo>
                <a:cubicBezTo>
                  <a:pt x="3422460" y="4656609"/>
                  <a:pt x="3413146" y="4658338"/>
                  <a:pt x="3402873" y="4659490"/>
                </a:cubicBezTo>
                <a:cubicBezTo>
                  <a:pt x="3395096" y="4660354"/>
                  <a:pt x="3387126" y="4660065"/>
                  <a:pt x="3379253" y="4660162"/>
                </a:cubicBezTo>
                <a:cubicBezTo>
                  <a:pt x="3365427" y="4660449"/>
                  <a:pt x="3351601" y="4660546"/>
                  <a:pt x="3337774" y="4661026"/>
                </a:cubicBezTo>
                <a:cubicBezTo>
                  <a:pt x="3333357" y="4661218"/>
                  <a:pt x="3328846" y="4663619"/>
                  <a:pt x="3324524" y="4663235"/>
                </a:cubicBezTo>
                <a:cubicBezTo>
                  <a:pt x="3304553" y="4661410"/>
                  <a:pt x="3284582" y="4658529"/>
                  <a:pt x="3264610" y="4656897"/>
                </a:cubicBezTo>
                <a:cubicBezTo>
                  <a:pt x="3253281" y="4655938"/>
                  <a:pt x="3241663" y="4657761"/>
                  <a:pt x="3230429" y="4656417"/>
                </a:cubicBezTo>
                <a:cubicBezTo>
                  <a:pt x="3217468" y="4654881"/>
                  <a:pt x="3204794" y="4650945"/>
                  <a:pt x="3191927" y="4648544"/>
                </a:cubicBezTo>
                <a:cubicBezTo>
                  <a:pt x="3188375" y="4647872"/>
                  <a:pt x="3184438" y="4648736"/>
                  <a:pt x="3180694" y="4648928"/>
                </a:cubicBezTo>
                <a:cubicBezTo>
                  <a:pt x="3176469" y="4649120"/>
                  <a:pt x="3172340" y="4649504"/>
                  <a:pt x="3168116" y="4649600"/>
                </a:cubicBezTo>
                <a:cubicBezTo>
                  <a:pt x="3155249" y="4649793"/>
                  <a:pt x="3142384" y="4649504"/>
                  <a:pt x="3129517" y="4650177"/>
                </a:cubicBezTo>
                <a:cubicBezTo>
                  <a:pt x="3121644" y="4650561"/>
                  <a:pt x="3113388" y="4654497"/>
                  <a:pt x="3106089" y="4653057"/>
                </a:cubicBezTo>
                <a:cubicBezTo>
                  <a:pt x="3091208" y="4650272"/>
                  <a:pt x="3076325" y="4656513"/>
                  <a:pt x="3061444" y="4651329"/>
                </a:cubicBezTo>
                <a:cubicBezTo>
                  <a:pt x="3056834" y="4649793"/>
                  <a:pt x="3050497" y="4653633"/>
                  <a:pt x="3044928" y="4653825"/>
                </a:cubicBezTo>
                <a:cubicBezTo>
                  <a:pt x="3031006" y="4654305"/>
                  <a:pt x="3017084" y="4654209"/>
                  <a:pt x="3003162" y="4654113"/>
                </a:cubicBezTo>
                <a:cubicBezTo>
                  <a:pt x="2990680" y="4654017"/>
                  <a:pt x="2977717" y="4655361"/>
                  <a:pt x="2965716" y="4652673"/>
                </a:cubicBezTo>
                <a:cubicBezTo>
                  <a:pt x="2953137" y="4649793"/>
                  <a:pt x="2941808" y="4650177"/>
                  <a:pt x="2929614" y="4653441"/>
                </a:cubicBezTo>
                <a:cubicBezTo>
                  <a:pt x="2921260" y="4655649"/>
                  <a:pt x="2912427" y="4655938"/>
                  <a:pt x="2903786" y="4656609"/>
                </a:cubicBezTo>
                <a:cubicBezTo>
                  <a:pt x="2894473" y="4657377"/>
                  <a:pt x="2884199" y="4655361"/>
                  <a:pt x="2875750" y="4658529"/>
                </a:cubicBezTo>
                <a:cubicBezTo>
                  <a:pt x="2850593" y="4667939"/>
                  <a:pt x="2824765" y="4669955"/>
                  <a:pt x="2798458" y="4669955"/>
                </a:cubicBezTo>
                <a:cubicBezTo>
                  <a:pt x="2793656" y="4669955"/>
                  <a:pt x="2788759" y="4668612"/>
                  <a:pt x="2784152" y="4667171"/>
                </a:cubicBezTo>
                <a:cubicBezTo>
                  <a:pt x="2757266" y="4658529"/>
                  <a:pt x="2730286" y="4659297"/>
                  <a:pt x="2702922" y="4664578"/>
                </a:cubicBezTo>
                <a:cubicBezTo>
                  <a:pt x="2697257" y="4665731"/>
                  <a:pt x="2690921" y="4665923"/>
                  <a:pt x="2685256" y="4664771"/>
                </a:cubicBezTo>
                <a:cubicBezTo>
                  <a:pt x="2669317" y="4661410"/>
                  <a:pt x="2653858" y="4655841"/>
                  <a:pt x="2637824" y="4653441"/>
                </a:cubicBezTo>
                <a:cubicBezTo>
                  <a:pt x="2611324" y="4649504"/>
                  <a:pt x="2588377" y="4662754"/>
                  <a:pt x="2564661" y="4671396"/>
                </a:cubicBezTo>
                <a:cubicBezTo>
                  <a:pt x="2542097" y="4679557"/>
                  <a:pt x="2522894" y="4697992"/>
                  <a:pt x="2496201" y="4693863"/>
                </a:cubicBezTo>
                <a:cubicBezTo>
                  <a:pt x="2493514" y="4693479"/>
                  <a:pt x="2490537" y="4696071"/>
                  <a:pt x="2487560" y="4696744"/>
                </a:cubicBezTo>
                <a:cubicBezTo>
                  <a:pt x="2479399" y="4698568"/>
                  <a:pt x="2471238" y="4700776"/>
                  <a:pt x="2462980" y="4701641"/>
                </a:cubicBezTo>
                <a:cubicBezTo>
                  <a:pt x="2452899" y="4702793"/>
                  <a:pt x="2442625" y="4702409"/>
                  <a:pt x="2432544" y="4703369"/>
                </a:cubicBezTo>
                <a:cubicBezTo>
                  <a:pt x="2419581" y="4704521"/>
                  <a:pt x="2406812" y="4707593"/>
                  <a:pt x="2393945" y="4707593"/>
                </a:cubicBezTo>
                <a:cubicBezTo>
                  <a:pt x="2383575" y="4707593"/>
                  <a:pt x="2373302" y="4704041"/>
                  <a:pt x="2363029" y="4702312"/>
                </a:cubicBezTo>
                <a:cubicBezTo>
                  <a:pt x="2348530" y="4699912"/>
                  <a:pt x="2332591" y="4700584"/>
                  <a:pt x="2319821" y="4694439"/>
                </a:cubicBezTo>
                <a:cubicBezTo>
                  <a:pt x="2306188" y="4687910"/>
                  <a:pt x="2293225" y="4684934"/>
                  <a:pt x="2279111" y="4686950"/>
                </a:cubicBezTo>
                <a:cubicBezTo>
                  <a:pt x="2274406" y="4687622"/>
                  <a:pt x="2268357" y="4691655"/>
                  <a:pt x="2266245" y="4695783"/>
                </a:cubicBezTo>
                <a:cubicBezTo>
                  <a:pt x="2261540" y="4705001"/>
                  <a:pt x="2255108" y="4706634"/>
                  <a:pt x="2246370" y="4703464"/>
                </a:cubicBezTo>
                <a:cubicBezTo>
                  <a:pt x="2238785" y="4700776"/>
                  <a:pt x="2229471" y="4699432"/>
                  <a:pt x="2224287" y="4694247"/>
                </a:cubicBezTo>
                <a:cubicBezTo>
                  <a:pt x="2209596" y="4679557"/>
                  <a:pt x="2190873" y="4679077"/>
                  <a:pt x="2172630" y="4675141"/>
                </a:cubicBezTo>
                <a:cubicBezTo>
                  <a:pt x="2161494" y="4672739"/>
                  <a:pt x="2151123" y="4672644"/>
                  <a:pt x="2139985" y="4674276"/>
                </a:cubicBezTo>
                <a:cubicBezTo>
                  <a:pt x="2115790" y="4677925"/>
                  <a:pt x="2092266" y="4672739"/>
                  <a:pt x="2069030" y="4666115"/>
                </a:cubicBezTo>
                <a:cubicBezTo>
                  <a:pt x="2053667" y="4661698"/>
                  <a:pt x="2037921" y="4659010"/>
                  <a:pt x="2022655" y="4654497"/>
                </a:cubicBezTo>
                <a:cubicBezTo>
                  <a:pt x="2011229" y="4651041"/>
                  <a:pt x="1999804" y="4646912"/>
                  <a:pt x="1989339" y="4641343"/>
                </a:cubicBezTo>
                <a:cubicBezTo>
                  <a:pt x="1974167" y="4633181"/>
                  <a:pt x="1960918" y="4620891"/>
                  <a:pt x="1941618" y="4624156"/>
                </a:cubicBezTo>
                <a:cubicBezTo>
                  <a:pt x="1924623" y="4627036"/>
                  <a:pt x="1909262" y="4620988"/>
                  <a:pt x="1893707" y="4615227"/>
                </a:cubicBezTo>
                <a:cubicBezTo>
                  <a:pt x="1882281" y="4611002"/>
                  <a:pt x="1870857" y="4606681"/>
                  <a:pt x="1859045" y="4603993"/>
                </a:cubicBezTo>
                <a:cubicBezTo>
                  <a:pt x="1845027" y="4600824"/>
                  <a:pt x="1829184" y="4602169"/>
                  <a:pt x="1816702" y="4596311"/>
                </a:cubicBezTo>
                <a:cubicBezTo>
                  <a:pt x="1803644" y="4590166"/>
                  <a:pt x="1792795" y="4594295"/>
                  <a:pt x="1781177" y="4596024"/>
                </a:cubicBezTo>
                <a:cubicBezTo>
                  <a:pt x="1762646" y="4598712"/>
                  <a:pt x="1744210" y="4603705"/>
                  <a:pt x="1725488" y="4597368"/>
                </a:cubicBezTo>
                <a:cubicBezTo>
                  <a:pt x="1702733" y="4589687"/>
                  <a:pt x="1680169" y="4581430"/>
                  <a:pt x="1657318" y="4574133"/>
                </a:cubicBezTo>
                <a:cubicBezTo>
                  <a:pt x="1648483" y="4571347"/>
                  <a:pt x="1638980" y="4570195"/>
                  <a:pt x="1629761" y="4568947"/>
                </a:cubicBezTo>
                <a:cubicBezTo>
                  <a:pt x="1621025" y="4567891"/>
                  <a:pt x="1610559" y="4570579"/>
                  <a:pt x="1603837" y="4566547"/>
                </a:cubicBezTo>
                <a:cubicBezTo>
                  <a:pt x="1586554" y="4556178"/>
                  <a:pt x="1568792" y="4551089"/>
                  <a:pt x="1548820" y="4551089"/>
                </a:cubicBezTo>
                <a:cubicBezTo>
                  <a:pt x="1541330" y="4551089"/>
                  <a:pt x="1534033" y="4546768"/>
                  <a:pt x="1526449" y="4545999"/>
                </a:cubicBezTo>
                <a:cubicBezTo>
                  <a:pt x="1516078" y="4545040"/>
                  <a:pt x="1504172" y="4542447"/>
                  <a:pt x="1495147" y="4546096"/>
                </a:cubicBezTo>
                <a:cubicBezTo>
                  <a:pt x="1473928" y="4554737"/>
                  <a:pt x="1456742" y="4547536"/>
                  <a:pt x="1438211" y="4538991"/>
                </a:cubicBezTo>
                <a:cubicBezTo>
                  <a:pt x="1419967" y="4530541"/>
                  <a:pt x="1400764" y="4523821"/>
                  <a:pt x="1381370" y="4518251"/>
                </a:cubicBezTo>
                <a:cubicBezTo>
                  <a:pt x="1374073" y="4516235"/>
                  <a:pt x="1365336" y="4519596"/>
                  <a:pt x="1357270" y="4520267"/>
                </a:cubicBezTo>
                <a:cubicBezTo>
                  <a:pt x="1354389" y="4520460"/>
                  <a:pt x="1351220" y="4520748"/>
                  <a:pt x="1348629" y="4519788"/>
                </a:cubicBezTo>
                <a:cubicBezTo>
                  <a:pt x="1323569" y="4510570"/>
                  <a:pt x="1298124" y="4503561"/>
                  <a:pt x="1270953" y="4508361"/>
                </a:cubicBezTo>
                <a:cubicBezTo>
                  <a:pt x="1268457" y="4508842"/>
                  <a:pt x="1265672" y="4507786"/>
                  <a:pt x="1263175" y="4507114"/>
                </a:cubicBezTo>
                <a:cubicBezTo>
                  <a:pt x="1250981" y="4503657"/>
                  <a:pt x="1239075" y="4498184"/>
                  <a:pt x="1226690" y="4496936"/>
                </a:cubicBezTo>
                <a:cubicBezTo>
                  <a:pt x="1196157" y="4493864"/>
                  <a:pt x="1165433" y="4492615"/>
                  <a:pt x="1134706" y="4490599"/>
                </a:cubicBezTo>
                <a:cubicBezTo>
                  <a:pt x="1132786" y="4490503"/>
                  <a:pt x="1130770" y="4490503"/>
                  <a:pt x="1129042" y="4489831"/>
                </a:cubicBezTo>
                <a:cubicBezTo>
                  <a:pt x="1117712" y="4485702"/>
                  <a:pt x="1107823" y="4487047"/>
                  <a:pt x="1098220" y="4494919"/>
                </a:cubicBezTo>
                <a:cubicBezTo>
                  <a:pt x="1093996" y="4498376"/>
                  <a:pt x="1088235" y="4500200"/>
                  <a:pt x="1082955" y="4502121"/>
                </a:cubicBezTo>
                <a:cubicBezTo>
                  <a:pt x="1075177" y="4505002"/>
                  <a:pt x="1067208" y="4507786"/>
                  <a:pt x="1059143" y="4509610"/>
                </a:cubicBezTo>
                <a:cubicBezTo>
                  <a:pt x="1051173" y="4511338"/>
                  <a:pt x="1042628" y="4513738"/>
                  <a:pt x="1034947" y="4512395"/>
                </a:cubicBezTo>
                <a:cubicBezTo>
                  <a:pt x="1021121" y="4509994"/>
                  <a:pt x="1007966" y="4504618"/>
                  <a:pt x="994332" y="4501064"/>
                </a:cubicBezTo>
                <a:cubicBezTo>
                  <a:pt x="989628" y="4499816"/>
                  <a:pt x="984442" y="4500009"/>
                  <a:pt x="979546" y="4499912"/>
                </a:cubicBezTo>
                <a:cubicBezTo>
                  <a:pt x="968312" y="4499625"/>
                  <a:pt x="956790" y="4502409"/>
                  <a:pt x="946613" y="4494440"/>
                </a:cubicBezTo>
                <a:cubicBezTo>
                  <a:pt x="937204" y="4486951"/>
                  <a:pt x="927697" y="4489158"/>
                  <a:pt x="917808" y="4494824"/>
                </a:cubicBezTo>
                <a:cubicBezTo>
                  <a:pt x="910703" y="4498857"/>
                  <a:pt x="902639" y="4502025"/>
                  <a:pt x="894669" y="4503561"/>
                </a:cubicBezTo>
                <a:cubicBezTo>
                  <a:pt x="883723" y="4505673"/>
                  <a:pt x="872873" y="4506538"/>
                  <a:pt x="861063" y="4505289"/>
                </a:cubicBezTo>
                <a:cubicBezTo>
                  <a:pt x="852710" y="4504425"/>
                  <a:pt x="845892" y="4504041"/>
                  <a:pt x="839363" y="4498952"/>
                </a:cubicBezTo>
                <a:cubicBezTo>
                  <a:pt x="838308" y="4498184"/>
                  <a:pt x="836388" y="4497992"/>
                  <a:pt x="834947" y="4498089"/>
                </a:cubicBezTo>
                <a:cubicBezTo>
                  <a:pt x="816032" y="4499721"/>
                  <a:pt x="797309" y="4498857"/>
                  <a:pt x="778202" y="4497704"/>
                </a:cubicBezTo>
                <a:cubicBezTo>
                  <a:pt x="753911" y="4496168"/>
                  <a:pt x="728370" y="4500680"/>
                  <a:pt x="707343" y="4516811"/>
                </a:cubicBezTo>
                <a:cubicBezTo>
                  <a:pt x="704271" y="4519212"/>
                  <a:pt x="699662" y="4520267"/>
                  <a:pt x="695629" y="4520844"/>
                </a:cubicBezTo>
                <a:cubicBezTo>
                  <a:pt x="676618" y="4523340"/>
                  <a:pt x="657511" y="4525069"/>
                  <a:pt x="638500" y="4527853"/>
                </a:cubicBezTo>
                <a:cubicBezTo>
                  <a:pt x="628130" y="4529389"/>
                  <a:pt x="617280" y="4530734"/>
                  <a:pt x="607872" y="4534958"/>
                </a:cubicBezTo>
                <a:cubicBezTo>
                  <a:pt x="598655" y="4539086"/>
                  <a:pt x="591260" y="4543983"/>
                  <a:pt x="585788" y="4535342"/>
                </a:cubicBezTo>
                <a:cubicBezTo>
                  <a:pt x="575995" y="4539951"/>
                  <a:pt x="567448" y="4543792"/>
                  <a:pt x="559097" y="4547920"/>
                </a:cubicBezTo>
                <a:cubicBezTo>
                  <a:pt x="556023" y="4549456"/>
                  <a:pt x="553431" y="4551953"/>
                  <a:pt x="550358" y="4553393"/>
                </a:cubicBezTo>
                <a:cubicBezTo>
                  <a:pt x="547093" y="4554930"/>
                  <a:pt x="543445" y="4555889"/>
                  <a:pt x="539893" y="4556657"/>
                </a:cubicBezTo>
                <a:cubicBezTo>
                  <a:pt x="524050" y="4560114"/>
                  <a:pt x="508207" y="4563282"/>
                  <a:pt x="492462" y="4567027"/>
                </a:cubicBezTo>
                <a:cubicBezTo>
                  <a:pt x="489388" y="4567795"/>
                  <a:pt x="486796" y="4570868"/>
                  <a:pt x="484011" y="4572884"/>
                </a:cubicBezTo>
                <a:cubicBezTo>
                  <a:pt x="482187" y="4574228"/>
                  <a:pt x="480363" y="4576244"/>
                  <a:pt x="478346" y="4576533"/>
                </a:cubicBezTo>
                <a:cubicBezTo>
                  <a:pt x="462984" y="4578837"/>
                  <a:pt x="447718" y="4581526"/>
                  <a:pt x="432260" y="4582678"/>
                </a:cubicBezTo>
                <a:cubicBezTo>
                  <a:pt x="419298" y="4583637"/>
                  <a:pt x="406815" y="4583350"/>
                  <a:pt x="403455" y="4600056"/>
                </a:cubicBezTo>
                <a:cubicBezTo>
                  <a:pt x="402879" y="4602937"/>
                  <a:pt x="398750" y="4606010"/>
                  <a:pt x="395583" y="4607449"/>
                </a:cubicBezTo>
                <a:cubicBezTo>
                  <a:pt x="386557" y="4611578"/>
                  <a:pt x="376954" y="4614362"/>
                  <a:pt x="368025" y="4618587"/>
                </a:cubicBezTo>
                <a:cubicBezTo>
                  <a:pt x="338741" y="4632701"/>
                  <a:pt x="308113" y="4641631"/>
                  <a:pt x="275371" y="4639999"/>
                </a:cubicBezTo>
                <a:cubicBezTo>
                  <a:pt x="265194" y="4639519"/>
                  <a:pt x="255304" y="4634333"/>
                  <a:pt x="248871" y="4632413"/>
                </a:cubicBezTo>
                <a:cubicBezTo>
                  <a:pt x="230341" y="4639999"/>
                  <a:pt x="214786" y="4647296"/>
                  <a:pt x="198559" y="4652768"/>
                </a:cubicBezTo>
                <a:cubicBezTo>
                  <a:pt x="184253" y="4657665"/>
                  <a:pt x="169274" y="4660738"/>
                  <a:pt x="154583" y="4664290"/>
                </a:cubicBezTo>
                <a:cubicBezTo>
                  <a:pt x="149206" y="4665635"/>
                  <a:pt x="143734" y="4666403"/>
                  <a:pt x="138261" y="4667075"/>
                </a:cubicBezTo>
                <a:cubicBezTo>
                  <a:pt x="121171" y="4669187"/>
                  <a:pt x="103312" y="4664099"/>
                  <a:pt x="86606" y="4672164"/>
                </a:cubicBezTo>
                <a:cubicBezTo>
                  <a:pt x="77868" y="4676389"/>
                  <a:pt x="69226" y="4681477"/>
                  <a:pt x="60009" y="4683686"/>
                </a:cubicBezTo>
                <a:cubicBezTo>
                  <a:pt x="50120" y="4686086"/>
                  <a:pt x="40446" y="4689831"/>
                  <a:pt x="30568" y="4692507"/>
                </a:cubicBezTo>
                <a:lnTo>
                  <a:pt x="0" y="4694912"/>
                </a:lnTo>
                <a:lnTo>
                  <a:pt x="0" y="433833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63" name="Freeform: Shape 63">
            <a:extLst>
              <a:ext uri="{FF2B5EF4-FFF2-40B4-BE49-F238E27FC236}">
                <a16:creationId xmlns:a16="http://schemas.microsoft.com/office/drawing/2014/main" id="{A027D562-8F7E-478A-942E-D959A950C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48A28C56-2619-47F0-B448-9D145309B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blipFill dpi="0" rotWithShape="1">
            <a:blip r:embed="rId3">
              <a:alphaModFix amt="5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7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2854D09-9F33-4F1C-8627-494B62F2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19" y="1062039"/>
            <a:ext cx="4211203" cy="281743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2000" dirty="0"/>
              <a:t>43. NOSÁL</a:t>
            </a:r>
            <a:br>
              <a:rPr lang="en-US" sz="2000" dirty="0"/>
            </a:br>
            <a:r>
              <a:rPr lang="en-US" sz="2000" dirty="0">
                <a:ea typeface="+mj-lt"/>
                <a:cs typeface="+mj-lt"/>
              </a:rPr>
              <a:t>HMOTNOST: 771g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ROZMĚRY: d 29cm/š 22cm/v 10cm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  <a:p>
            <a:endParaRPr lang="en-US" sz="3400"/>
          </a:p>
        </p:txBody>
      </p:sp>
      <p:pic>
        <p:nvPicPr>
          <p:cNvPr id="5" name="Obrázek 5" descr="Obsah obrázku zeď, staré, kámen&#10;&#10;Popis se vygeneroval automaticky.">
            <a:extLst>
              <a:ext uri="{FF2B5EF4-FFF2-40B4-BE49-F238E27FC236}">
                <a16:creationId xmlns:a16="http://schemas.microsoft.com/office/drawing/2014/main" id="{CA76A8C5-03DA-4D50-A250-12CCADA3CB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" r="1" b="12532"/>
          <a:stretch/>
        </p:blipFill>
        <p:spPr>
          <a:xfrm>
            <a:off x="4232496" y="10"/>
            <a:ext cx="7959505" cy="6857992"/>
          </a:xfrm>
          <a:custGeom>
            <a:avLst/>
            <a:gdLst/>
            <a:ahLst/>
            <a:cxnLst/>
            <a:rect l="l" t="t" r="r" b="b"/>
            <a:pathLst>
              <a:path w="7959505" h="6858002">
                <a:moveTo>
                  <a:pt x="311551" y="6702976"/>
                </a:move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close/>
                <a:moveTo>
                  <a:pt x="328959" y="6564620"/>
                </a:move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70" y="6645552"/>
                </a:lnTo>
                <a:lnTo>
                  <a:pt x="296953" y="6662541"/>
                </a:lnTo>
                <a:lnTo>
                  <a:pt x="296953" y="6662542"/>
                </a:lnTo>
                <a:lnTo>
                  <a:pt x="308405" y="6683027"/>
                </a:lnTo>
                <a:cubicBezTo>
                  <a:pt x="306038" y="6676305"/>
                  <a:pt x="302287" y="6669495"/>
                  <a:pt x="296953" y="6662541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close/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166047" y="6392243"/>
                </a:moveTo>
                <a:lnTo>
                  <a:pt x="173364" y="6407333"/>
                </a:lnTo>
                <a:lnTo>
                  <a:pt x="173364" y="6407332"/>
                </a:lnTo>
                <a:close/>
                <a:moveTo>
                  <a:pt x="401733" y="4221391"/>
                </a:move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404114" y="4837703"/>
                  <a:pt x="397113" y="4847214"/>
                  <a:pt x="391971" y="4857317"/>
                </a:cubicBezTo>
                <a:lnTo>
                  <a:pt x="390221" y="4863342"/>
                </a:lnTo>
                <a:lnTo>
                  <a:pt x="387469" y="4867614"/>
                </a:ln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78247" y="4957453"/>
                </a:lnTo>
                <a:lnTo>
                  <a:pt x="360964" y="4987037"/>
                </a:lnTo>
                <a:cubicBezTo>
                  <a:pt x="349725" y="5003801"/>
                  <a:pt x="335627" y="5022852"/>
                  <a:pt x="334485" y="5041521"/>
                </a:cubicBezTo>
                <a:cubicBezTo>
                  <a:pt x="333556" y="5057381"/>
                  <a:pt x="327457" y="5072411"/>
                  <a:pt x="321371" y="5087423"/>
                </a:cubicBezTo>
                <a:lnTo>
                  <a:pt x="321364" y="5087450"/>
                </a:lnTo>
                <a:lnTo>
                  <a:pt x="315482" y="5102461"/>
                </a:lnTo>
                <a:lnTo>
                  <a:pt x="308338" y="5133220"/>
                </a:lnTo>
                <a:lnTo>
                  <a:pt x="308337" y="5133224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lnTo>
                  <a:pt x="335441" y="5272804"/>
                </a:lnTo>
                <a:lnTo>
                  <a:pt x="356854" y="5308181"/>
                </a:lnTo>
                <a:lnTo>
                  <a:pt x="359935" y="5317389"/>
                </a:ln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7324" y="5520422"/>
                </a:lnTo>
                <a:lnTo>
                  <a:pt x="345722" y="5531692"/>
                </a:lnTo>
                <a:lnTo>
                  <a:pt x="345723" y="5531694"/>
                </a:ln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lnTo>
                  <a:pt x="171979" y="5883756"/>
                </a:lnTo>
                <a:lnTo>
                  <a:pt x="160957" y="5909351"/>
                </a:lnTo>
                <a:lnTo>
                  <a:pt x="154076" y="5935946"/>
                </a:lnTo>
                <a:lnTo>
                  <a:pt x="154075" y="5935949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54076" y="5935946"/>
                </a:lnTo>
                <a:lnTo>
                  <a:pt x="171979" y="5883756"/>
                </a:lnTo>
                <a:lnTo>
                  <a:pt x="171981" y="5883752"/>
                </a:ln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lnTo>
                  <a:pt x="345722" y="5531692"/>
                </a:ln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2870" y="5326163"/>
                </a:lnTo>
                <a:lnTo>
                  <a:pt x="359935" y="5317389"/>
                </a:lnTo>
                <a:lnTo>
                  <a:pt x="359341" y="5312288"/>
                </a:lnTo>
                <a:lnTo>
                  <a:pt x="356854" y="5308181"/>
                </a:lnTo>
                <a:lnTo>
                  <a:pt x="353708" y="5298775"/>
                </a:lnTo>
                <a:lnTo>
                  <a:pt x="335441" y="5272804"/>
                </a:lnTo>
                <a:lnTo>
                  <a:pt x="335437" y="5272796"/>
                </a:ln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3"/>
                </a:lnTo>
                <a:lnTo>
                  <a:pt x="308337" y="5133225"/>
                </a:lnTo>
                <a:lnTo>
                  <a:pt x="308338" y="5133220"/>
                </a:lnTo>
                <a:lnTo>
                  <a:pt x="321364" y="5087450"/>
                </a:lnTo>
                <a:lnTo>
                  <a:pt x="327270" y="5072376"/>
                </a:lnTo>
                <a:cubicBezTo>
                  <a:pt x="330949" y="5062300"/>
                  <a:pt x="333866" y="5052096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66751" y="4978393"/>
                  <a:pt x="372457" y="4970097"/>
                  <a:pt x="376968" y="4961456"/>
                </a:cubicBezTo>
                <a:lnTo>
                  <a:pt x="378247" y="4957453"/>
                </a:lnTo>
                <a:lnTo>
                  <a:pt x="381039" y="4952673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90221" y="4863342"/>
                </a:lnTo>
                <a:lnTo>
                  <a:pt x="412401" y="4828917"/>
                </a:ln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close/>
                <a:moveTo>
                  <a:pt x="405543" y="4165383"/>
                </a:move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5543" y="4165384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lnTo>
                  <a:pt x="358165" y="2903546"/>
                </a:lnTo>
                <a:lnTo>
                  <a:pt x="366071" y="2947859"/>
                </a:ln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05543" y="4165382"/>
                </a:lnTo>
                <a:lnTo>
                  <a:pt x="414887" y="4134256"/>
                </a:ln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2"/>
                </a:lnTo>
                <a:lnTo>
                  <a:pt x="366071" y="2947859"/>
                </a:lnTo>
                <a:lnTo>
                  <a:pt x="361441" y="2914328"/>
                </a:lnTo>
                <a:lnTo>
                  <a:pt x="358165" y="2903546"/>
                </a:lnTo>
                <a:lnTo>
                  <a:pt x="357138" y="2897785"/>
                </a:lnTo>
                <a:cubicBezTo>
                  <a:pt x="352391" y="2881307"/>
                  <a:pt x="346533" y="2865010"/>
                  <a:pt x="341533" y="2848793"/>
                </a:cubicBezTo>
                <a:close/>
                <a:moveTo>
                  <a:pt x="296001" y="2745352"/>
                </a:move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close/>
                <a:moveTo>
                  <a:pt x="413278" y="2445328"/>
                </a:moveTo>
                <a:lnTo>
                  <a:pt x="409472" y="2463017"/>
                </a:lnTo>
                <a:lnTo>
                  <a:pt x="409472" y="2463018"/>
                </a:lnTo>
                <a:lnTo>
                  <a:pt x="411535" y="2490551"/>
                </a:lnTo>
                <a:lnTo>
                  <a:pt x="418114" y="2518262"/>
                </a:lnTo>
                <a:lnTo>
                  <a:pt x="418115" y="2518265"/>
                </a:ln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lnTo>
                  <a:pt x="418114" y="2518262"/>
                </a:lnTo>
                <a:lnTo>
                  <a:pt x="409472" y="2463018"/>
                </a:ln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24450" y="2418154"/>
                  <a:pt x="418938" y="2426977"/>
                  <a:pt x="415303" y="2435913"/>
                </a:cubicBezTo>
                <a:lnTo>
                  <a:pt x="432404" y="2409486"/>
                </a:ln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8723" y="1459073"/>
                </a:moveTo>
                <a:lnTo>
                  <a:pt x="807941" y="1481572"/>
                </a:lnTo>
                <a:lnTo>
                  <a:pt x="798724" y="1459074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83887" y="313533"/>
                </a:move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2874276" y="2"/>
                </a:lnTo>
                <a:lnTo>
                  <a:pt x="2874276" y="0"/>
                </a:lnTo>
                <a:lnTo>
                  <a:pt x="7959505" y="0"/>
                </a:lnTo>
                <a:lnTo>
                  <a:pt x="7959505" y="6858000"/>
                </a:lnTo>
                <a:lnTo>
                  <a:pt x="4543953" y="6858000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64DEED3-BC52-4F15-8426-D33275CB0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78284" y="-1"/>
            <a:ext cx="874716" cy="6858001"/>
            <a:chOff x="7620000" y="-1"/>
            <a:chExt cx="874716" cy="685800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37D94AD-9CD7-4F7F-B13A-399B37840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F6D3FDC-6FDD-4615-B246-1FC651E95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958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0479F5-59EA-43F3-BAFC-2606376EB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2854D09-9F33-4F1C-8627-494B62F2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775708"/>
            <a:ext cx="5905500" cy="2090917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2000" dirty="0">
                <a:ea typeface="+mj-lt"/>
                <a:cs typeface="+mj-lt"/>
              </a:rPr>
              <a:t>44. POPELNÍK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HMOTNOST: 497g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ROZMĚRY: ø 11cm/v 3cm</a:t>
            </a:r>
            <a:br>
              <a:rPr lang="en-US" sz="2000" dirty="0">
                <a:ea typeface="+mj-lt"/>
                <a:cs typeface="+mj-lt"/>
              </a:rPr>
            </a:br>
            <a:br>
              <a:rPr lang="en-US" sz="2000" dirty="0">
                <a:ea typeface="+mj-lt"/>
                <a:cs typeface="+mj-lt"/>
              </a:rPr>
            </a:br>
            <a:endParaRPr lang="en-US" sz="2000" dirty="0">
              <a:ea typeface="+mj-lt"/>
              <a:cs typeface="+mj-lt"/>
            </a:endParaRPr>
          </a:p>
          <a:p>
            <a:endParaRPr lang="en-US" sz="6000"/>
          </a:p>
        </p:txBody>
      </p:sp>
      <p:pic>
        <p:nvPicPr>
          <p:cNvPr id="6" name="Obrázek 6" descr="Obsah obrázku text, hrníček, interiér&#10;&#10;Popis se vygeneroval automaticky.">
            <a:extLst>
              <a:ext uri="{FF2B5EF4-FFF2-40B4-BE49-F238E27FC236}">
                <a16:creationId xmlns:a16="http://schemas.microsoft.com/office/drawing/2014/main" id="{2B6255BF-6BFD-42BA-8513-40287C7847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6" b="1"/>
          <a:stretch/>
        </p:blipFill>
        <p:spPr>
          <a:xfrm>
            <a:off x="1" y="2"/>
            <a:ext cx="6000749" cy="4048201"/>
          </a:xfrm>
          <a:custGeom>
            <a:avLst/>
            <a:gdLst/>
            <a:ahLst/>
            <a:cxnLst/>
            <a:rect l="l" t="t" r="r" b="b"/>
            <a:pathLst>
              <a:path w="6000749" h="4048201">
                <a:moveTo>
                  <a:pt x="0" y="0"/>
                </a:moveTo>
                <a:lnTo>
                  <a:pt x="6000749" y="0"/>
                </a:lnTo>
                <a:lnTo>
                  <a:pt x="6000749" y="4048201"/>
                </a:lnTo>
                <a:lnTo>
                  <a:pt x="5944247" y="4045387"/>
                </a:lnTo>
                <a:cubicBezTo>
                  <a:pt x="5912733" y="4040867"/>
                  <a:pt x="5883531" y="4032761"/>
                  <a:pt x="5860259" y="4018993"/>
                </a:cubicBezTo>
                <a:cubicBezTo>
                  <a:pt x="5845522" y="4010145"/>
                  <a:pt x="5815127" y="4009004"/>
                  <a:pt x="5790563" y="4005335"/>
                </a:cubicBezTo>
                <a:cubicBezTo>
                  <a:pt x="5770110" y="4002399"/>
                  <a:pt x="5748643" y="3999987"/>
                  <a:pt x="5726340" y="3999392"/>
                </a:cubicBezTo>
                <a:cubicBezTo>
                  <a:pt x="5702558" y="3998630"/>
                  <a:pt x="5676008" y="3996376"/>
                  <a:pt x="5653401" y="4001303"/>
                </a:cubicBezTo>
                <a:cubicBezTo>
                  <a:pt x="5584839" y="4015993"/>
                  <a:pt x="5528518" y="4014398"/>
                  <a:pt x="5475787" y="3994543"/>
                </a:cubicBezTo>
                <a:cubicBezTo>
                  <a:pt x="5448461" y="3984280"/>
                  <a:pt x="5408578" y="3972789"/>
                  <a:pt x="5376427" y="3977186"/>
                </a:cubicBezTo>
                <a:cubicBezTo>
                  <a:pt x="5298173" y="3987786"/>
                  <a:pt x="5231306" y="3983731"/>
                  <a:pt x="5158711" y="3977849"/>
                </a:cubicBezTo>
                <a:cubicBezTo>
                  <a:pt x="5111928" y="3974139"/>
                  <a:pt x="5059522" y="3974442"/>
                  <a:pt x="5009625" y="3971931"/>
                </a:cubicBezTo>
                <a:cubicBezTo>
                  <a:pt x="4951287" y="3968925"/>
                  <a:pt x="4888949" y="3973666"/>
                  <a:pt x="4849941" y="3947886"/>
                </a:cubicBezTo>
                <a:cubicBezTo>
                  <a:pt x="4845543" y="3945116"/>
                  <a:pt x="4833681" y="3946241"/>
                  <a:pt x="4827520" y="3943911"/>
                </a:cubicBezTo>
                <a:cubicBezTo>
                  <a:pt x="4807945" y="3936885"/>
                  <a:pt x="4783117" y="3931364"/>
                  <a:pt x="4771814" y="3921081"/>
                </a:cubicBezTo>
                <a:cubicBezTo>
                  <a:pt x="4739115" y="3891003"/>
                  <a:pt x="4712325" y="3858949"/>
                  <a:pt x="4682399" y="3827911"/>
                </a:cubicBezTo>
                <a:cubicBezTo>
                  <a:pt x="4675987" y="3821273"/>
                  <a:pt x="4669645" y="3812548"/>
                  <a:pt x="4657971" y="3809870"/>
                </a:cubicBezTo>
                <a:cubicBezTo>
                  <a:pt x="4590588" y="3794559"/>
                  <a:pt x="4522266" y="3780327"/>
                  <a:pt x="4453288" y="3766566"/>
                </a:cubicBezTo>
                <a:cubicBezTo>
                  <a:pt x="4425551" y="3761082"/>
                  <a:pt x="4404161" y="3769423"/>
                  <a:pt x="4382131" y="3783516"/>
                </a:cubicBezTo>
                <a:cubicBezTo>
                  <a:pt x="4360738" y="3796954"/>
                  <a:pt x="4334041" y="3811525"/>
                  <a:pt x="4305858" y="3818191"/>
                </a:cubicBezTo>
                <a:cubicBezTo>
                  <a:pt x="4249453" y="3831335"/>
                  <a:pt x="4190357" y="3840900"/>
                  <a:pt x="4132173" y="3849202"/>
                </a:cubicBezTo>
                <a:cubicBezTo>
                  <a:pt x="4110399" y="3852309"/>
                  <a:pt x="4086246" y="3848957"/>
                  <a:pt x="4065132" y="3846494"/>
                </a:cubicBezTo>
                <a:cubicBezTo>
                  <a:pt x="4025130" y="3841816"/>
                  <a:pt x="3987480" y="3833214"/>
                  <a:pt x="3946286" y="3830407"/>
                </a:cubicBezTo>
                <a:cubicBezTo>
                  <a:pt x="3898481" y="3827220"/>
                  <a:pt x="3868394" y="3815462"/>
                  <a:pt x="3850960" y="3792837"/>
                </a:cubicBezTo>
                <a:cubicBezTo>
                  <a:pt x="3825028" y="3759151"/>
                  <a:pt x="3772121" y="3740642"/>
                  <a:pt x="3710981" y="3728217"/>
                </a:cubicBezTo>
                <a:cubicBezTo>
                  <a:pt x="3633314" y="3712297"/>
                  <a:pt x="3545330" y="3726172"/>
                  <a:pt x="3460521" y="3731663"/>
                </a:cubicBezTo>
                <a:cubicBezTo>
                  <a:pt x="3428049" y="3733842"/>
                  <a:pt x="3394563" y="3736542"/>
                  <a:pt x="3364418" y="3734612"/>
                </a:cubicBezTo>
                <a:cubicBezTo>
                  <a:pt x="3250133" y="3727505"/>
                  <a:pt x="3136002" y="3721509"/>
                  <a:pt x="3013997" y="3739481"/>
                </a:cubicBezTo>
                <a:cubicBezTo>
                  <a:pt x="3004006" y="3740906"/>
                  <a:pt x="2993928" y="3741779"/>
                  <a:pt x="2983805" y="3742278"/>
                </a:cubicBezTo>
                <a:cubicBezTo>
                  <a:pt x="2895979" y="3747067"/>
                  <a:pt x="2805960" y="3756890"/>
                  <a:pt x="2738094" y="3725411"/>
                </a:cubicBezTo>
                <a:cubicBezTo>
                  <a:pt x="2725615" y="3719638"/>
                  <a:pt x="2699242" y="3721135"/>
                  <a:pt x="2678828" y="3721025"/>
                </a:cubicBezTo>
                <a:cubicBezTo>
                  <a:pt x="2643514" y="3721155"/>
                  <a:pt x="2618910" y="3714659"/>
                  <a:pt x="2603910" y="3698860"/>
                </a:cubicBezTo>
                <a:cubicBezTo>
                  <a:pt x="2578519" y="3671516"/>
                  <a:pt x="2549282" y="3645289"/>
                  <a:pt x="2525978" y="3617268"/>
                </a:cubicBezTo>
                <a:cubicBezTo>
                  <a:pt x="2509762" y="3598057"/>
                  <a:pt x="2483468" y="3589913"/>
                  <a:pt x="2444032" y="3586664"/>
                </a:cubicBezTo>
                <a:cubicBezTo>
                  <a:pt x="2421927" y="3584910"/>
                  <a:pt x="2401860" y="3577011"/>
                  <a:pt x="2385112" y="3569392"/>
                </a:cubicBezTo>
                <a:cubicBezTo>
                  <a:pt x="2364860" y="3560197"/>
                  <a:pt x="2352980" y="3545842"/>
                  <a:pt x="2331129" y="3538198"/>
                </a:cubicBezTo>
                <a:cubicBezTo>
                  <a:pt x="2277762" y="3518999"/>
                  <a:pt x="2258266" y="3492136"/>
                  <a:pt x="2269566" y="3453894"/>
                </a:cubicBezTo>
                <a:cubicBezTo>
                  <a:pt x="2279659" y="3419977"/>
                  <a:pt x="2235034" y="3382914"/>
                  <a:pt x="2183419" y="3383669"/>
                </a:cubicBezTo>
                <a:cubicBezTo>
                  <a:pt x="2126349" y="3384447"/>
                  <a:pt x="2085261" y="3372185"/>
                  <a:pt x="2042813" y="3358037"/>
                </a:cubicBezTo>
                <a:cubicBezTo>
                  <a:pt x="2019099" y="3350091"/>
                  <a:pt x="1986669" y="3344900"/>
                  <a:pt x="1956288" y="3346401"/>
                </a:cubicBezTo>
                <a:cubicBezTo>
                  <a:pt x="1840886" y="3351916"/>
                  <a:pt x="1735315" y="3380383"/>
                  <a:pt x="1630190" y="3417096"/>
                </a:cubicBezTo>
                <a:cubicBezTo>
                  <a:pt x="1561494" y="3441060"/>
                  <a:pt x="1483492" y="3455965"/>
                  <a:pt x="1408608" y="3472313"/>
                </a:cubicBezTo>
                <a:cubicBezTo>
                  <a:pt x="1385284" y="3477339"/>
                  <a:pt x="1354772" y="3477918"/>
                  <a:pt x="1333449" y="3473973"/>
                </a:cubicBezTo>
                <a:cubicBezTo>
                  <a:pt x="1258677" y="3460472"/>
                  <a:pt x="1184155" y="3446180"/>
                  <a:pt x="1113854" y="3428265"/>
                </a:cubicBezTo>
                <a:cubicBezTo>
                  <a:pt x="1048427" y="3411356"/>
                  <a:pt x="977291" y="3410553"/>
                  <a:pt x="902724" y="3424024"/>
                </a:cubicBezTo>
                <a:cubicBezTo>
                  <a:pt x="848399" y="3433852"/>
                  <a:pt x="798480" y="3436253"/>
                  <a:pt x="746075" y="3436555"/>
                </a:cubicBezTo>
                <a:cubicBezTo>
                  <a:pt x="702394" y="3436745"/>
                  <a:pt x="654694" y="3439396"/>
                  <a:pt x="611517" y="3448201"/>
                </a:cubicBezTo>
                <a:cubicBezTo>
                  <a:pt x="551003" y="3460611"/>
                  <a:pt x="499904" y="3462426"/>
                  <a:pt x="448281" y="3450343"/>
                </a:cubicBezTo>
                <a:cubicBezTo>
                  <a:pt x="420771" y="3443882"/>
                  <a:pt x="386449" y="3443304"/>
                  <a:pt x="354390" y="3440702"/>
                </a:cubicBezTo>
                <a:cubicBezTo>
                  <a:pt x="305001" y="3436609"/>
                  <a:pt x="254061" y="3434435"/>
                  <a:pt x="205560" y="3428894"/>
                </a:cubicBezTo>
                <a:cubicBezTo>
                  <a:pt x="153378" y="3423121"/>
                  <a:pt x="104769" y="3411741"/>
                  <a:pt x="51784" y="3407972"/>
                </a:cubicBezTo>
                <a:lnTo>
                  <a:pt x="0" y="3398392"/>
                </a:lnTo>
                <a:close/>
              </a:path>
            </a:pathLst>
          </a:custGeom>
        </p:spPr>
      </p:pic>
      <p:pic>
        <p:nvPicPr>
          <p:cNvPr id="5" name="Obrázek 5" descr="Obsah obrázku text, interiér, zavřít&#10;&#10;Popis se vygeneroval automaticky.">
            <a:extLst>
              <a:ext uri="{FF2B5EF4-FFF2-40B4-BE49-F238E27FC236}">
                <a16:creationId xmlns:a16="http://schemas.microsoft.com/office/drawing/2014/main" id="{2CDEAF49-D287-4575-8AF7-B990166C47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" b="1"/>
          <a:stretch/>
        </p:blipFill>
        <p:spPr>
          <a:xfrm>
            <a:off x="6191250" y="10"/>
            <a:ext cx="6000750" cy="4038328"/>
          </a:xfrm>
          <a:custGeom>
            <a:avLst/>
            <a:gdLst/>
            <a:ahLst/>
            <a:cxnLst/>
            <a:rect l="l" t="t" r="r" b="b"/>
            <a:pathLst>
              <a:path w="6000750" h="4038338">
                <a:moveTo>
                  <a:pt x="0" y="0"/>
                </a:moveTo>
                <a:lnTo>
                  <a:pt x="6000750" y="0"/>
                </a:lnTo>
                <a:lnTo>
                  <a:pt x="6000750" y="3014035"/>
                </a:lnTo>
                <a:lnTo>
                  <a:pt x="5966830" y="3028116"/>
                </a:lnTo>
                <a:cubicBezTo>
                  <a:pt x="5952443" y="3034512"/>
                  <a:pt x="5934250" y="3039750"/>
                  <a:pt x="5924081" y="3047622"/>
                </a:cubicBezTo>
                <a:cubicBezTo>
                  <a:pt x="5872250" y="3087682"/>
                  <a:pt x="5801533" y="3089841"/>
                  <a:pt x="5731624" y="3095095"/>
                </a:cubicBezTo>
                <a:cubicBezTo>
                  <a:pt x="5719354" y="3095902"/>
                  <a:pt x="5704534" y="3096694"/>
                  <a:pt x="5694549" y="3100763"/>
                </a:cubicBezTo>
                <a:cubicBezTo>
                  <a:pt x="5649454" y="3119091"/>
                  <a:pt x="5609249" y="3120675"/>
                  <a:pt x="5566282" y="3110565"/>
                </a:cubicBezTo>
                <a:cubicBezTo>
                  <a:pt x="5528993" y="3101914"/>
                  <a:pt x="5487135" y="3099578"/>
                  <a:pt x="5447800" y="3122561"/>
                </a:cubicBezTo>
                <a:cubicBezTo>
                  <a:pt x="5360376" y="3173554"/>
                  <a:pt x="5261407" y="3189562"/>
                  <a:pt x="5153053" y="3180664"/>
                </a:cubicBezTo>
                <a:cubicBezTo>
                  <a:pt x="5075663" y="3174334"/>
                  <a:pt x="5001217" y="3180991"/>
                  <a:pt x="4924781" y="3209456"/>
                </a:cubicBezTo>
                <a:cubicBezTo>
                  <a:pt x="4895391" y="3220447"/>
                  <a:pt x="4855493" y="3221608"/>
                  <a:pt x="4820364" y="3228131"/>
                </a:cubicBezTo>
                <a:cubicBezTo>
                  <a:pt x="4800480" y="3231723"/>
                  <a:pt x="4778372" y="3235065"/>
                  <a:pt x="4761902" y="3242137"/>
                </a:cubicBezTo>
                <a:cubicBezTo>
                  <a:pt x="4717897" y="3260500"/>
                  <a:pt x="4677587" y="3281733"/>
                  <a:pt x="4633202" y="3299962"/>
                </a:cubicBezTo>
                <a:cubicBezTo>
                  <a:pt x="4611860" y="3308671"/>
                  <a:pt x="4585870" y="3315400"/>
                  <a:pt x="4560907" y="3319152"/>
                </a:cubicBezTo>
                <a:cubicBezTo>
                  <a:pt x="4487147" y="3330619"/>
                  <a:pt x="4413256" y="3341162"/>
                  <a:pt x="4339486" y="3349988"/>
                </a:cubicBezTo>
                <a:cubicBezTo>
                  <a:pt x="4217749" y="3364712"/>
                  <a:pt x="4094519" y="3381727"/>
                  <a:pt x="3999196" y="3339060"/>
                </a:cubicBezTo>
                <a:cubicBezTo>
                  <a:pt x="3991419" y="3335638"/>
                  <a:pt x="3975703" y="3335236"/>
                  <a:pt x="3963458" y="3336228"/>
                </a:cubicBezTo>
                <a:cubicBezTo>
                  <a:pt x="3906915" y="3340709"/>
                  <a:pt x="3849392" y="3348538"/>
                  <a:pt x="3793244" y="3350695"/>
                </a:cubicBezTo>
                <a:cubicBezTo>
                  <a:pt x="3748320" y="3352384"/>
                  <a:pt x="3711764" y="3359110"/>
                  <a:pt x="3680534" y="3380182"/>
                </a:cubicBezTo>
                <a:cubicBezTo>
                  <a:pt x="3639690" y="3407913"/>
                  <a:pt x="3587939" y="3428136"/>
                  <a:pt x="3528420" y="3429642"/>
                </a:cubicBezTo>
                <a:cubicBezTo>
                  <a:pt x="3468933" y="3431332"/>
                  <a:pt x="3432439" y="3451266"/>
                  <a:pt x="3391383" y="3472419"/>
                </a:cubicBezTo>
                <a:cubicBezTo>
                  <a:pt x="3361528" y="3487818"/>
                  <a:pt x="3327785" y="3506605"/>
                  <a:pt x="3292964" y="3512706"/>
                </a:cubicBezTo>
                <a:cubicBezTo>
                  <a:pt x="3214060" y="3526418"/>
                  <a:pt x="3151318" y="3574267"/>
                  <a:pt x="3062201" y="3564890"/>
                </a:cubicBezTo>
                <a:cubicBezTo>
                  <a:pt x="3056279" y="3564225"/>
                  <a:pt x="3046456" y="3569403"/>
                  <a:pt x="3038377" y="3571499"/>
                </a:cubicBezTo>
                <a:cubicBezTo>
                  <a:pt x="2973700" y="3587903"/>
                  <a:pt x="2910969" y="3589865"/>
                  <a:pt x="2859478" y="3573610"/>
                </a:cubicBezTo>
                <a:cubicBezTo>
                  <a:pt x="2791993" y="3552460"/>
                  <a:pt x="2721606" y="3559482"/>
                  <a:pt x="2645189" y="3580393"/>
                </a:cubicBezTo>
                <a:cubicBezTo>
                  <a:pt x="2620649" y="3587104"/>
                  <a:pt x="2595977" y="3592890"/>
                  <a:pt x="2571005" y="3599095"/>
                </a:cubicBezTo>
                <a:cubicBezTo>
                  <a:pt x="2537264" y="3607686"/>
                  <a:pt x="2503192" y="3616514"/>
                  <a:pt x="2469455" y="3625104"/>
                </a:cubicBezTo>
                <a:cubicBezTo>
                  <a:pt x="2436782" y="3633542"/>
                  <a:pt x="2400912" y="3645078"/>
                  <a:pt x="2372944" y="3632831"/>
                </a:cubicBezTo>
                <a:cubicBezTo>
                  <a:pt x="2348857" y="3622294"/>
                  <a:pt x="2333335" y="3625831"/>
                  <a:pt x="2314679" y="3640577"/>
                </a:cubicBezTo>
                <a:cubicBezTo>
                  <a:pt x="2249913" y="3692113"/>
                  <a:pt x="2167939" y="3730244"/>
                  <a:pt x="2058974" y="3747677"/>
                </a:cubicBezTo>
                <a:cubicBezTo>
                  <a:pt x="2036537" y="3751257"/>
                  <a:pt x="2014061" y="3757106"/>
                  <a:pt x="1992327" y="3763040"/>
                </a:cubicBezTo>
                <a:cubicBezTo>
                  <a:pt x="1978998" y="3766641"/>
                  <a:pt x="1962841" y="3770835"/>
                  <a:pt x="1955347" y="3777003"/>
                </a:cubicBezTo>
                <a:cubicBezTo>
                  <a:pt x="1896888" y="3824240"/>
                  <a:pt x="1821061" y="3862060"/>
                  <a:pt x="1737354" y="3895718"/>
                </a:cubicBezTo>
                <a:cubicBezTo>
                  <a:pt x="1707383" y="3907735"/>
                  <a:pt x="1675266" y="3920058"/>
                  <a:pt x="1642029" y="3927066"/>
                </a:cubicBezTo>
                <a:cubicBezTo>
                  <a:pt x="1607367" y="3934277"/>
                  <a:pt x="1570070" y="3935822"/>
                  <a:pt x="1534084" y="3938879"/>
                </a:cubicBezTo>
                <a:cubicBezTo>
                  <a:pt x="1512864" y="3940775"/>
                  <a:pt x="1488617" y="3944422"/>
                  <a:pt x="1471073" y="3941450"/>
                </a:cubicBezTo>
                <a:cubicBezTo>
                  <a:pt x="1415484" y="3932199"/>
                  <a:pt x="1361493" y="3921398"/>
                  <a:pt x="1309076" y="3908861"/>
                </a:cubicBezTo>
                <a:cubicBezTo>
                  <a:pt x="1264195" y="3898081"/>
                  <a:pt x="1255284" y="3896899"/>
                  <a:pt x="1221530" y="3923241"/>
                </a:cubicBezTo>
                <a:cubicBezTo>
                  <a:pt x="1186779" y="3950290"/>
                  <a:pt x="1141270" y="3968301"/>
                  <a:pt x="1089816" y="3980362"/>
                </a:cubicBezTo>
                <a:cubicBezTo>
                  <a:pt x="1008387" y="3999344"/>
                  <a:pt x="926086" y="4017317"/>
                  <a:pt x="843417" y="4032700"/>
                </a:cubicBezTo>
                <a:cubicBezTo>
                  <a:pt x="768546" y="4046592"/>
                  <a:pt x="730065" y="4034711"/>
                  <a:pt x="709553" y="3998175"/>
                </a:cubicBezTo>
                <a:cubicBezTo>
                  <a:pt x="697923" y="3977931"/>
                  <a:pt x="683529" y="3956192"/>
                  <a:pt x="637024" y="3956976"/>
                </a:cubicBezTo>
                <a:cubicBezTo>
                  <a:pt x="561096" y="3958367"/>
                  <a:pt x="483055" y="3965348"/>
                  <a:pt x="439818" y="3925257"/>
                </a:cubicBezTo>
                <a:cubicBezTo>
                  <a:pt x="420898" y="3938151"/>
                  <a:pt x="409248" y="3945856"/>
                  <a:pt x="397954" y="3953509"/>
                </a:cubicBezTo>
                <a:cubicBezTo>
                  <a:pt x="366752" y="3974766"/>
                  <a:pt x="298150" y="3991730"/>
                  <a:pt x="260774" y="3982524"/>
                </a:cubicBezTo>
                <a:cubicBezTo>
                  <a:pt x="205702" y="3969233"/>
                  <a:pt x="158421" y="3979944"/>
                  <a:pt x="110748" y="4003173"/>
                </a:cubicBezTo>
                <a:cubicBezTo>
                  <a:pt x="90816" y="4012815"/>
                  <a:pt x="69989" y="4020495"/>
                  <a:pt x="48615" y="4026612"/>
                </a:cubicBezTo>
                <a:lnTo>
                  <a:pt x="0" y="4037066"/>
                </a:lnTo>
                <a:close/>
              </a:path>
            </a:pathLst>
          </a:cu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1811820-403F-4D93-B710-D7F182DEC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1A8673D-5FEF-402F-8864-988FBAF8C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blipFill dpi="0" rotWithShape="1">
            <a:blip r:embed="rId4">
              <a:alphaModFix amt="5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6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5" descr="Obsah obrázku stůl, interiér, stříbrná, zavřít&#10;&#10;Popis se vygeneroval automaticky.">
            <a:extLst>
              <a:ext uri="{FF2B5EF4-FFF2-40B4-BE49-F238E27FC236}">
                <a16:creationId xmlns:a16="http://schemas.microsoft.com/office/drawing/2014/main" id="{F6082B81-2641-44BF-AD77-04645E5C38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6" r="13658" b="-2"/>
          <a:stretch/>
        </p:blipFill>
        <p:spPr>
          <a:xfrm>
            <a:off x="5840059" y="-1"/>
            <a:ext cx="6351941" cy="6858001"/>
          </a:xfrm>
          <a:custGeom>
            <a:avLst/>
            <a:gdLst/>
            <a:ahLst/>
            <a:cxnLst/>
            <a:rect l="l" t="t" r="r" b="b"/>
            <a:pathLst>
              <a:path w="6351941" h="6858001">
                <a:moveTo>
                  <a:pt x="246541" y="3333751"/>
                </a:moveTo>
                <a:lnTo>
                  <a:pt x="6351941" y="3333751"/>
                </a:lnTo>
                <a:lnTo>
                  <a:pt x="6351941" y="3524252"/>
                </a:lnTo>
                <a:lnTo>
                  <a:pt x="6351941" y="6858001"/>
                </a:lnTo>
                <a:lnTo>
                  <a:pt x="137148" y="6858001"/>
                </a:lnTo>
                <a:lnTo>
                  <a:pt x="144347" y="6840738"/>
                </a:lnTo>
                <a:cubicBezTo>
                  <a:pt x="160922" y="6813278"/>
                  <a:pt x="164922" y="6786993"/>
                  <a:pt x="143585" y="6758356"/>
                </a:cubicBezTo>
                <a:cubicBezTo>
                  <a:pt x="128917" y="6738934"/>
                  <a:pt x="136157" y="6700686"/>
                  <a:pt x="153112" y="6682250"/>
                </a:cubicBezTo>
                <a:cubicBezTo>
                  <a:pt x="159208" y="6675579"/>
                  <a:pt x="165304" y="6668713"/>
                  <a:pt x="175591" y="6657533"/>
                </a:cubicBezTo>
                <a:cubicBezTo>
                  <a:pt x="128917" y="6637329"/>
                  <a:pt x="124727" y="6594765"/>
                  <a:pt x="115201" y="6553767"/>
                </a:cubicBezTo>
                <a:cubicBezTo>
                  <a:pt x="109296" y="6528663"/>
                  <a:pt x="85292" y="6522581"/>
                  <a:pt x="63193" y="6517873"/>
                </a:cubicBezTo>
                <a:cubicBezTo>
                  <a:pt x="23377" y="6509634"/>
                  <a:pt x="5851" y="6489823"/>
                  <a:pt x="9089" y="6448435"/>
                </a:cubicBezTo>
                <a:cubicBezTo>
                  <a:pt x="12709" y="6402732"/>
                  <a:pt x="18995" y="6357030"/>
                  <a:pt x="26426" y="6311718"/>
                </a:cubicBezTo>
                <a:cubicBezTo>
                  <a:pt x="31188" y="6283082"/>
                  <a:pt x="42808" y="6257190"/>
                  <a:pt x="65097" y="6236396"/>
                </a:cubicBezTo>
                <a:cubicBezTo>
                  <a:pt x="86816" y="6216194"/>
                  <a:pt x="84339" y="6211486"/>
                  <a:pt x="67003" y="6188144"/>
                </a:cubicBezTo>
                <a:cubicBezTo>
                  <a:pt x="46808" y="6160879"/>
                  <a:pt x="28140" y="6132633"/>
                  <a:pt x="10803" y="6103407"/>
                </a:cubicBezTo>
                <a:cubicBezTo>
                  <a:pt x="5279" y="6094187"/>
                  <a:pt x="5469" y="6080849"/>
                  <a:pt x="4327" y="6069276"/>
                </a:cubicBezTo>
                <a:cubicBezTo>
                  <a:pt x="2231" y="6049660"/>
                  <a:pt x="-1579" y="6029456"/>
                  <a:pt x="707" y="6010235"/>
                </a:cubicBezTo>
                <a:cubicBezTo>
                  <a:pt x="2993" y="5991797"/>
                  <a:pt x="10803" y="5973553"/>
                  <a:pt x="18613" y="5956490"/>
                </a:cubicBezTo>
                <a:cubicBezTo>
                  <a:pt x="40522" y="5908825"/>
                  <a:pt x="67765" y="5865083"/>
                  <a:pt x="107008" y="5829971"/>
                </a:cubicBezTo>
                <a:cubicBezTo>
                  <a:pt x="112152" y="5825462"/>
                  <a:pt x="114058" y="5816437"/>
                  <a:pt x="115773" y="5808982"/>
                </a:cubicBezTo>
                <a:cubicBezTo>
                  <a:pt x="118631" y="5796822"/>
                  <a:pt x="121297" y="5784268"/>
                  <a:pt x="121679" y="5771911"/>
                </a:cubicBezTo>
                <a:cubicBezTo>
                  <a:pt x="123583" y="5711889"/>
                  <a:pt x="150254" y="5664813"/>
                  <a:pt x="192927" y="5625974"/>
                </a:cubicBezTo>
                <a:cubicBezTo>
                  <a:pt x="205120" y="5614794"/>
                  <a:pt x="206454" y="5606164"/>
                  <a:pt x="192355" y="5594001"/>
                </a:cubicBezTo>
                <a:cubicBezTo>
                  <a:pt x="175973" y="5579880"/>
                  <a:pt x="182449" y="5559676"/>
                  <a:pt x="186259" y="5541432"/>
                </a:cubicBezTo>
                <a:cubicBezTo>
                  <a:pt x="190069" y="5522604"/>
                  <a:pt x="194071" y="5503576"/>
                  <a:pt x="197881" y="5484746"/>
                </a:cubicBezTo>
                <a:cubicBezTo>
                  <a:pt x="200547" y="5470820"/>
                  <a:pt x="202833" y="5457089"/>
                  <a:pt x="206072" y="5443357"/>
                </a:cubicBezTo>
                <a:cubicBezTo>
                  <a:pt x="216170" y="5400597"/>
                  <a:pt x="213122" y="5362152"/>
                  <a:pt x="182069" y="5327433"/>
                </a:cubicBezTo>
                <a:cubicBezTo>
                  <a:pt x="158256" y="5300953"/>
                  <a:pt x="151206" y="5267019"/>
                  <a:pt x="158446" y="5230926"/>
                </a:cubicBezTo>
                <a:cubicBezTo>
                  <a:pt x="159398" y="5226415"/>
                  <a:pt x="163208" y="5220727"/>
                  <a:pt x="161684" y="5217589"/>
                </a:cubicBezTo>
                <a:cubicBezTo>
                  <a:pt x="139395" y="5170316"/>
                  <a:pt x="178641" y="5132851"/>
                  <a:pt x="181117" y="5089305"/>
                </a:cubicBezTo>
                <a:cubicBezTo>
                  <a:pt x="182259" y="5070083"/>
                  <a:pt x="196357" y="5050467"/>
                  <a:pt x="207596" y="5033207"/>
                </a:cubicBezTo>
                <a:cubicBezTo>
                  <a:pt x="223028" y="5009470"/>
                  <a:pt x="237887" y="4988286"/>
                  <a:pt x="231028" y="4956119"/>
                </a:cubicBezTo>
                <a:cubicBezTo>
                  <a:pt x="223980" y="4923950"/>
                  <a:pt x="236935" y="4894527"/>
                  <a:pt x="259033" y="4870400"/>
                </a:cubicBezTo>
                <a:cubicBezTo>
                  <a:pt x="275798" y="4851963"/>
                  <a:pt x="277322" y="4831758"/>
                  <a:pt x="272560" y="4807436"/>
                </a:cubicBezTo>
                <a:cubicBezTo>
                  <a:pt x="266654" y="4777033"/>
                  <a:pt x="266272" y="4745453"/>
                  <a:pt x="262653" y="4714658"/>
                </a:cubicBezTo>
                <a:cubicBezTo>
                  <a:pt x="261891" y="4707987"/>
                  <a:pt x="259223" y="4699554"/>
                  <a:pt x="254651" y="4695629"/>
                </a:cubicBezTo>
                <a:cubicBezTo>
                  <a:pt x="197881" y="4647572"/>
                  <a:pt x="197309" y="4579901"/>
                  <a:pt x="194641" y="4513209"/>
                </a:cubicBezTo>
                <a:cubicBezTo>
                  <a:pt x="192927" y="4472804"/>
                  <a:pt x="192927" y="4432199"/>
                  <a:pt x="193879" y="4391596"/>
                </a:cubicBezTo>
                <a:cubicBezTo>
                  <a:pt x="194071" y="4377865"/>
                  <a:pt x="197119" y="4363350"/>
                  <a:pt x="202833" y="4351188"/>
                </a:cubicBezTo>
                <a:cubicBezTo>
                  <a:pt x="214836" y="4325885"/>
                  <a:pt x="230456" y="4302544"/>
                  <a:pt x="242649" y="4277434"/>
                </a:cubicBezTo>
                <a:cubicBezTo>
                  <a:pt x="247413" y="4268022"/>
                  <a:pt x="247603" y="4255860"/>
                  <a:pt x="248365" y="4244874"/>
                </a:cubicBezTo>
                <a:cubicBezTo>
                  <a:pt x="249889" y="4225456"/>
                  <a:pt x="245317" y="4203880"/>
                  <a:pt x="252175" y="4187207"/>
                </a:cubicBezTo>
                <a:cubicBezTo>
                  <a:pt x="269892" y="4143856"/>
                  <a:pt x="265892" y="4103253"/>
                  <a:pt x="248365" y="4062061"/>
                </a:cubicBezTo>
                <a:cubicBezTo>
                  <a:pt x="223790" y="4004392"/>
                  <a:pt x="225694" y="3949864"/>
                  <a:pt x="264557" y="3898864"/>
                </a:cubicBezTo>
                <a:cubicBezTo>
                  <a:pt x="282084" y="3875915"/>
                  <a:pt x="273702" y="3853553"/>
                  <a:pt x="259605" y="3834135"/>
                </a:cubicBezTo>
                <a:cubicBezTo>
                  <a:pt x="243221" y="3811773"/>
                  <a:pt x="239031" y="3790000"/>
                  <a:pt x="251031" y="3764306"/>
                </a:cubicBezTo>
                <a:cubicBezTo>
                  <a:pt x="253699" y="3758615"/>
                  <a:pt x="252365" y="3750574"/>
                  <a:pt x="251413" y="3743904"/>
                </a:cubicBezTo>
                <a:lnTo>
                  <a:pt x="250057" y="3725050"/>
                </a:lnTo>
                <a:lnTo>
                  <a:pt x="237709" y="3723373"/>
                </a:lnTo>
                <a:cubicBezTo>
                  <a:pt x="208187" y="3719139"/>
                  <a:pt x="178620" y="3715145"/>
                  <a:pt x="148511" y="3712740"/>
                </a:cubicBezTo>
                <a:lnTo>
                  <a:pt x="148495" y="3712740"/>
                </a:lnTo>
                <a:lnTo>
                  <a:pt x="148510" y="3712739"/>
                </a:lnTo>
                <a:cubicBezTo>
                  <a:pt x="178619" y="3715144"/>
                  <a:pt x="208186" y="3719138"/>
                  <a:pt x="237708" y="3723372"/>
                </a:cubicBezTo>
                <a:lnTo>
                  <a:pt x="250056" y="3725049"/>
                </a:lnTo>
                <a:lnTo>
                  <a:pt x="247364" y="3687609"/>
                </a:lnTo>
                <a:cubicBezTo>
                  <a:pt x="248888" y="3669416"/>
                  <a:pt x="255126" y="3652106"/>
                  <a:pt x="271605" y="3636610"/>
                </a:cubicBezTo>
                <a:cubicBezTo>
                  <a:pt x="278083" y="3630528"/>
                  <a:pt x="280749" y="3620328"/>
                  <a:pt x="285131" y="3612089"/>
                </a:cubicBezTo>
                <a:cubicBezTo>
                  <a:pt x="303040" y="3577567"/>
                  <a:pt x="301324" y="3578940"/>
                  <a:pt x="279607" y="3548145"/>
                </a:cubicBezTo>
                <a:lnTo>
                  <a:pt x="265966" y="3524252"/>
                </a:lnTo>
                <a:lnTo>
                  <a:pt x="263914" y="3520658"/>
                </a:lnTo>
                <a:cubicBezTo>
                  <a:pt x="259699" y="3510777"/>
                  <a:pt x="257032" y="3500578"/>
                  <a:pt x="257508" y="3491262"/>
                </a:cubicBezTo>
                <a:cubicBezTo>
                  <a:pt x="258936" y="3463164"/>
                  <a:pt x="258293" y="3435408"/>
                  <a:pt x="256120" y="3407910"/>
                </a:cubicBezTo>
                <a:lnTo>
                  <a:pt x="252069" y="3376550"/>
                </a:lnTo>
                <a:close/>
                <a:moveTo>
                  <a:pt x="620963" y="0"/>
                </a:moveTo>
                <a:lnTo>
                  <a:pt x="6351941" y="0"/>
                </a:lnTo>
                <a:lnTo>
                  <a:pt x="6351941" y="3333750"/>
                </a:lnTo>
                <a:lnTo>
                  <a:pt x="246541" y="3333750"/>
                </a:lnTo>
                <a:lnTo>
                  <a:pt x="245553" y="3326101"/>
                </a:lnTo>
                <a:cubicBezTo>
                  <a:pt x="236171" y="3271963"/>
                  <a:pt x="222835" y="3218512"/>
                  <a:pt x="209881" y="3165061"/>
                </a:cubicBezTo>
                <a:cubicBezTo>
                  <a:pt x="193878" y="3099154"/>
                  <a:pt x="192926" y="3034817"/>
                  <a:pt x="209119" y="2968910"/>
                </a:cubicBezTo>
                <a:cubicBezTo>
                  <a:pt x="220931" y="2921245"/>
                  <a:pt x="201498" y="2876129"/>
                  <a:pt x="188164" y="2831604"/>
                </a:cubicBezTo>
                <a:cubicBezTo>
                  <a:pt x="185498" y="2822385"/>
                  <a:pt x="175020" y="2813754"/>
                  <a:pt x="166065" y="2808850"/>
                </a:cubicBezTo>
                <a:cubicBezTo>
                  <a:pt x="134440" y="2791196"/>
                  <a:pt x="129488" y="2761970"/>
                  <a:pt x="142632" y="2725094"/>
                </a:cubicBezTo>
                <a:cubicBezTo>
                  <a:pt x="152921" y="2695868"/>
                  <a:pt x="166637" y="2669191"/>
                  <a:pt x="191022" y="2645455"/>
                </a:cubicBezTo>
                <a:cubicBezTo>
                  <a:pt x="219597" y="2617603"/>
                  <a:pt x="252174" y="2588768"/>
                  <a:pt x="264176" y="2545615"/>
                </a:cubicBezTo>
                <a:cubicBezTo>
                  <a:pt x="269319" y="2526980"/>
                  <a:pt x="270081" y="2510897"/>
                  <a:pt x="264746" y="2491281"/>
                </a:cubicBezTo>
                <a:cubicBezTo>
                  <a:pt x="254460" y="2453227"/>
                  <a:pt x="247220" y="2414980"/>
                  <a:pt x="279035" y="2379279"/>
                </a:cubicBezTo>
                <a:cubicBezTo>
                  <a:pt x="296562" y="2359664"/>
                  <a:pt x="307802" y="2333183"/>
                  <a:pt x="303420" y="2301603"/>
                </a:cubicBezTo>
                <a:cubicBezTo>
                  <a:pt x="297896" y="2262177"/>
                  <a:pt x="311802" y="2226281"/>
                  <a:pt x="332377" y="2192740"/>
                </a:cubicBezTo>
                <a:cubicBezTo>
                  <a:pt x="339807" y="2180774"/>
                  <a:pt x="343997" y="2166063"/>
                  <a:pt x="347617" y="2152137"/>
                </a:cubicBezTo>
                <a:cubicBezTo>
                  <a:pt x="356000" y="2119968"/>
                  <a:pt x="363430" y="2087602"/>
                  <a:pt x="370288" y="2055042"/>
                </a:cubicBezTo>
                <a:cubicBezTo>
                  <a:pt x="376002" y="2028365"/>
                  <a:pt x="380194" y="2001493"/>
                  <a:pt x="385147" y="1974618"/>
                </a:cubicBezTo>
                <a:cubicBezTo>
                  <a:pt x="390481" y="1945197"/>
                  <a:pt x="402865" y="1921855"/>
                  <a:pt x="431630" y="1909694"/>
                </a:cubicBezTo>
                <a:cubicBezTo>
                  <a:pt x="440774" y="1905771"/>
                  <a:pt x="448015" y="1896356"/>
                  <a:pt x="455635" y="1888901"/>
                </a:cubicBezTo>
                <a:cubicBezTo>
                  <a:pt x="461159" y="1883606"/>
                  <a:pt x="465351" y="1876543"/>
                  <a:pt x="471065" y="1871640"/>
                </a:cubicBezTo>
                <a:cubicBezTo>
                  <a:pt x="501166" y="1845943"/>
                  <a:pt x="531455" y="1820640"/>
                  <a:pt x="561556" y="1795142"/>
                </a:cubicBezTo>
                <a:cubicBezTo>
                  <a:pt x="564414" y="1792590"/>
                  <a:pt x="567843" y="1789845"/>
                  <a:pt x="569177" y="1786511"/>
                </a:cubicBezTo>
                <a:cubicBezTo>
                  <a:pt x="583083" y="1751988"/>
                  <a:pt x="596227" y="1717073"/>
                  <a:pt x="610898" y="1682944"/>
                </a:cubicBezTo>
                <a:cubicBezTo>
                  <a:pt x="616612" y="1669800"/>
                  <a:pt x="623660" y="1656267"/>
                  <a:pt x="633567" y="1646459"/>
                </a:cubicBezTo>
                <a:cubicBezTo>
                  <a:pt x="656047" y="1624098"/>
                  <a:pt x="680432" y="1603698"/>
                  <a:pt x="690148" y="1571529"/>
                </a:cubicBezTo>
                <a:cubicBezTo>
                  <a:pt x="693005" y="1562114"/>
                  <a:pt x="694529" y="1550935"/>
                  <a:pt x="692053" y="1541910"/>
                </a:cubicBezTo>
                <a:cubicBezTo>
                  <a:pt x="681766" y="1505229"/>
                  <a:pt x="669002" y="1469335"/>
                  <a:pt x="658144" y="1432851"/>
                </a:cubicBezTo>
                <a:cubicBezTo>
                  <a:pt x="651475" y="1409705"/>
                  <a:pt x="643473" y="1388716"/>
                  <a:pt x="619850" y="1377535"/>
                </a:cubicBezTo>
                <a:cubicBezTo>
                  <a:pt x="613184" y="1374398"/>
                  <a:pt x="605944" y="1365570"/>
                  <a:pt x="604610" y="1358313"/>
                </a:cubicBezTo>
                <a:cubicBezTo>
                  <a:pt x="596037" y="1311630"/>
                  <a:pt x="591847" y="1265534"/>
                  <a:pt x="620994" y="1222576"/>
                </a:cubicBezTo>
                <a:cubicBezTo>
                  <a:pt x="627280" y="1213555"/>
                  <a:pt x="627280" y="1196684"/>
                  <a:pt x="624614" y="1184720"/>
                </a:cubicBezTo>
                <a:cubicBezTo>
                  <a:pt x="614708" y="1138623"/>
                  <a:pt x="611278" y="1094882"/>
                  <a:pt x="642903" y="1054866"/>
                </a:cubicBezTo>
                <a:cubicBezTo>
                  <a:pt x="646713" y="1050159"/>
                  <a:pt x="643283" y="1035056"/>
                  <a:pt x="638521" y="1027995"/>
                </a:cubicBezTo>
                <a:cubicBezTo>
                  <a:pt x="592037" y="959929"/>
                  <a:pt x="590893" y="922662"/>
                  <a:pt x="634901" y="853028"/>
                </a:cubicBezTo>
                <a:cubicBezTo>
                  <a:pt x="637759" y="848516"/>
                  <a:pt x="640997" y="842633"/>
                  <a:pt x="645379" y="840866"/>
                </a:cubicBezTo>
                <a:cubicBezTo>
                  <a:pt x="673384" y="828900"/>
                  <a:pt x="674146" y="803401"/>
                  <a:pt x="676432" y="778095"/>
                </a:cubicBezTo>
                <a:cubicBezTo>
                  <a:pt x="678908" y="750244"/>
                  <a:pt x="682146" y="722389"/>
                  <a:pt x="684432" y="694341"/>
                </a:cubicBezTo>
                <a:cubicBezTo>
                  <a:pt x="684814" y="689436"/>
                  <a:pt x="683290" y="683943"/>
                  <a:pt x="681574" y="679040"/>
                </a:cubicBezTo>
                <a:cubicBezTo>
                  <a:pt x="675288" y="660210"/>
                  <a:pt x="666144" y="641968"/>
                  <a:pt x="662334" y="622548"/>
                </a:cubicBezTo>
                <a:cubicBezTo>
                  <a:pt x="654141" y="580573"/>
                  <a:pt x="637759" y="539970"/>
                  <a:pt x="644427" y="495638"/>
                </a:cubicBezTo>
                <a:cubicBezTo>
                  <a:pt x="645569" y="487990"/>
                  <a:pt x="640045" y="479162"/>
                  <a:pt x="637949" y="470924"/>
                </a:cubicBezTo>
                <a:cubicBezTo>
                  <a:pt x="634329" y="456017"/>
                  <a:pt x="629186" y="441500"/>
                  <a:pt x="627852" y="426397"/>
                </a:cubicBezTo>
                <a:cubicBezTo>
                  <a:pt x="624422" y="386383"/>
                  <a:pt x="621374" y="345976"/>
                  <a:pt x="621184" y="305764"/>
                </a:cubicBezTo>
                <a:cubicBezTo>
                  <a:pt x="620994" y="286346"/>
                  <a:pt x="628232" y="266927"/>
                  <a:pt x="631091" y="247312"/>
                </a:cubicBezTo>
                <a:cubicBezTo>
                  <a:pt x="632425" y="238486"/>
                  <a:pt x="634711" y="224165"/>
                  <a:pt x="630519" y="221224"/>
                </a:cubicBezTo>
                <a:cubicBezTo>
                  <a:pt x="598706" y="198471"/>
                  <a:pt x="604802" y="166498"/>
                  <a:pt x="605182" y="134133"/>
                </a:cubicBezTo>
                <a:cubicBezTo>
                  <a:pt x="605563" y="98433"/>
                  <a:pt x="612469" y="63322"/>
                  <a:pt x="617850" y="27991"/>
                </a:cubicBez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233E20F-E4BD-4A57-891E-213F818C4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C5B3933-E1FD-4A72-AFB7-D9D0AD987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blipFill dpi="0" rotWithShape="1">
            <a:blip r:embed="rId3">
              <a:alphaModFix amt="5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8709BAB-D060-46FD-8264-7B85BEC67D0F}"/>
              </a:ext>
            </a:extLst>
          </p:cNvPr>
          <p:cNvSpPr txBox="1"/>
          <p:nvPr/>
        </p:nvSpPr>
        <p:spPr>
          <a:xfrm>
            <a:off x="444633" y="1526499"/>
            <a:ext cx="4566624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Verdana Pro Cond SemiBold"/>
              </a:rPr>
              <a:t>45. POPELNÍK</a:t>
            </a:r>
            <a:r>
              <a:rPr lang="cs-CZ" sz="2000" b="1" dirty="0">
                <a:latin typeface="Verdana Pro Cond SemiBold"/>
              </a:rPr>
              <a:t>​</a:t>
            </a:r>
            <a:endParaRPr lang="cs-CZ" sz="2000" b="1" dirty="0">
              <a:latin typeface="Verdana Pro"/>
            </a:endParaRPr>
          </a:p>
          <a:p>
            <a:r>
              <a:rPr lang="en-US" sz="2000" b="1" dirty="0">
                <a:ea typeface="+mn-lt"/>
                <a:cs typeface="+mn-lt"/>
              </a:rPr>
              <a:t>HMOTNOST: 706g</a:t>
            </a:r>
            <a:br>
              <a:rPr lang="en-US" sz="2000" b="1" dirty="0">
                <a:ea typeface="+mn-lt"/>
                <a:cs typeface="+mn-lt"/>
              </a:rPr>
            </a:br>
            <a:r>
              <a:rPr lang="en-US" sz="2000" b="1" dirty="0">
                <a:ea typeface="+mn-lt"/>
                <a:cs typeface="+mn-lt"/>
              </a:rPr>
              <a:t>ROZMĚRY: ø 9cm/v 4,5cm</a:t>
            </a:r>
            <a:br>
              <a:rPr lang="cs-CZ" sz="2000" b="1" dirty="0">
                <a:latin typeface="Verdana Pro Cond SemiBold"/>
              </a:rPr>
            </a:br>
            <a:r>
              <a:rPr lang="cs-CZ" sz="2000" b="1" dirty="0">
                <a:latin typeface="Verdana Pro Cond SemiBold"/>
              </a:rPr>
              <a:t>​</a:t>
            </a:r>
            <a:br>
              <a:rPr lang="cs-CZ" sz="2000" b="1" dirty="0">
                <a:latin typeface="Verdana Pro Cond SemiBold"/>
              </a:rPr>
            </a:br>
            <a:endParaRPr lang="en-US" sz="2000" b="1">
              <a:latin typeface="Verdana Pro Con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61970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0479F5-59EA-43F3-BAFC-2606376EB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222B502-29BC-4EEE-A3B5-81906938E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666" y="179702"/>
            <a:ext cx="5183480" cy="3532846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2000" dirty="0">
                <a:ea typeface="+mj-lt"/>
                <a:cs typeface="+mj-lt"/>
              </a:rPr>
              <a:t>       2. SOŠKA  ALIEN WOMAN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       SÉRIE: 1. - 3.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       HMOTNOST: 4796g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       ROZMĚRY: d 39cm/š 25cm/v 36cm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    </a:t>
            </a:r>
            <a:br>
              <a:rPr lang="en-US" sz="2000" dirty="0">
                <a:ea typeface="+mj-lt"/>
                <a:cs typeface="+mj-lt"/>
              </a:rPr>
            </a:b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       </a:t>
            </a:r>
            <a:br>
              <a:rPr lang="en-US" sz="2000" dirty="0">
                <a:ea typeface="+mj-lt"/>
                <a:cs typeface="+mj-lt"/>
              </a:rPr>
            </a:br>
            <a:br>
              <a:rPr lang="en-US" sz="2000" dirty="0">
                <a:ea typeface="+mj-lt"/>
                <a:cs typeface="+mj-lt"/>
              </a:rPr>
            </a:br>
            <a:endParaRPr lang="cs-CZ" sz="2000">
              <a:ea typeface="+mj-lt"/>
              <a:cs typeface="+mj-lt"/>
            </a:endParaRPr>
          </a:p>
          <a:p>
            <a:endParaRPr lang="cs-CZ"/>
          </a:p>
        </p:txBody>
      </p:sp>
      <p:pic>
        <p:nvPicPr>
          <p:cNvPr id="5" name="Obrázek 5" descr="Obsah obrázku interiér, zavřít&#10;&#10;Popis se vygeneroval automaticky.">
            <a:extLst>
              <a:ext uri="{FF2B5EF4-FFF2-40B4-BE49-F238E27FC236}">
                <a16:creationId xmlns:a16="http://schemas.microsoft.com/office/drawing/2014/main" id="{94F140AB-48D9-4272-85FF-B9910FA337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"/>
          <a:stretch/>
        </p:blipFill>
        <p:spPr>
          <a:xfrm>
            <a:off x="20" y="10"/>
            <a:ext cx="4404098" cy="6857990"/>
          </a:xfrm>
          <a:custGeom>
            <a:avLst/>
            <a:gdLst/>
            <a:ahLst/>
            <a:cxnLst/>
            <a:rect l="l" t="t" r="r" b="b"/>
            <a:pathLst>
              <a:path w="4404118" h="6858000">
                <a:moveTo>
                  <a:pt x="2339583" y="0"/>
                </a:moveTo>
                <a:lnTo>
                  <a:pt x="2355830" y="61476"/>
                </a:lnTo>
                <a:cubicBezTo>
                  <a:pt x="2361586" y="83045"/>
                  <a:pt x="2368094" y="103971"/>
                  <a:pt x="2377524" y="122586"/>
                </a:cubicBezTo>
                <a:cubicBezTo>
                  <a:pt x="2392415" y="151907"/>
                  <a:pt x="2419460" y="173413"/>
                  <a:pt x="2444420" y="192440"/>
                </a:cubicBezTo>
                <a:cubicBezTo>
                  <a:pt x="2495529" y="231487"/>
                  <a:pt x="2527080" y="290106"/>
                  <a:pt x="2559207" y="349349"/>
                </a:cubicBezTo>
                <a:cubicBezTo>
                  <a:pt x="2571632" y="372606"/>
                  <a:pt x="2588563" y="392138"/>
                  <a:pt x="2602225" y="414481"/>
                </a:cubicBezTo>
                <a:cubicBezTo>
                  <a:pt x="2608496" y="424893"/>
                  <a:pt x="2614942" y="437236"/>
                  <a:pt x="2616684" y="450003"/>
                </a:cubicBezTo>
                <a:cubicBezTo>
                  <a:pt x="2622547" y="490034"/>
                  <a:pt x="2641148" y="514975"/>
                  <a:pt x="2669003" y="533869"/>
                </a:cubicBezTo>
                <a:cubicBezTo>
                  <a:pt x="2681901" y="542764"/>
                  <a:pt x="2691903" y="559689"/>
                  <a:pt x="2700535" y="575333"/>
                </a:cubicBezTo>
                <a:cubicBezTo>
                  <a:pt x="2729512" y="628690"/>
                  <a:pt x="2754821" y="684525"/>
                  <a:pt x="2807479" y="710990"/>
                </a:cubicBezTo>
                <a:cubicBezTo>
                  <a:pt x="2820500" y="717450"/>
                  <a:pt x="2830720" y="740669"/>
                  <a:pt x="2835001" y="758969"/>
                </a:cubicBezTo>
                <a:cubicBezTo>
                  <a:pt x="2842218" y="789390"/>
                  <a:pt x="2843647" y="820083"/>
                  <a:pt x="2870022" y="838495"/>
                </a:cubicBezTo>
                <a:cubicBezTo>
                  <a:pt x="2878885" y="844641"/>
                  <a:pt x="2881584" y="867894"/>
                  <a:pt x="2882402" y="884069"/>
                </a:cubicBezTo>
                <a:cubicBezTo>
                  <a:pt x="2885078" y="932638"/>
                  <a:pt x="2898165" y="960616"/>
                  <a:pt x="2936995" y="969072"/>
                </a:cubicBezTo>
                <a:cubicBezTo>
                  <a:pt x="3007357" y="984417"/>
                  <a:pt x="3043775" y="1046171"/>
                  <a:pt x="3076951" y="1112096"/>
                </a:cubicBezTo>
                <a:cubicBezTo>
                  <a:pt x="3100643" y="1158994"/>
                  <a:pt x="3117151" y="1211409"/>
                  <a:pt x="3141387" y="1257566"/>
                </a:cubicBezTo>
                <a:cubicBezTo>
                  <a:pt x="3153277" y="1279930"/>
                  <a:pt x="3173543" y="1297754"/>
                  <a:pt x="3193071" y="1311394"/>
                </a:cubicBezTo>
                <a:cubicBezTo>
                  <a:pt x="3224094" y="1332909"/>
                  <a:pt x="3241804" y="1362627"/>
                  <a:pt x="3250073" y="1405992"/>
                </a:cubicBezTo>
                <a:cubicBezTo>
                  <a:pt x="3257673" y="1446266"/>
                  <a:pt x="3273857" y="1483664"/>
                  <a:pt x="3283740" y="1523444"/>
                </a:cubicBezTo>
                <a:cubicBezTo>
                  <a:pt x="3293127" y="1560430"/>
                  <a:pt x="3298747" y="1599065"/>
                  <a:pt x="3306504" y="1636638"/>
                </a:cubicBezTo>
                <a:cubicBezTo>
                  <a:pt x="3311477" y="1661025"/>
                  <a:pt x="3314234" y="1687006"/>
                  <a:pt x="3323416" y="1708173"/>
                </a:cubicBezTo>
                <a:cubicBezTo>
                  <a:pt x="3340602" y="1747889"/>
                  <a:pt x="3341593" y="1786419"/>
                  <a:pt x="3330834" y="1831463"/>
                </a:cubicBezTo>
                <a:cubicBezTo>
                  <a:pt x="3323215" y="1863606"/>
                  <a:pt x="3323028" y="1899517"/>
                  <a:pt x="3325458" y="1932531"/>
                </a:cubicBezTo>
                <a:cubicBezTo>
                  <a:pt x="3328288" y="1972134"/>
                  <a:pt x="3328527" y="2009738"/>
                  <a:pt x="3320394" y="2050249"/>
                </a:cubicBezTo>
                <a:cubicBezTo>
                  <a:pt x="3309254" y="2105857"/>
                  <a:pt x="3314506" y="2159685"/>
                  <a:pt x="3338141" y="2210114"/>
                </a:cubicBezTo>
                <a:cubicBezTo>
                  <a:pt x="3363243" y="2264284"/>
                  <a:pt x="3384387" y="2321440"/>
                  <a:pt x="3404628" y="2378738"/>
                </a:cubicBezTo>
                <a:cubicBezTo>
                  <a:pt x="3410511" y="2395084"/>
                  <a:pt x="3411689" y="2418120"/>
                  <a:pt x="3407259" y="2435467"/>
                </a:cubicBezTo>
                <a:cubicBezTo>
                  <a:pt x="3392793" y="2491151"/>
                  <a:pt x="3380194" y="2549275"/>
                  <a:pt x="3356495" y="2599849"/>
                </a:cubicBezTo>
                <a:cubicBezTo>
                  <a:pt x="3320179" y="2677233"/>
                  <a:pt x="3293483" y="2755427"/>
                  <a:pt x="3294074" y="2842361"/>
                </a:cubicBezTo>
                <a:cubicBezTo>
                  <a:pt x="3294172" y="2865245"/>
                  <a:pt x="3302178" y="2890058"/>
                  <a:pt x="3312858" y="2908439"/>
                </a:cubicBezTo>
                <a:cubicBezTo>
                  <a:pt x="3331888" y="2941339"/>
                  <a:pt x="3348643" y="2973100"/>
                  <a:pt x="3351202" y="3016205"/>
                </a:cubicBezTo>
                <a:cubicBezTo>
                  <a:pt x="3353458" y="3055184"/>
                  <a:pt x="3399269" y="3091033"/>
                  <a:pt x="3438099" y="3085336"/>
                </a:cubicBezTo>
                <a:cubicBezTo>
                  <a:pt x="3481887" y="3078970"/>
                  <a:pt x="3514312" y="3095239"/>
                  <a:pt x="3539878" y="3136681"/>
                </a:cubicBezTo>
                <a:cubicBezTo>
                  <a:pt x="3550096" y="3153637"/>
                  <a:pt x="3567509" y="3163435"/>
                  <a:pt x="3579433" y="3179271"/>
                </a:cubicBezTo>
                <a:cubicBezTo>
                  <a:pt x="3589310" y="3192368"/>
                  <a:pt x="3599714" y="3207990"/>
                  <a:pt x="3603096" y="3224801"/>
                </a:cubicBezTo>
                <a:cubicBezTo>
                  <a:pt x="3609269" y="3254802"/>
                  <a:pt x="3620336" y="3275144"/>
                  <a:pt x="3643662" y="3288499"/>
                </a:cubicBezTo>
                <a:cubicBezTo>
                  <a:pt x="3677663" y="3307714"/>
                  <a:pt x="3709940" y="3331312"/>
                  <a:pt x="3743281" y="3352066"/>
                </a:cubicBezTo>
                <a:cubicBezTo>
                  <a:pt x="3762563" y="3364307"/>
                  <a:pt x="3771612" y="3383279"/>
                  <a:pt x="3773604" y="3409971"/>
                </a:cubicBezTo>
                <a:cubicBezTo>
                  <a:pt x="3774973" y="3425409"/>
                  <a:pt x="3774833" y="3445264"/>
                  <a:pt x="3782303" y="3455027"/>
                </a:cubicBezTo>
                <a:cubicBezTo>
                  <a:pt x="3823032" y="3508129"/>
                  <a:pt x="3817073" y="3575628"/>
                  <a:pt x="3816834" y="3641755"/>
                </a:cubicBezTo>
                <a:cubicBezTo>
                  <a:pt x="3816868" y="3649380"/>
                  <a:pt x="3816465" y="3656950"/>
                  <a:pt x="3815414" y="3664423"/>
                </a:cubicBezTo>
                <a:cubicBezTo>
                  <a:pt x="3801919" y="3755638"/>
                  <a:pt x="3815819" y="3842268"/>
                  <a:pt x="3831022" y="3929077"/>
                </a:cubicBezTo>
                <a:cubicBezTo>
                  <a:pt x="3835097" y="3951977"/>
                  <a:pt x="3833989" y="3977140"/>
                  <a:pt x="3833427" y="4001566"/>
                </a:cubicBezTo>
                <a:cubicBezTo>
                  <a:pt x="3832188" y="4065371"/>
                  <a:pt x="3821392" y="4131101"/>
                  <a:pt x="3844622" y="4190727"/>
                </a:cubicBezTo>
                <a:cubicBezTo>
                  <a:pt x="3862782" y="4237659"/>
                  <a:pt x="3887520" y="4278712"/>
                  <a:pt x="3928268" y="4300238"/>
                </a:cubicBezTo>
                <a:cubicBezTo>
                  <a:pt x="3955639" y="4314708"/>
                  <a:pt x="3971141" y="4338123"/>
                  <a:pt x="3977747" y="4374448"/>
                </a:cubicBezTo>
                <a:cubicBezTo>
                  <a:pt x="3983513" y="4405752"/>
                  <a:pt x="3995802" y="4434707"/>
                  <a:pt x="4003670" y="4465215"/>
                </a:cubicBezTo>
                <a:cubicBezTo>
                  <a:pt x="4007817" y="4481320"/>
                  <a:pt x="4013181" y="4499770"/>
                  <a:pt x="4010889" y="4516055"/>
                </a:cubicBezTo>
                <a:cubicBezTo>
                  <a:pt x="4004766" y="4559572"/>
                  <a:pt x="3997230" y="4603706"/>
                  <a:pt x="3985367" y="4645602"/>
                </a:cubicBezTo>
                <a:cubicBezTo>
                  <a:pt x="3979327" y="4666529"/>
                  <a:pt x="3964001" y="4685883"/>
                  <a:pt x="3949671" y="4701292"/>
                </a:cubicBezTo>
                <a:cubicBezTo>
                  <a:pt x="3934619" y="4717144"/>
                  <a:pt x="3926217" y="4732840"/>
                  <a:pt x="3934280" y="4754123"/>
                </a:cubicBezTo>
                <a:cubicBezTo>
                  <a:pt x="3954470" y="4807057"/>
                  <a:pt x="3975168" y="4859522"/>
                  <a:pt x="3997064" y="4911338"/>
                </a:cubicBezTo>
                <a:cubicBezTo>
                  <a:pt x="4000886" y="4920316"/>
                  <a:pt x="4011419" y="4925608"/>
                  <a:pt x="4019528" y="4930834"/>
                </a:cubicBezTo>
                <a:cubicBezTo>
                  <a:pt x="4057441" y="4955228"/>
                  <a:pt x="4096344" y="4977308"/>
                  <a:pt x="4133308" y="5003744"/>
                </a:cubicBezTo>
                <a:cubicBezTo>
                  <a:pt x="4145954" y="5012874"/>
                  <a:pt x="4153881" y="5031960"/>
                  <a:pt x="4163240" y="5047160"/>
                </a:cubicBezTo>
                <a:cubicBezTo>
                  <a:pt x="4166325" y="5051950"/>
                  <a:pt x="4165736" y="5060853"/>
                  <a:pt x="4169223" y="5064337"/>
                </a:cubicBezTo>
                <a:cubicBezTo>
                  <a:pt x="4201572" y="5095297"/>
                  <a:pt x="4199843" y="5142157"/>
                  <a:pt x="4206880" y="5186434"/>
                </a:cubicBezTo>
                <a:cubicBezTo>
                  <a:pt x="4212828" y="5224301"/>
                  <a:pt x="4215657" y="5263904"/>
                  <a:pt x="4222813" y="5299486"/>
                </a:cubicBezTo>
                <a:cubicBezTo>
                  <a:pt x="4234060" y="5354705"/>
                  <a:pt x="4242835" y="5405490"/>
                  <a:pt x="4235257" y="5464049"/>
                </a:cubicBezTo>
                <a:cubicBezTo>
                  <a:pt x="4232096" y="5488106"/>
                  <a:pt x="4247880" y="5518914"/>
                  <a:pt x="4261474" y="5540158"/>
                </a:cubicBezTo>
                <a:cubicBezTo>
                  <a:pt x="4287766" y="5581156"/>
                  <a:pt x="4293039" y="5623827"/>
                  <a:pt x="4280115" y="5674826"/>
                </a:cubicBezTo>
                <a:cubicBezTo>
                  <a:pt x="4275759" y="5691638"/>
                  <a:pt x="4279993" y="5711838"/>
                  <a:pt x="4282322" y="5729864"/>
                </a:cubicBezTo>
                <a:cubicBezTo>
                  <a:pt x="4284366" y="5746757"/>
                  <a:pt x="4288475" y="5763124"/>
                  <a:pt x="4293132" y="5778754"/>
                </a:cubicBezTo>
                <a:cubicBezTo>
                  <a:pt x="4298890" y="5797536"/>
                  <a:pt x="4302061" y="5820581"/>
                  <a:pt x="4313246" y="5832226"/>
                </a:cubicBezTo>
                <a:cubicBezTo>
                  <a:pt x="4348093" y="5868983"/>
                  <a:pt x="4358048" y="5922385"/>
                  <a:pt x="4360648" y="5971487"/>
                </a:cubicBezTo>
                <a:cubicBezTo>
                  <a:pt x="4364319" y="6036528"/>
                  <a:pt x="4361672" y="6107215"/>
                  <a:pt x="4321661" y="6165296"/>
                </a:cubicBezTo>
                <a:cubicBezTo>
                  <a:pt x="4297541" y="6200015"/>
                  <a:pt x="4287954" y="6235151"/>
                  <a:pt x="4306753" y="6277545"/>
                </a:cubicBezTo>
                <a:cubicBezTo>
                  <a:pt x="4319729" y="6306327"/>
                  <a:pt x="4304165" y="6357226"/>
                  <a:pt x="4281339" y="6379605"/>
                </a:cubicBezTo>
                <a:cubicBezTo>
                  <a:pt x="4273124" y="6387708"/>
                  <a:pt x="4264871" y="6396077"/>
                  <a:pt x="4251023" y="6409646"/>
                </a:cubicBezTo>
                <a:cubicBezTo>
                  <a:pt x="4300272" y="6444619"/>
                  <a:pt x="4296891" y="6503223"/>
                  <a:pt x="4299881" y="6560548"/>
                </a:cubicBezTo>
                <a:cubicBezTo>
                  <a:pt x="4301794" y="6595663"/>
                  <a:pt x="4327948" y="6607784"/>
                  <a:pt x="4352197" y="6617730"/>
                </a:cubicBezTo>
                <a:cubicBezTo>
                  <a:pt x="4395933" y="6635319"/>
                  <a:pt x="4412086" y="6665089"/>
                  <a:pt x="4400475" y="6720904"/>
                </a:cubicBezTo>
                <a:lnTo>
                  <a:pt x="4366138" y="6858000"/>
                </a:lnTo>
                <a:lnTo>
                  <a:pt x="0" y="6858000"/>
                </a:lnTo>
                <a:lnTo>
                  <a:pt x="1" y="0"/>
                </a:lnTo>
                <a:close/>
              </a:path>
            </a:pathLst>
          </a:cu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9F7A657-A936-48EC-851D-106D4F1B42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9583" y="2"/>
            <a:ext cx="2227170" cy="6857999"/>
          </a:xfrm>
          <a:custGeom>
            <a:avLst/>
            <a:gdLst>
              <a:gd name="connsiteX0" fmla="*/ 1435747 w 2227170"/>
              <a:gd name="connsiteY0" fmla="*/ 3430628 h 6857999"/>
              <a:gd name="connsiteX1" fmla="*/ 1463355 w 2227170"/>
              <a:gd name="connsiteY1" fmla="*/ 3435416 h 6857999"/>
              <a:gd name="connsiteX2" fmla="*/ 1512522 w 2227170"/>
              <a:gd name="connsiteY2" fmla="*/ 3453342 h 6857999"/>
              <a:gd name="connsiteX3" fmla="*/ 1689926 w 2227170"/>
              <a:gd name="connsiteY3" fmla="*/ 3476521 h 6857999"/>
              <a:gd name="connsiteX4" fmla="*/ 1714445 w 2227170"/>
              <a:gd name="connsiteY4" fmla="*/ 3473345 h 6857999"/>
              <a:gd name="connsiteX5" fmla="*/ 1891867 w 2227170"/>
              <a:gd name="connsiteY5" fmla="*/ 3461357 h 6857999"/>
              <a:gd name="connsiteX6" fmla="*/ 1903897 w 2227170"/>
              <a:gd name="connsiteY6" fmla="*/ 3459899 h 6857999"/>
              <a:gd name="connsiteX7" fmla="*/ 1939997 w 2227170"/>
              <a:gd name="connsiteY7" fmla="*/ 3575905 h 6857999"/>
              <a:gd name="connsiteX8" fmla="*/ 1959353 w 2227170"/>
              <a:gd name="connsiteY8" fmla="*/ 3640463 h 6857999"/>
              <a:gd name="connsiteX9" fmla="*/ 1972749 w 2227170"/>
              <a:gd name="connsiteY9" fmla="*/ 3697872 h 6857999"/>
              <a:gd name="connsiteX10" fmla="*/ 1974716 w 2227170"/>
              <a:gd name="connsiteY10" fmla="*/ 3706299 h 6857999"/>
              <a:gd name="connsiteX11" fmla="*/ 2015942 w 2227170"/>
              <a:gd name="connsiteY11" fmla="*/ 3982180 h 6857999"/>
              <a:gd name="connsiteX12" fmla="*/ 2031892 w 2227170"/>
              <a:gd name="connsiteY12" fmla="*/ 4071548 h 6857999"/>
              <a:gd name="connsiteX13" fmla="*/ 2036571 w 2227170"/>
              <a:gd name="connsiteY13" fmla="*/ 4171852 h 6857999"/>
              <a:gd name="connsiteX14" fmla="*/ 2058065 w 2227170"/>
              <a:gd name="connsiteY14" fmla="*/ 4334965 h 6857999"/>
              <a:gd name="connsiteX15" fmla="*/ 2089962 w 2227170"/>
              <a:gd name="connsiteY15" fmla="*/ 4652006 h 6857999"/>
              <a:gd name="connsiteX16" fmla="*/ 2091986 w 2227170"/>
              <a:gd name="connsiteY16" fmla="*/ 4720900 h 6857999"/>
              <a:gd name="connsiteX17" fmla="*/ 2116222 w 2227170"/>
              <a:gd name="connsiteY17" fmla="*/ 4899103 h 6857999"/>
              <a:gd name="connsiteX18" fmla="*/ 2134280 w 2227170"/>
              <a:gd name="connsiteY18" fmla="*/ 5006463 h 6857999"/>
              <a:gd name="connsiteX19" fmla="*/ 2140946 w 2227170"/>
              <a:gd name="connsiteY19" fmla="*/ 5094252 h 6857999"/>
              <a:gd name="connsiteX20" fmla="*/ 2139028 w 2227170"/>
              <a:gd name="connsiteY20" fmla="*/ 5170758 h 6857999"/>
              <a:gd name="connsiteX21" fmla="*/ 2154083 w 2227170"/>
              <a:gd name="connsiteY21" fmla="*/ 5374894 h 6857999"/>
              <a:gd name="connsiteX22" fmla="*/ 2159878 w 2227170"/>
              <a:gd name="connsiteY22" fmla="*/ 5456299 h 6857999"/>
              <a:gd name="connsiteX23" fmla="*/ 2189136 w 2227170"/>
              <a:gd name="connsiteY23" fmla="*/ 5669510 h 6857999"/>
              <a:gd name="connsiteX24" fmla="*/ 2203058 w 2227170"/>
              <a:gd name="connsiteY24" fmla="*/ 5848712 h 6857999"/>
              <a:gd name="connsiteX25" fmla="*/ 2211270 w 2227170"/>
              <a:gd name="connsiteY25" fmla="*/ 5923918 h 6857999"/>
              <a:gd name="connsiteX26" fmla="*/ 2218696 w 2227170"/>
              <a:gd name="connsiteY26" fmla="*/ 6094309 h 6857999"/>
              <a:gd name="connsiteX27" fmla="*/ 2227155 w 2227170"/>
              <a:gd name="connsiteY27" fmla="*/ 6191335 h 6857999"/>
              <a:gd name="connsiteX28" fmla="*/ 2219390 w 2227170"/>
              <a:gd name="connsiteY28" fmla="*/ 6424114 h 6857999"/>
              <a:gd name="connsiteX29" fmla="*/ 2209703 w 2227170"/>
              <a:gd name="connsiteY29" fmla="*/ 6664246 h 6857999"/>
              <a:gd name="connsiteX30" fmla="*/ 2199216 w 2227170"/>
              <a:gd name="connsiteY30" fmla="*/ 6795360 h 6857999"/>
              <a:gd name="connsiteX31" fmla="*/ 2197257 w 2227170"/>
              <a:gd name="connsiteY31" fmla="*/ 6857999 h 6857999"/>
              <a:gd name="connsiteX32" fmla="*/ 2026554 w 2227170"/>
              <a:gd name="connsiteY32" fmla="*/ 6857999 h 6857999"/>
              <a:gd name="connsiteX33" fmla="*/ 2060891 w 2227170"/>
              <a:gd name="connsiteY33" fmla="*/ 6720903 h 6857999"/>
              <a:gd name="connsiteX34" fmla="*/ 2012613 w 2227170"/>
              <a:gd name="connsiteY34" fmla="*/ 6617730 h 6857999"/>
              <a:gd name="connsiteX35" fmla="*/ 1960297 w 2227170"/>
              <a:gd name="connsiteY35" fmla="*/ 6560549 h 6857999"/>
              <a:gd name="connsiteX36" fmla="*/ 1911439 w 2227170"/>
              <a:gd name="connsiteY36" fmla="*/ 6409646 h 6857999"/>
              <a:gd name="connsiteX37" fmla="*/ 1941755 w 2227170"/>
              <a:gd name="connsiteY37" fmla="*/ 6379605 h 6857999"/>
              <a:gd name="connsiteX38" fmla="*/ 1967169 w 2227170"/>
              <a:gd name="connsiteY38" fmla="*/ 6277544 h 6857999"/>
              <a:gd name="connsiteX39" fmla="*/ 1982077 w 2227170"/>
              <a:gd name="connsiteY39" fmla="*/ 6165295 h 6857999"/>
              <a:gd name="connsiteX40" fmla="*/ 2021065 w 2227170"/>
              <a:gd name="connsiteY40" fmla="*/ 5971487 h 6857999"/>
              <a:gd name="connsiteX41" fmla="*/ 1973662 w 2227170"/>
              <a:gd name="connsiteY41" fmla="*/ 5832226 h 6857999"/>
              <a:gd name="connsiteX42" fmla="*/ 1953549 w 2227170"/>
              <a:gd name="connsiteY42" fmla="*/ 5778754 h 6857999"/>
              <a:gd name="connsiteX43" fmla="*/ 1942739 w 2227170"/>
              <a:gd name="connsiteY43" fmla="*/ 5729863 h 6857999"/>
              <a:gd name="connsiteX44" fmla="*/ 1940531 w 2227170"/>
              <a:gd name="connsiteY44" fmla="*/ 5674826 h 6857999"/>
              <a:gd name="connsiteX45" fmla="*/ 1921890 w 2227170"/>
              <a:gd name="connsiteY45" fmla="*/ 5540158 h 6857999"/>
              <a:gd name="connsiteX46" fmla="*/ 1895673 w 2227170"/>
              <a:gd name="connsiteY46" fmla="*/ 5464049 h 6857999"/>
              <a:gd name="connsiteX47" fmla="*/ 1883229 w 2227170"/>
              <a:gd name="connsiteY47" fmla="*/ 5299486 h 6857999"/>
              <a:gd name="connsiteX48" fmla="*/ 1867297 w 2227170"/>
              <a:gd name="connsiteY48" fmla="*/ 5186434 h 6857999"/>
              <a:gd name="connsiteX49" fmla="*/ 1829639 w 2227170"/>
              <a:gd name="connsiteY49" fmla="*/ 5064337 h 6857999"/>
              <a:gd name="connsiteX50" fmla="*/ 1823656 w 2227170"/>
              <a:gd name="connsiteY50" fmla="*/ 5047159 h 6857999"/>
              <a:gd name="connsiteX51" fmla="*/ 1793723 w 2227170"/>
              <a:gd name="connsiteY51" fmla="*/ 5003744 h 6857999"/>
              <a:gd name="connsiteX52" fmla="*/ 1679944 w 2227170"/>
              <a:gd name="connsiteY52" fmla="*/ 4930834 h 6857999"/>
              <a:gd name="connsiteX53" fmla="*/ 1657480 w 2227170"/>
              <a:gd name="connsiteY53" fmla="*/ 4911337 h 6857999"/>
              <a:gd name="connsiteX54" fmla="*/ 1594697 w 2227170"/>
              <a:gd name="connsiteY54" fmla="*/ 4754123 h 6857999"/>
              <a:gd name="connsiteX55" fmla="*/ 1610087 w 2227170"/>
              <a:gd name="connsiteY55" fmla="*/ 4701292 h 6857999"/>
              <a:gd name="connsiteX56" fmla="*/ 1645783 w 2227170"/>
              <a:gd name="connsiteY56" fmla="*/ 4645602 h 6857999"/>
              <a:gd name="connsiteX57" fmla="*/ 1671304 w 2227170"/>
              <a:gd name="connsiteY57" fmla="*/ 4516054 h 6857999"/>
              <a:gd name="connsiteX58" fmla="*/ 1664087 w 2227170"/>
              <a:gd name="connsiteY58" fmla="*/ 4465215 h 6857999"/>
              <a:gd name="connsiteX59" fmla="*/ 1638164 w 2227170"/>
              <a:gd name="connsiteY59" fmla="*/ 4374448 h 6857999"/>
              <a:gd name="connsiteX60" fmla="*/ 1588685 w 2227170"/>
              <a:gd name="connsiteY60" fmla="*/ 4300238 h 6857999"/>
              <a:gd name="connsiteX61" fmla="*/ 1505039 w 2227170"/>
              <a:gd name="connsiteY61" fmla="*/ 4190727 h 6857999"/>
              <a:gd name="connsiteX62" fmla="*/ 1493843 w 2227170"/>
              <a:gd name="connsiteY62" fmla="*/ 4001566 h 6857999"/>
              <a:gd name="connsiteX63" fmla="*/ 1491439 w 2227170"/>
              <a:gd name="connsiteY63" fmla="*/ 3929077 h 6857999"/>
              <a:gd name="connsiteX64" fmla="*/ 1470437 w 2227170"/>
              <a:gd name="connsiteY64" fmla="*/ 3732048 h 6857999"/>
              <a:gd name="connsiteX65" fmla="*/ 1471926 w 2227170"/>
              <a:gd name="connsiteY65" fmla="*/ 3713390 h 6857999"/>
              <a:gd name="connsiteX66" fmla="*/ 1471925 w 2227170"/>
              <a:gd name="connsiteY66" fmla="*/ 3713390 h 6857999"/>
              <a:gd name="connsiteX67" fmla="*/ 1475829 w 2227170"/>
              <a:gd name="connsiteY67" fmla="*/ 3664425 h 6857999"/>
              <a:gd name="connsiteX68" fmla="*/ 1477249 w 2227170"/>
              <a:gd name="connsiteY68" fmla="*/ 3641757 h 6857999"/>
              <a:gd name="connsiteX69" fmla="*/ 1442718 w 2227170"/>
              <a:gd name="connsiteY69" fmla="*/ 3455028 h 6857999"/>
              <a:gd name="connsiteX70" fmla="*/ 1436081 w 2227170"/>
              <a:gd name="connsiteY70" fmla="*/ 3434627 h 6857999"/>
              <a:gd name="connsiteX71" fmla="*/ 0 w 2227170"/>
              <a:gd name="connsiteY71" fmla="*/ 0 h 6857999"/>
              <a:gd name="connsiteX72" fmla="*/ 480313 w 2227170"/>
              <a:gd name="connsiteY72" fmla="*/ 0 h 6857999"/>
              <a:gd name="connsiteX73" fmla="*/ 507191 w 2227170"/>
              <a:gd name="connsiteY73" fmla="*/ 126805 h 6857999"/>
              <a:gd name="connsiteX74" fmla="*/ 517515 w 2227170"/>
              <a:gd name="connsiteY74" fmla="*/ 185431 h 6857999"/>
              <a:gd name="connsiteX75" fmla="*/ 602322 w 2227170"/>
              <a:gd name="connsiteY75" fmla="*/ 432867 h 6857999"/>
              <a:gd name="connsiteX76" fmla="*/ 717957 w 2227170"/>
              <a:gd name="connsiteY76" fmla="*/ 662316 h 6857999"/>
              <a:gd name="connsiteX77" fmla="*/ 868507 w 2227170"/>
              <a:gd name="connsiteY77" fmla="*/ 840047 h 6857999"/>
              <a:gd name="connsiteX78" fmla="*/ 903438 w 2227170"/>
              <a:gd name="connsiteY78" fmla="*/ 888795 h 6857999"/>
              <a:gd name="connsiteX79" fmla="*/ 938295 w 2227170"/>
              <a:gd name="connsiteY79" fmla="*/ 1013493 h 6857999"/>
              <a:gd name="connsiteX80" fmla="*/ 962274 w 2227170"/>
              <a:gd name="connsiteY80" fmla="*/ 1122775 h 6857999"/>
              <a:gd name="connsiteX81" fmla="*/ 994395 w 2227170"/>
              <a:gd name="connsiteY81" fmla="*/ 1204073 h 6857999"/>
              <a:gd name="connsiteX82" fmla="*/ 1024698 w 2227170"/>
              <a:gd name="connsiteY82" fmla="*/ 1273134 h 6857999"/>
              <a:gd name="connsiteX83" fmla="*/ 1105920 w 2227170"/>
              <a:gd name="connsiteY83" fmla="*/ 1431309 h 6857999"/>
              <a:gd name="connsiteX84" fmla="*/ 1169137 w 2227170"/>
              <a:gd name="connsiteY84" fmla="*/ 1602741 h 6857999"/>
              <a:gd name="connsiteX85" fmla="*/ 1256045 w 2227170"/>
              <a:gd name="connsiteY85" fmla="*/ 1745656 h 6857999"/>
              <a:gd name="connsiteX86" fmla="*/ 1305410 w 2227170"/>
              <a:gd name="connsiteY86" fmla="*/ 1806507 h 6857999"/>
              <a:gd name="connsiteX87" fmla="*/ 1328595 w 2227170"/>
              <a:gd name="connsiteY87" fmla="*/ 1923029 h 6857999"/>
              <a:gd name="connsiteX88" fmla="*/ 1372362 w 2227170"/>
              <a:gd name="connsiteY88" fmla="*/ 2051976 h 6857999"/>
              <a:gd name="connsiteX89" fmla="*/ 1420614 w 2227170"/>
              <a:gd name="connsiteY89" fmla="*/ 2145889 h 6857999"/>
              <a:gd name="connsiteX90" fmla="*/ 1451666 w 2227170"/>
              <a:gd name="connsiteY90" fmla="*/ 2217503 h 6857999"/>
              <a:gd name="connsiteX91" fmla="*/ 1479100 w 2227170"/>
              <a:gd name="connsiteY91" fmla="*/ 2316384 h 6857999"/>
              <a:gd name="connsiteX92" fmla="*/ 1519073 w 2227170"/>
              <a:gd name="connsiteY92" fmla="*/ 2417297 h 6857999"/>
              <a:gd name="connsiteX93" fmla="*/ 1545426 w 2227170"/>
              <a:gd name="connsiteY93" fmla="*/ 2467287 h 6857999"/>
              <a:gd name="connsiteX94" fmla="*/ 1587486 w 2227170"/>
              <a:gd name="connsiteY94" fmla="*/ 2562780 h 6857999"/>
              <a:gd name="connsiteX95" fmla="*/ 1625487 w 2227170"/>
              <a:gd name="connsiteY95" fmla="*/ 2660424 h 6857999"/>
              <a:gd name="connsiteX96" fmla="*/ 1659666 w 2227170"/>
              <a:gd name="connsiteY96" fmla="*/ 2838661 h 6857999"/>
              <a:gd name="connsiteX97" fmla="*/ 1723303 w 2227170"/>
              <a:gd name="connsiteY97" fmla="*/ 3005526 h 6857999"/>
              <a:gd name="connsiteX98" fmla="*/ 1768467 w 2227170"/>
              <a:gd name="connsiteY98" fmla="*/ 3137119 h 6857999"/>
              <a:gd name="connsiteX99" fmla="*/ 1799379 w 2227170"/>
              <a:gd name="connsiteY99" fmla="*/ 3214434 h 6857999"/>
              <a:gd name="connsiteX100" fmla="*/ 1872393 w 2227170"/>
              <a:gd name="connsiteY100" fmla="*/ 3358657 h 6857999"/>
              <a:gd name="connsiteX101" fmla="*/ 1903898 w 2227170"/>
              <a:gd name="connsiteY101" fmla="*/ 3459898 h 6857999"/>
              <a:gd name="connsiteX102" fmla="*/ 1891868 w 2227170"/>
              <a:gd name="connsiteY102" fmla="*/ 3461356 h 6857999"/>
              <a:gd name="connsiteX103" fmla="*/ 1714447 w 2227170"/>
              <a:gd name="connsiteY103" fmla="*/ 3473344 h 6857999"/>
              <a:gd name="connsiteX104" fmla="*/ 1689927 w 2227170"/>
              <a:gd name="connsiteY104" fmla="*/ 3476520 h 6857999"/>
              <a:gd name="connsiteX105" fmla="*/ 1512523 w 2227170"/>
              <a:gd name="connsiteY105" fmla="*/ 3453342 h 6857999"/>
              <a:gd name="connsiteX106" fmla="*/ 1463356 w 2227170"/>
              <a:gd name="connsiteY106" fmla="*/ 3435415 h 6857999"/>
              <a:gd name="connsiteX107" fmla="*/ 1435748 w 2227170"/>
              <a:gd name="connsiteY107" fmla="*/ 3430627 h 6857999"/>
              <a:gd name="connsiteX108" fmla="*/ 1434021 w 2227170"/>
              <a:gd name="connsiteY108" fmla="*/ 3409971 h 6857999"/>
              <a:gd name="connsiteX109" fmla="*/ 1403697 w 2227170"/>
              <a:gd name="connsiteY109" fmla="*/ 3352066 h 6857999"/>
              <a:gd name="connsiteX110" fmla="*/ 1304079 w 2227170"/>
              <a:gd name="connsiteY110" fmla="*/ 3288499 h 6857999"/>
              <a:gd name="connsiteX111" fmla="*/ 1263513 w 2227170"/>
              <a:gd name="connsiteY111" fmla="*/ 3224801 h 6857999"/>
              <a:gd name="connsiteX112" fmla="*/ 1239849 w 2227170"/>
              <a:gd name="connsiteY112" fmla="*/ 3179271 h 6857999"/>
              <a:gd name="connsiteX113" fmla="*/ 1200295 w 2227170"/>
              <a:gd name="connsiteY113" fmla="*/ 3136681 h 6857999"/>
              <a:gd name="connsiteX114" fmla="*/ 1098516 w 2227170"/>
              <a:gd name="connsiteY114" fmla="*/ 3085335 h 6857999"/>
              <a:gd name="connsiteX115" fmla="*/ 1011619 w 2227170"/>
              <a:gd name="connsiteY115" fmla="*/ 3016205 h 6857999"/>
              <a:gd name="connsiteX116" fmla="*/ 973275 w 2227170"/>
              <a:gd name="connsiteY116" fmla="*/ 2908439 h 6857999"/>
              <a:gd name="connsiteX117" fmla="*/ 954491 w 2227170"/>
              <a:gd name="connsiteY117" fmla="*/ 2842361 h 6857999"/>
              <a:gd name="connsiteX118" fmla="*/ 1016911 w 2227170"/>
              <a:gd name="connsiteY118" fmla="*/ 2599848 h 6857999"/>
              <a:gd name="connsiteX119" fmla="*/ 1067676 w 2227170"/>
              <a:gd name="connsiteY119" fmla="*/ 2435466 h 6857999"/>
              <a:gd name="connsiteX120" fmla="*/ 1065045 w 2227170"/>
              <a:gd name="connsiteY120" fmla="*/ 2378738 h 6857999"/>
              <a:gd name="connsiteX121" fmla="*/ 998558 w 2227170"/>
              <a:gd name="connsiteY121" fmla="*/ 2210113 h 6857999"/>
              <a:gd name="connsiteX122" fmla="*/ 980810 w 2227170"/>
              <a:gd name="connsiteY122" fmla="*/ 2050248 h 6857999"/>
              <a:gd name="connsiteX123" fmla="*/ 985875 w 2227170"/>
              <a:gd name="connsiteY123" fmla="*/ 1932531 h 6857999"/>
              <a:gd name="connsiteX124" fmla="*/ 991251 w 2227170"/>
              <a:gd name="connsiteY124" fmla="*/ 1831462 h 6857999"/>
              <a:gd name="connsiteX125" fmla="*/ 983833 w 2227170"/>
              <a:gd name="connsiteY125" fmla="*/ 1708173 h 6857999"/>
              <a:gd name="connsiteX126" fmla="*/ 966921 w 2227170"/>
              <a:gd name="connsiteY126" fmla="*/ 1636638 h 6857999"/>
              <a:gd name="connsiteX127" fmla="*/ 944156 w 2227170"/>
              <a:gd name="connsiteY127" fmla="*/ 1523444 h 6857999"/>
              <a:gd name="connsiteX128" fmla="*/ 910490 w 2227170"/>
              <a:gd name="connsiteY128" fmla="*/ 1405991 h 6857999"/>
              <a:gd name="connsiteX129" fmla="*/ 853488 w 2227170"/>
              <a:gd name="connsiteY129" fmla="*/ 1311394 h 6857999"/>
              <a:gd name="connsiteX130" fmla="*/ 801804 w 2227170"/>
              <a:gd name="connsiteY130" fmla="*/ 1257566 h 6857999"/>
              <a:gd name="connsiteX131" fmla="*/ 737368 w 2227170"/>
              <a:gd name="connsiteY131" fmla="*/ 1112096 h 6857999"/>
              <a:gd name="connsiteX132" fmla="*/ 597412 w 2227170"/>
              <a:gd name="connsiteY132" fmla="*/ 969072 h 6857999"/>
              <a:gd name="connsiteX133" fmla="*/ 542819 w 2227170"/>
              <a:gd name="connsiteY133" fmla="*/ 884069 h 6857999"/>
              <a:gd name="connsiteX134" fmla="*/ 530439 w 2227170"/>
              <a:gd name="connsiteY134" fmla="*/ 838495 h 6857999"/>
              <a:gd name="connsiteX135" fmla="*/ 495418 w 2227170"/>
              <a:gd name="connsiteY135" fmla="*/ 758969 h 6857999"/>
              <a:gd name="connsiteX136" fmla="*/ 467896 w 2227170"/>
              <a:gd name="connsiteY136" fmla="*/ 710990 h 6857999"/>
              <a:gd name="connsiteX137" fmla="*/ 360952 w 2227170"/>
              <a:gd name="connsiteY137" fmla="*/ 575332 h 6857999"/>
              <a:gd name="connsiteX138" fmla="*/ 329420 w 2227170"/>
              <a:gd name="connsiteY138" fmla="*/ 533869 h 6857999"/>
              <a:gd name="connsiteX139" fmla="*/ 277101 w 2227170"/>
              <a:gd name="connsiteY139" fmla="*/ 450003 h 6857999"/>
              <a:gd name="connsiteX140" fmla="*/ 262642 w 2227170"/>
              <a:gd name="connsiteY140" fmla="*/ 414480 h 6857999"/>
              <a:gd name="connsiteX141" fmla="*/ 219625 w 2227170"/>
              <a:gd name="connsiteY141" fmla="*/ 349349 h 6857999"/>
              <a:gd name="connsiteX142" fmla="*/ 104836 w 2227170"/>
              <a:gd name="connsiteY142" fmla="*/ 192439 h 6857999"/>
              <a:gd name="connsiteX143" fmla="*/ 37941 w 2227170"/>
              <a:gd name="connsiteY143" fmla="*/ 122586 h 6857999"/>
              <a:gd name="connsiteX144" fmla="*/ 16247 w 2227170"/>
              <a:gd name="connsiteY144" fmla="*/ 6147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227170" h="6857999">
                <a:moveTo>
                  <a:pt x="1435747" y="3430628"/>
                </a:moveTo>
                <a:lnTo>
                  <a:pt x="1463355" y="3435416"/>
                </a:lnTo>
                <a:cubicBezTo>
                  <a:pt x="1480184" y="3439826"/>
                  <a:pt x="1496566" y="3445726"/>
                  <a:pt x="1512522" y="3453342"/>
                </a:cubicBezTo>
                <a:cubicBezTo>
                  <a:pt x="1561201" y="3476708"/>
                  <a:pt x="1623580" y="3483625"/>
                  <a:pt x="1689926" y="3476521"/>
                </a:cubicBezTo>
                <a:cubicBezTo>
                  <a:pt x="1698220" y="3475588"/>
                  <a:pt x="1708677" y="3471849"/>
                  <a:pt x="1714445" y="3473345"/>
                </a:cubicBezTo>
                <a:cubicBezTo>
                  <a:pt x="1779620" y="3489747"/>
                  <a:pt x="1834653" y="3472188"/>
                  <a:pt x="1891867" y="3461357"/>
                </a:cubicBezTo>
                <a:lnTo>
                  <a:pt x="1903897" y="3459899"/>
                </a:lnTo>
                <a:lnTo>
                  <a:pt x="1939997" y="3575905"/>
                </a:lnTo>
                <a:cubicBezTo>
                  <a:pt x="1946484" y="3597372"/>
                  <a:pt x="1953252" y="3618812"/>
                  <a:pt x="1959353" y="3640463"/>
                </a:cubicBezTo>
                <a:lnTo>
                  <a:pt x="1972749" y="3697872"/>
                </a:lnTo>
                <a:lnTo>
                  <a:pt x="1974716" y="3706299"/>
                </a:lnTo>
                <a:cubicBezTo>
                  <a:pt x="1990622" y="3797563"/>
                  <a:pt x="2002102" y="3890387"/>
                  <a:pt x="2015942" y="3982180"/>
                </a:cubicBezTo>
                <a:cubicBezTo>
                  <a:pt x="2020339" y="4012204"/>
                  <a:pt x="2028650" y="4041142"/>
                  <a:pt x="2031892" y="4071548"/>
                </a:cubicBezTo>
                <a:cubicBezTo>
                  <a:pt x="2035443" y="4104448"/>
                  <a:pt x="2033020" y="4138953"/>
                  <a:pt x="2036571" y="4171852"/>
                </a:cubicBezTo>
                <a:cubicBezTo>
                  <a:pt x="2042360" y="4226575"/>
                  <a:pt x="2052059" y="4280215"/>
                  <a:pt x="2058065" y="4334965"/>
                </a:cubicBezTo>
                <a:cubicBezTo>
                  <a:pt x="2069516" y="4440581"/>
                  <a:pt x="2079848" y="4546311"/>
                  <a:pt x="2089962" y="4652006"/>
                </a:cubicBezTo>
                <a:cubicBezTo>
                  <a:pt x="2092086" y="4674630"/>
                  <a:pt x="2089393" y="4698483"/>
                  <a:pt x="2091986" y="4720900"/>
                </a:cubicBezTo>
                <a:cubicBezTo>
                  <a:pt x="2099090" y="4780437"/>
                  <a:pt x="2107526" y="4839889"/>
                  <a:pt x="2116222" y="4899103"/>
                </a:cubicBezTo>
                <a:cubicBezTo>
                  <a:pt x="2121567" y="4934975"/>
                  <a:pt x="2129409" y="4970386"/>
                  <a:pt x="2134280" y="5006463"/>
                </a:cubicBezTo>
                <a:cubicBezTo>
                  <a:pt x="2138181" y="5035327"/>
                  <a:pt x="2140233" y="5064748"/>
                  <a:pt x="2140946" y="5094252"/>
                </a:cubicBezTo>
                <a:cubicBezTo>
                  <a:pt x="2141573" y="5119660"/>
                  <a:pt x="2137495" y="5145495"/>
                  <a:pt x="2139028" y="5170758"/>
                </a:cubicBezTo>
                <a:cubicBezTo>
                  <a:pt x="2143115" y="5239128"/>
                  <a:pt x="2149053" y="5306937"/>
                  <a:pt x="2154083" y="5374894"/>
                </a:cubicBezTo>
                <a:cubicBezTo>
                  <a:pt x="2156003" y="5402116"/>
                  <a:pt x="2156328" y="5429662"/>
                  <a:pt x="2159878" y="5456299"/>
                </a:cubicBezTo>
                <a:cubicBezTo>
                  <a:pt x="2169087" y="5527565"/>
                  <a:pt x="2181047" y="5598128"/>
                  <a:pt x="2189136" y="5669510"/>
                </a:cubicBezTo>
                <a:cubicBezTo>
                  <a:pt x="2195841" y="5728715"/>
                  <a:pt x="2198200" y="5788945"/>
                  <a:pt x="2203058" y="5848712"/>
                </a:cubicBezTo>
                <a:cubicBezTo>
                  <a:pt x="2205241" y="5874065"/>
                  <a:pt x="2209957" y="5898688"/>
                  <a:pt x="2211270" y="5923918"/>
                </a:cubicBezTo>
                <a:cubicBezTo>
                  <a:pt x="2214375" y="5980441"/>
                  <a:pt x="2215629" y="6037520"/>
                  <a:pt x="2218696" y="6094309"/>
                </a:cubicBezTo>
                <a:cubicBezTo>
                  <a:pt x="2220549" y="6126699"/>
                  <a:pt x="2227542" y="6158719"/>
                  <a:pt x="2227155" y="6191335"/>
                </a:cubicBezTo>
                <a:cubicBezTo>
                  <a:pt x="2226207" y="6268795"/>
                  <a:pt x="2222365" y="6346394"/>
                  <a:pt x="2219390" y="6424114"/>
                </a:cubicBezTo>
                <a:cubicBezTo>
                  <a:pt x="2216292" y="6504264"/>
                  <a:pt x="2213668" y="6584212"/>
                  <a:pt x="2209703" y="6664246"/>
                </a:cubicBezTo>
                <a:cubicBezTo>
                  <a:pt x="2207306" y="6708013"/>
                  <a:pt x="2201832" y="6751624"/>
                  <a:pt x="2199216" y="6795360"/>
                </a:cubicBezTo>
                <a:lnTo>
                  <a:pt x="2197257" y="6857999"/>
                </a:lnTo>
                <a:lnTo>
                  <a:pt x="2026554" y="6857999"/>
                </a:lnTo>
                <a:lnTo>
                  <a:pt x="2060891" y="6720903"/>
                </a:lnTo>
                <a:cubicBezTo>
                  <a:pt x="2072503" y="6665089"/>
                  <a:pt x="2056350" y="6635319"/>
                  <a:pt x="2012613" y="6617730"/>
                </a:cubicBezTo>
                <a:cubicBezTo>
                  <a:pt x="1988364" y="6607784"/>
                  <a:pt x="1962210" y="6595663"/>
                  <a:pt x="1960297" y="6560549"/>
                </a:cubicBezTo>
                <a:cubicBezTo>
                  <a:pt x="1957307" y="6503223"/>
                  <a:pt x="1960688" y="6444619"/>
                  <a:pt x="1911439" y="6409646"/>
                </a:cubicBezTo>
                <a:cubicBezTo>
                  <a:pt x="1925288" y="6396076"/>
                  <a:pt x="1933540" y="6387707"/>
                  <a:pt x="1941755" y="6379605"/>
                </a:cubicBezTo>
                <a:cubicBezTo>
                  <a:pt x="1964582" y="6357226"/>
                  <a:pt x="1980146" y="6306327"/>
                  <a:pt x="1967169" y="6277544"/>
                </a:cubicBezTo>
                <a:cubicBezTo>
                  <a:pt x="1948370" y="6235151"/>
                  <a:pt x="1957958" y="6200015"/>
                  <a:pt x="1982077" y="6165295"/>
                </a:cubicBezTo>
                <a:cubicBezTo>
                  <a:pt x="2022088" y="6107214"/>
                  <a:pt x="2024735" y="6036528"/>
                  <a:pt x="2021065" y="5971487"/>
                </a:cubicBezTo>
                <a:cubicBezTo>
                  <a:pt x="2018464" y="5922385"/>
                  <a:pt x="2008510" y="5868982"/>
                  <a:pt x="1973662" y="5832226"/>
                </a:cubicBezTo>
                <a:cubicBezTo>
                  <a:pt x="1962477" y="5820581"/>
                  <a:pt x="1959306" y="5797535"/>
                  <a:pt x="1953549" y="5778754"/>
                </a:cubicBezTo>
                <a:cubicBezTo>
                  <a:pt x="1948891" y="5763124"/>
                  <a:pt x="1944782" y="5746757"/>
                  <a:pt x="1942739" y="5729863"/>
                </a:cubicBezTo>
                <a:cubicBezTo>
                  <a:pt x="1940409" y="5711839"/>
                  <a:pt x="1936175" y="5691638"/>
                  <a:pt x="1940531" y="5674826"/>
                </a:cubicBezTo>
                <a:cubicBezTo>
                  <a:pt x="1953455" y="5623827"/>
                  <a:pt x="1948183" y="5581155"/>
                  <a:pt x="1921890" y="5540158"/>
                </a:cubicBezTo>
                <a:cubicBezTo>
                  <a:pt x="1908295" y="5518914"/>
                  <a:pt x="1892512" y="5488106"/>
                  <a:pt x="1895673" y="5464049"/>
                </a:cubicBezTo>
                <a:cubicBezTo>
                  <a:pt x="1903251" y="5405489"/>
                  <a:pt x="1894476" y="5354705"/>
                  <a:pt x="1883229" y="5299486"/>
                </a:cubicBezTo>
                <a:cubicBezTo>
                  <a:pt x="1876073" y="5263904"/>
                  <a:pt x="1873244" y="5224301"/>
                  <a:pt x="1867297" y="5186434"/>
                </a:cubicBezTo>
                <a:cubicBezTo>
                  <a:pt x="1860260" y="5142157"/>
                  <a:pt x="1861988" y="5095296"/>
                  <a:pt x="1829639" y="5064337"/>
                </a:cubicBezTo>
                <a:cubicBezTo>
                  <a:pt x="1826152" y="5060853"/>
                  <a:pt x="1826740" y="5051950"/>
                  <a:pt x="1823656" y="5047159"/>
                </a:cubicBezTo>
                <a:cubicBezTo>
                  <a:pt x="1814298" y="5031960"/>
                  <a:pt x="1806371" y="5012874"/>
                  <a:pt x="1793723" y="5003744"/>
                </a:cubicBezTo>
                <a:cubicBezTo>
                  <a:pt x="1756761" y="4977307"/>
                  <a:pt x="1717858" y="4955228"/>
                  <a:pt x="1679944" y="4930834"/>
                </a:cubicBezTo>
                <a:cubicBezTo>
                  <a:pt x="1671835" y="4925607"/>
                  <a:pt x="1661303" y="4920315"/>
                  <a:pt x="1657480" y="4911337"/>
                </a:cubicBezTo>
                <a:cubicBezTo>
                  <a:pt x="1635585" y="4859522"/>
                  <a:pt x="1614886" y="4807057"/>
                  <a:pt x="1594697" y="4754123"/>
                </a:cubicBezTo>
                <a:cubicBezTo>
                  <a:pt x="1586633" y="4732840"/>
                  <a:pt x="1595035" y="4717144"/>
                  <a:pt x="1610087" y="4701292"/>
                </a:cubicBezTo>
                <a:cubicBezTo>
                  <a:pt x="1624417" y="4685883"/>
                  <a:pt x="1639744" y="4666529"/>
                  <a:pt x="1645783" y="4645602"/>
                </a:cubicBezTo>
                <a:cubicBezTo>
                  <a:pt x="1657646" y="4603705"/>
                  <a:pt x="1665182" y="4559572"/>
                  <a:pt x="1671304" y="4516054"/>
                </a:cubicBezTo>
                <a:cubicBezTo>
                  <a:pt x="1673597" y="4499770"/>
                  <a:pt x="1668234" y="4481320"/>
                  <a:pt x="1664087" y="4465215"/>
                </a:cubicBezTo>
                <a:cubicBezTo>
                  <a:pt x="1656218" y="4434707"/>
                  <a:pt x="1643929" y="4405752"/>
                  <a:pt x="1638164" y="4374448"/>
                </a:cubicBezTo>
                <a:cubicBezTo>
                  <a:pt x="1631557" y="4338122"/>
                  <a:pt x="1616055" y="4314707"/>
                  <a:pt x="1588685" y="4300238"/>
                </a:cubicBezTo>
                <a:cubicBezTo>
                  <a:pt x="1547937" y="4278712"/>
                  <a:pt x="1523199" y="4237659"/>
                  <a:pt x="1505039" y="4190727"/>
                </a:cubicBezTo>
                <a:cubicBezTo>
                  <a:pt x="1481808" y="4131100"/>
                  <a:pt x="1492604" y="4065370"/>
                  <a:pt x="1493843" y="4001566"/>
                </a:cubicBezTo>
                <a:cubicBezTo>
                  <a:pt x="1494406" y="3977140"/>
                  <a:pt x="1495513" y="3951977"/>
                  <a:pt x="1491439" y="3929077"/>
                </a:cubicBezTo>
                <a:cubicBezTo>
                  <a:pt x="1480036" y="3863970"/>
                  <a:pt x="1469366" y="3798964"/>
                  <a:pt x="1470437" y="3732048"/>
                </a:cubicBezTo>
                <a:lnTo>
                  <a:pt x="1471926" y="3713390"/>
                </a:lnTo>
                <a:lnTo>
                  <a:pt x="1471925" y="3713390"/>
                </a:lnTo>
                <a:lnTo>
                  <a:pt x="1475829" y="3664425"/>
                </a:lnTo>
                <a:cubicBezTo>
                  <a:pt x="1476881" y="3656951"/>
                  <a:pt x="1477283" y="3649381"/>
                  <a:pt x="1477249" y="3641757"/>
                </a:cubicBezTo>
                <a:cubicBezTo>
                  <a:pt x="1477488" y="3575629"/>
                  <a:pt x="1483447" y="3508130"/>
                  <a:pt x="1442718" y="3455028"/>
                </a:cubicBezTo>
                <a:cubicBezTo>
                  <a:pt x="1438983" y="3450146"/>
                  <a:pt x="1437151" y="3442741"/>
                  <a:pt x="1436081" y="3434627"/>
                </a:cubicBezTo>
                <a:close/>
                <a:moveTo>
                  <a:pt x="0" y="0"/>
                </a:moveTo>
                <a:lnTo>
                  <a:pt x="480313" y="0"/>
                </a:lnTo>
                <a:lnTo>
                  <a:pt x="507191" y="126805"/>
                </a:lnTo>
                <a:cubicBezTo>
                  <a:pt x="510850" y="146378"/>
                  <a:pt x="511427" y="167424"/>
                  <a:pt x="517515" y="185431"/>
                </a:cubicBezTo>
                <a:cubicBezTo>
                  <a:pt x="545215" y="268285"/>
                  <a:pt x="576289" y="349161"/>
                  <a:pt x="602322" y="432867"/>
                </a:cubicBezTo>
                <a:cubicBezTo>
                  <a:pt x="629316" y="519159"/>
                  <a:pt x="664449" y="597886"/>
                  <a:pt x="717957" y="662316"/>
                </a:cubicBezTo>
                <a:cubicBezTo>
                  <a:pt x="767691" y="722133"/>
                  <a:pt x="818517" y="780468"/>
                  <a:pt x="868507" y="840047"/>
                </a:cubicBezTo>
                <a:cubicBezTo>
                  <a:pt x="881192" y="855172"/>
                  <a:pt x="896631" y="869597"/>
                  <a:pt x="903438" y="888795"/>
                </a:cubicBezTo>
                <a:cubicBezTo>
                  <a:pt x="917728" y="928650"/>
                  <a:pt x="927846" y="971457"/>
                  <a:pt x="938295" y="1013493"/>
                </a:cubicBezTo>
                <a:cubicBezTo>
                  <a:pt x="947146" y="1049587"/>
                  <a:pt x="952227" y="1087329"/>
                  <a:pt x="962274" y="1122775"/>
                </a:cubicBezTo>
                <a:cubicBezTo>
                  <a:pt x="970228" y="1151120"/>
                  <a:pt x="983145" y="1177171"/>
                  <a:pt x="994395" y="1204073"/>
                </a:cubicBezTo>
                <a:cubicBezTo>
                  <a:pt x="1004144" y="1227496"/>
                  <a:pt x="1011858" y="1252812"/>
                  <a:pt x="1024698" y="1273134"/>
                </a:cubicBezTo>
                <a:cubicBezTo>
                  <a:pt x="1055755" y="1322698"/>
                  <a:pt x="1086123" y="1372439"/>
                  <a:pt x="1105920" y="1431309"/>
                </a:cubicBezTo>
                <a:cubicBezTo>
                  <a:pt x="1125612" y="1489349"/>
                  <a:pt x="1148972" y="1544909"/>
                  <a:pt x="1169137" y="1602741"/>
                </a:cubicBezTo>
                <a:cubicBezTo>
                  <a:pt x="1188802" y="1659416"/>
                  <a:pt x="1211781" y="1711385"/>
                  <a:pt x="1256045" y="1745656"/>
                </a:cubicBezTo>
                <a:cubicBezTo>
                  <a:pt x="1275564" y="1760924"/>
                  <a:pt x="1296322" y="1781541"/>
                  <a:pt x="1305410" y="1806507"/>
                </a:cubicBezTo>
                <a:cubicBezTo>
                  <a:pt x="1318315" y="1842083"/>
                  <a:pt x="1318707" y="1884882"/>
                  <a:pt x="1328595" y="1923029"/>
                </a:cubicBezTo>
                <a:cubicBezTo>
                  <a:pt x="1340183" y="1967950"/>
                  <a:pt x="1348451" y="2019205"/>
                  <a:pt x="1372362" y="2051976"/>
                </a:cubicBezTo>
                <a:cubicBezTo>
                  <a:pt x="1393690" y="2081114"/>
                  <a:pt x="1409558" y="2109756"/>
                  <a:pt x="1420614" y="2145889"/>
                </a:cubicBezTo>
                <a:cubicBezTo>
                  <a:pt x="1428329" y="2171204"/>
                  <a:pt x="1446013" y="2191660"/>
                  <a:pt x="1451666" y="2217503"/>
                </a:cubicBezTo>
                <a:cubicBezTo>
                  <a:pt x="1459262" y="2251515"/>
                  <a:pt x="1464220" y="2285429"/>
                  <a:pt x="1479100" y="2316384"/>
                </a:cubicBezTo>
                <a:cubicBezTo>
                  <a:pt x="1494480" y="2348495"/>
                  <a:pt x="1505180" y="2384032"/>
                  <a:pt x="1519073" y="2417297"/>
                </a:cubicBezTo>
                <a:cubicBezTo>
                  <a:pt x="1526537" y="2434955"/>
                  <a:pt x="1537451" y="2450104"/>
                  <a:pt x="1545426" y="2467287"/>
                </a:cubicBezTo>
                <a:cubicBezTo>
                  <a:pt x="1560015" y="2498743"/>
                  <a:pt x="1574095" y="2530674"/>
                  <a:pt x="1587486" y="2562780"/>
                </a:cubicBezTo>
                <a:cubicBezTo>
                  <a:pt x="1600880" y="2594883"/>
                  <a:pt x="1617279" y="2626052"/>
                  <a:pt x="1625487" y="2660424"/>
                </a:cubicBezTo>
                <a:cubicBezTo>
                  <a:pt x="1639356" y="2719002"/>
                  <a:pt x="1643839" y="2781437"/>
                  <a:pt x="1659666" y="2838661"/>
                </a:cubicBezTo>
                <a:cubicBezTo>
                  <a:pt x="1675816" y="2896745"/>
                  <a:pt x="1698487" y="2952480"/>
                  <a:pt x="1723303" y="3005526"/>
                </a:cubicBezTo>
                <a:cubicBezTo>
                  <a:pt x="1742828" y="3047477"/>
                  <a:pt x="1762476" y="3086994"/>
                  <a:pt x="1768467" y="3137119"/>
                </a:cubicBezTo>
                <a:cubicBezTo>
                  <a:pt x="1771830" y="3165089"/>
                  <a:pt x="1783459" y="3195584"/>
                  <a:pt x="1799379" y="3214434"/>
                </a:cubicBezTo>
                <a:cubicBezTo>
                  <a:pt x="1834097" y="3255256"/>
                  <a:pt x="1855719" y="3304309"/>
                  <a:pt x="1872393" y="3358657"/>
                </a:cubicBezTo>
                <a:lnTo>
                  <a:pt x="1903898" y="3459898"/>
                </a:lnTo>
                <a:lnTo>
                  <a:pt x="1891868" y="3461356"/>
                </a:lnTo>
                <a:cubicBezTo>
                  <a:pt x="1834654" y="3472187"/>
                  <a:pt x="1779621" y="3489747"/>
                  <a:pt x="1714447" y="3473344"/>
                </a:cubicBezTo>
                <a:cubicBezTo>
                  <a:pt x="1708678" y="3471848"/>
                  <a:pt x="1698221" y="3475587"/>
                  <a:pt x="1689927" y="3476520"/>
                </a:cubicBezTo>
                <a:cubicBezTo>
                  <a:pt x="1623581" y="3483624"/>
                  <a:pt x="1561203" y="3476707"/>
                  <a:pt x="1512523" y="3453342"/>
                </a:cubicBezTo>
                <a:cubicBezTo>
                  <a:pt x="1496568" y="3445724"/>
                  <a:pt x="1480185" y="3439824"/>
                  <a:pt x="1463356" y="3435415"/>
                </a:cubicBezTo>
                <a:lnTo>
                  <a:pt x="1435748" y="3430627"/>
                </a:lnTo>
                <a:lnTo>
                  <a:pt x="1434021" y="3409971"/>
                </a:lnTo>
                <a:cubicBezTo>
                  <a:pt x="1432029" y="3383279"/>
                  <a:pt x="1422980" y="3364307"/>
                  <a:pt x="1403697" y="3352066"/>
                </a:cubicBezTo>
                <a:cubicBezTo>
                  <a:pt x="1370357" y="3331312"/>
                  <a:pt x="1338080" y="3307714"/>
                  <a:pt x="1304079" y="3288499"/>
                </a:cubicBezTo>
                <a:cubicBezTo>
                  <a:pt x="1280753" y="3275143"/>
                  <a:pt x="1269685" y="3254802"/>
                  <a:pt x="1263513" y="3224801"/>
                </a:cubicBezTo>
                <a:cubicBezTo>
                  <a:pt x="1260131" y="3207989"/>
                  <a:pt x="1249727" y="3192368"/>
                  <a:pt x="1239849" y="3179271"/>
                </a:cubicBezTo>
                <a:cubicBezTo>
                  <a:pt x="1227926" y="3163435"/>
                  <a:pt x="1210513" y="3153636"/>
                  <a:pt x="1200295" y="3136681"/>
                </a:cubicBezTo>
                <a:cubicBezTo>
                  <a:pt x="1174729" y="3095239"/>
                  <a:pt x="1142304" y="3078970"/>
                  <a:pt x="1098516" y="3085335"/>
                </a:cubicBezTo>
                <a:cubicBezTo>
                  <a:pt x="1059686" y="3091033"/>
                  <a:pt x="1013874" y="3055184"/>
                  <a:pt x="1011619" y="3016205"/>
                </a:cubicBezTo>
                <a:cubicBezTo>
                  <a:pt x="1009059" y="2973099"/>
                  <a:pt x="992305" y="2941338"/>
                  <a:pt x="973275" y="2908439"/>
                </a:cubicBezTo>
                <a:cubicBezTo>
                  <a:pt x="962595" y="2890058"/>
                  <a:pt x="954588" y="2865245"/>
                  <a:pt x="954491" y="2842361"/>
                </a:cubicBezTo>
                <a:cubicBezTo>
                  <a:pt x="953900" y="2755427"/>
                  <a:pt x="980596" y="2677232"/>
                  <a:pt x="1016911" y="2599848"/>
                </a:cubicBezTo>
                <a:cubicBezTo>
                  <a:pt x="1040610" y="2549275"/>
                  <a:pt x="1053210" y="2491150"/>
                  <a:pt x="1067676" y="2435466"/>
                </a:cubicBezTo>
                <a:cubicBezTo>
                  <a:pt x="1072106" y="2418119"/>
                  <a:pt x="1070928" y="2395084"/>
                  <a:pt x="1065045" y="2378738"/>
                </a:cubicBezTo>
                <a:cubicBezTo>
                  <a:pt x="1044804" y="2321440"/>
                  <a:pt x="1023660" y="2264284"/>
                  <a:pt x="998558" y="2210113"/>
                </a:cubicBezTo>
                <a:cubicBezTo>
                  <a:pt x="974922" y="2159685"/>
                  <a:pt x="969670" y="2105857"/>
                  <a:pt x="980810" y="2050248"/>
                </a:cubicBezTo>
                <a:cubicBezTo>
                  <a:pt x="988944" y="2009738"/>
                  <a:pt x="988704" y="1972134"/>
                  <a:pt x="985875" y="1932531"/>
                </a:cubicBezTo>
                <a:cubicBezTo>
                  <a:pt x="983445" y="1899517"/>
                  <a:pt x="983632" y="1863605"/>
                  <a:pt x="991251" y="1831462"/>
                </a:cubicBezTo>
                <a:cubicBezTo>
                  <a:pt x="1002010" y="1786419"/>
                  <a:pt x="1001019" y="1747889"/>
                  <a:pt x="983833" y="1708173"/>
                </a:cubicBezTo>
                <a:cubicBezTo>
                  <a:pt x="974650" y="1687006"/>
                  <a:pt x="971894" y="1661024"/>
                  <a:pt x="966921" y="1636638"/>
                </a:cubicBezTo>
                <a:cubicBezTo>
                  <a:pt x="959164" y="1599065"/>
                  <a:pt x="953544" y="1560430"/>
                  <a:pt x="944156" y="1523444"/>
                </a:cubicBezTo>
                <a:cubicBezTo>
                  <a:pt x="934274" y="1483663"/>
                  <a:pt x="918090" y="1446266"/>
                  <a:pt x="910490" y="1405991"/>
                </a:cubicBezTo>
                <a:cubicBezTo>
                  <a:pt x="902221" y="1362626"/>
                  <a:pt x="884511" y="1332909"/>
                  <a:pt x="853488" y="1311394"/>
                </a:cubicBezTo>
                <a:cubicBezTo>
                  <a:pt x="833960" y="1297754"/>
                  <a:pt x="813693" y="1279930"/>
                  <a:pt x="801804" y="1257566"/>
                </a:cubicBezTo>
                <a:cubicBezTo>
                  <a:pt x="777567" y="1211409"/>
                  <a:pt x="761060" y="1158994"/>
                  <a:pt x="737368" y="1112096"/>
                </a:cubicBezTo>
                <a:cubicBezTo>
                  <a:pt x="704192" y="1046171"/>
                  <a:pt x="667774" y="984417"/>
                  <a:pt x="597412" y="969072"/>
                </a:cubicBezTo>
                <a:cubicBezTo>
                  <a:pt x="558582" y="960616"/>
                  <a:pt x="545495" y="932638"/>
                  <a:pt x="542819" y="884069"/>
                </a:cubicBezTo>
                <a:cubicBezTo>
                  <a:pt x="542001" y="867894"/>
                  <a:pt x="539302" y="844641"/>
                  <a:pt x="530439" y="838495"/>
                </a:cubicBezTo>
                <a:cubicBezTo>
                  <a:pt x="504064" y="820083"/>
                  <a:pt x="502635" y="789389"/>
                  <a:pt x="495418" y="758969"/>
                </a:cubicBezTo>
                <a:cubicBezTo>
                  <a:pt x="491137" y="740668"/>
                  <a:pt x="480917" y="717450"/>
                  <a:pt x="467896" y="710990"/>
                </a:cubicBezTo>
                <a:cubicBezTo>
                  <a:pt x="415237" y="684524"/>
                  <a:pt x="389928" y="628690"/>
                  <a:pt x="360952" y="575332"/>
                </a:cubicBezTo>
                <a:cubicBezTo>
                  <a:pt x="352320" y="559688"/>
                  <a:pt x="342318" y="542764"/>
                  <a:pt x="329420" y="533869"/>
                </a:cubicBezTo>
                <a:cubicBezTo>
                  <a:pt x="301564" y="514975"/>
                  <a:pt x="282964" y="490033"/>
                  <a:pt x="277101" y="450003"/>
                </a:cubicBezTo>
                <a:cubicBezTo>
                  <a:pt x="275358" y="437236"/>
                  <a:pt x="268913" y="424892"/>
                  <a:pt x="262642" y="414480"/>
                </a:cubicBezTo>
                <a:cubicBezTo>
                  <a:pt x="248980" y="392138"/>
                  <a:pt x="232048" y="372606"/>
                  <a:pt x="219625" y="349349"/>
                </a:cubicBezTo>
                <a:cubicBezTo>
                  <a:pt x="187497" y="290106"/>
                  <a:pt x="155946" y="231487"/>
                  <a:pt x="104836" y="192439"/>
                </a:cubicBezTo>
                <a:cubicBezTo>
                  <a:pt x="79877" y="173412"/>
                  <a:pt x="52832" y="151907"/>
                  <a:pt x="37941" y="122586"/>
                </a:cubicBezTo>
                <a:cubicBezTo>
                  <a:pt x="28510" y="103971"/>
                  <a:pt x="22002" y="83045"/>
                  <a:pt x="16247" y="6147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D585759-3D5B-483A-8B7F-131E93727E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9583" y="2"/>
            <a:ext cx="2227170" cy="6857999"/>
          </a:xfrm>
          <a:custGeom>
            <a:avLst/>
            <a:gdLst>
              <a:gd name="connsiteX0" fmla="*/ 1435747 w 2227170"/>
              <a:gd name="connsiteY0" fmla="*/ 3430628 h 6857999"/>
              <a:gd name="connsiteX1" fmla="*/ 1463355 w 2227170"/>
              <a:gd name="connsiteY1" fmla="*/ 3435416 h 6857999"/>
              <a:gd name="connsiteX2" fmla="*/ 1512522 w 2227170"/>
              <a:gd name="connsiteY2" fmla="*/ 3453342 h 6857999"/>
              <a:gd name="connsiteX3" fmla="*/ 1689926 w 2227170"/>
              <a:gd name="connsiteY3" fmla="*/ 3476521 h 6857999"/>
              <a:gd name="connsiteX4" fmla="*/ 1714445 w 2227170"/>
              <a:gd name="connsiteY4" fmla="*/ 3473345 h 6857999"/>
              <a:gd name="connsiteX5" fmla="*/ 1891867 w 2227170"/>
              <a:gd name="connsiteY5" fmla="*/ 3461357 h 6857999"/>
              <a:gd name="connsiteX6" fmla="*/ 1903897 w 2227170"/>
              <a:gd name="connsiteY6" fmla="*/ 3459899 h 6857999"/>
              <a:gd name="connsiteX7" fmla="*/ 1939997 w 2227170"/>
              <a:gd name="connsiteY7" fmla="*/ 3575905 h 6857999"/>
              <a:gd name="connsiteX8" fmla="*/ 1959353 w 2227170"/>
              <a:gd name="connsiteY8" fmla="*/ 3640463 h 6857999"/>
              <a:gd name="connsiteX9" fmla="*/ 1972749 w 2227170"/>
              <a:gd name="connsiteY9" fmla="*/ 3697872 h 6857999"/>
              <a:gd name="connsiteX10" fmla="*/ 1974716 w 2227170"/>
              <a:gd name="connsiteY10" fmla="*/ 3706299 h 6857999"/>
              <a:gd name="connsiteX11" fmla="*/ 2015942 w 2227170"/>
              <a:gd name="connsiteY11" fmla="*/ 3982180 h 6857999"/>
              <a:gd name="connsiteX12" fmla="*/ 2031892 w 2227170"/>
              <a:gd name="connsiteY12" fmla="*/ 4071548 h 6857999"/>
              <a:gd name="connsiteX13" fmla="*/ 2036571 w 2227170"/>
              <a:gd name="connsiteY13" fmla="*/ 4171852 h 6857999"/>
              <a:gd name="connsiteX14" fmla="*/ 2058065 w 2227170"/>
              <a:gd name="connsiteY14" fmla="*/ 4334965 h 6857999"/>
              <a:gd name="connsiteX15" fmla="*/ 2089962 w 2227170"/>
              <a:gd name="connsiteY15" fmla="*/ 4652006 h 6857999"/>
              <a:gd name="connsiteX16" fmla="*/ 2091986 w 2227170"/>
              <a:gd name="connsiteY16" fmla="*/ 4720900 h 6857999"/>
              <a:gd name="connsiteX17" fmla="*/ 2116222 w 2227170"/>
              <a:gd name="connsiteY17" fmla="*/ 4899103 h 6857999"/>
              <a:gd name="connsiteX18" fmla="*/ 2134280 w 2227170"/>
              <a:gd name="connsiteY18" fmla="*/ 5006463 h 6857999"/>
              <a:gd name="connsiteX19" fmla="*/ 2140946 w 2227170"/>
              <a:gd name="connsiteY19" fmla="*/ 5094252 h 6857999"/>
              <a:gd name="connsiteX20" fmla="*/ 2139028 w 2227170"/>
              <a:gd name="connsiteY20" fmla="*/ 5170758 h 6857999"/>
              <a:gd name="connsiteX21" fmla="*/ 2154083 w 2227170"/>
              <a:gd name="connsiteY21" fmla="*/ 5374894 h 6857999"/>
              <a:gd name="connsiteX22" fmla="*/ 2159878 w 2227170"/>
              <a:gd name="connsiteY22" fmla="*/ 5456299 h 6857999"/>
              <a:gd name="connsiteX23" fmla="*/ 2189136 w 2227170"/>
              <a:gd name="connsiteY23" fmla="*/ 5669510 h 6857999"/>
              <a:gd name="connsiteX24" fmla="*/ 2203058 w 2227170"/>
              <a:gd name="connsiteY24" fmla="*/ 5848712 h 6857999"/>
              <a:gd name="connsiteX25" fmla="*/ 2211270 w 2227170"/>
              <a:gd name="connsiteY25" fmla="*/ 5923918 h 6857999"/>
              <a:gd name="connsiteX26" fmla="*/ 2218696 w 2227170"/>
              <a:gd name="connsiteY26" fmla="*/ 6094309 h 6857999"/>
              <a:gd name="connsiteX27" fmla="*/ 2227155 w 2227170"/>
              <a:gd name="connsiteY27" fmla="*/ 6191335 h 6857999"/>
              <a:gd name="connsiteX28" fmla="*/ 2219390 w 2227170"/>
              <a:gd name="connsiteY28" fmla="*/ 6424114 h 6857999"/>
              <a:gd name="connsiteX29" fmla="*/ 2209703 w 2227170"/>
              <a:gd name="connsiteY29" fmla="*/ 6664246 h 6857999"/>
              <a:gd name="connsiteX30" fmla="*/ 2199216 w 2227170"/>
              <a:gd name="connsiteY30" fmla="*/ 6795360 h 6857999"/>
              <a:gd name="connsiteX31" fmla="*/ 2197257 w 2227170"/>
              <a:gd name="connsiteY31" fmla="*/ 6857999 h 6857999"/>
              <a:gd name="connsiteX32" fmla="*/ 2026554 w 2227170"/>
              <a:gd name="connsiteY32" fmla="*/ 6857999 h 6857999"/>
              <a:gd name="connsiteX33" fmla="*/ 2060891 w 2227170"/>
              <a:gd name="connsiteY33" fmla="*/ 6720903 h 6857999"/>
              <a:gd name="connsiteX34" fmla="*/ 2012613 w 2227170"/>
              <a:gd name="connsiteY34" fmla="*/ 6617730 h 6857999"/>
              <a:gd name="connsiteX35" fmla="*/ 1960297 w 2227170"/>
              <a:gd name="connsiteY35" fmla="*/ 6560549 h 6857999"/>
              <a:gd name="connsiteX36" fmla="*/ 1911439 w 2227170"/>
              <a:gd name="connsiteY36" fmla="*/ 6409646 h 6857999"/>
              <a:gd name="connsiteX37" fmla="*/ 1941755 w 2227170"/>
              <a:gd name="connsiteY37" fmla="*/ 6379605 h 6857999"/>
              <a:gd name="connsiteX38" fmla="*/ 1967169 w 2227170"/>
              <a:gd name="connsiteY38" fmla="*/ 6277544 h 6857999"/>
              <a:gd name="connsiteX39" fmla="*/ 1982077 w 2227170"/>
              <a:gd name="connsiteY39" fmla="*/ 6165295 h 6857999"/>
              <a:gd name="connsiteX40" fmla="*/ 2021065 w 2227170"/>
              <a:gd name="connsiteY40" fmla="*/ 5971487 h 6857999"/>
              <a:gd name="connsiteX41" fmla="*/ 1973662 w 2227170"/>
              <a:gd name="connsiteY41" fmla="*/ 5832226 h 6857999"/>
              <a:gd name="connsiteX42" fmla="*/ 1953549 w 2227170"/>
              <a:gd name="connsiteY42" fmla="*/ 5778754 h 6857999"/>
              <a:gd name="connsiteX43" fmla="*/ 1942739 w 2227170"/>
              <a:gd name="connsiteY43" fmla="*/ 5729863 h 6857999"/>
              <a:gd name="connsiteX44" fmla="*/ 1940531 w 2227170"/>
              <a:gd name="connsiteY44" fmla="*/ 5674826 h 6857999"/>
              <a:gd name="connsiteX45" fmla="*/ 1921890 w 2227170"/>
              <a:gd name="connsiteY45" fmla="*/ 5540158 h 6857999"/>
              <a:gd name="connsiteX46" fmla="*/ 1895673 w 2227170"/>
              <a:gd name="connsiteY46" fmla="*/ 5464049 h 6857999"/>
              <a:gd name="connsiteX47" fmla="*/ 1883229 w 2227170"/>
              <a:gd name="connsiteY47" fmla="*/ 5299486 h 6857999"/>
              <a:gd name="connsiteX48" fmla="*/ 1867297 w 2227170"/>
              <a:gd name="connsiteY48" fmla="*/ 5186434 h 6857999"/>
              <a:gd name="connsiteX49" fmla="*/ 1829639 w 2227170"/>
              <a:gd name="connsiteY49" fmla="*/ 5064337 h 6857999"/>
              <a:gd name="connsiteX50" fmla="*/ 1823656 w 2227170"/>
              <a:gd name="connsiteY50" fmla="*/ 5047159 h 6857999"/>
              <a:gd name="connsiteX51" fmla="*/ 1793723 w 2227170"/>
              <a:gd name="connsiteY51" fmla="*/ 5003744 h 6857999"/>
              <a:gd name="connsiteX52" fmla="*/ 1679944 w 2227170"/>
              <a:gd name="connsiteY52" fmla="*/ 4930834 h 6857999"/>
              <a:gd name="connsiteX53" fmla="*/ 1657480 w 2227170"/>
              <a:gd name="connsiteY53" fmla="*/ 4911337 h 6857999"/>
              <a:gd name="connsiteX54" fmla="*/ 1594697 w 2227170"/>
              <a:gd name="connsiteY54" fmla="*/ 4754123 h 6857999"/>
              <a:gd name="connsiteX55" fmla="*/ 1610087 w 2227170"/>
              <a:gd name="connsiteY55" fmla="*/ 4701292 h 6857999"/>
              <a:gd name="connsiteX56" fmla="*/ 1645783 w 2227170"/>
              <a:gd name="connsiteY56" fmla="*/ 4645602 h 6857999"/>
              <a:gd name="connsiteX57" fmla="*/ 1671304 w 2227170"/>
              <a:gd name="connsiteY57" fmla="*/ 4516054 h 6857999"/>
              <a:gd name="connsiteX58" fmla="*/ 1664087 w 2227170"/>
              <a:gd name="connsiteY58" fmla="*/ 4465215 h 6857999"/>
              <a:gd name="connsiteX59" fmla="*/ 1638164 w 2227170"/>
              <a:gd name="connsiteY59" fmla="*/ 4374448 h 6857999"/>
              <a:gd name="connsiteX60" fmla="*/ 1588685 w 2227170"/>
              <a:gd name="connsiteY60" fmla="*/ 4300238 h 6857999"/>
              <a:gd name="connsiteX61" fmla="*/ 1505039 w 2227170"/>
              <a:gd name="connsiteY61" fmla="*/ 4190727 h 6857999"/>
              <a:gd name="connsiteX62" fmla="*/ 1493843 w 2227170"/>
              <a:gd name="connsiteY62" fmla="*/ 4001566 h 6857999"/>
              <a:gd name="connsiteX63" fmla="*/ 1491439 w 2227170"/>
              <a:gd name="connsiteY63" fmla="*/ 3929077 h 6857999"/>
              <a:gd name="connsiteX64" fmla="*/ 1470437 w 2227170"/>
              <a:gd name="connsiteY64" fmla="*/ 3732048 h 6857999"/>
              <a:gd name="connsiteX65" fmla="*/ 1471926 w 2227170"/>
              <a:gd name="connsiteY65" fmla="*/ 3713390 h 6857999"/>
              <a:gd name="connsiteX66" fmla="*/ 1471925 w 2227170"/>
              <a:gd name="connsiteY66" fmla="*/ 3713390 h 6857999"/>
              <a:gd name="connsiteX67" fmla="*/ 1475829 w 2227170"/>
              <a:gd name="connsiteY67" fmla="*/ 3664425 h 6857999"/>
              <a:gd name="connsiteX68" fmla="*/ 1477249 w 2227170"/>
              <a:gd name="connsiteY68" fmla="*/ 3641757 h 6857999"/>
              <a:gd name="connsiteX69" fmla="*/ 1442718 w 2227170"/>
              <a:gd name="connsiteY69" fmla="*/ 3455028 h 6857999"/>
              <a:gd name="connsiteX70" fmla="*/ 1436081 w 2227170"/>
              <a:gd name="connsiteY70" fmla="*/ 3434627 h 6857999"/>
              <a:gd name="connsiteX71" fmla="*/ 0 w 2227170"/>
              <a:gd name="connsiteY71" fmla="*/ 0 h 6857999"/>
              <a:gd name="connsiteX72" fmla="*/ 480313 w 2227170"/>
              <a:gd name="connsiteY72" fmla="*/ 0 h 6857999"/>
              <a:gd name="connsiteX73" fmla="*/ 507191 w 2227170"/>
              <a:gd name="connsiteY73" fmla="*/ 126805 h 6857999"/>
              <a:gd name="connsiteX74" fmla="*/ 517515 w 2227170"/>
              <a:gd name="connsiteY74" fmla="*/ 185431 h 6857999"/>
              <a:gd name="connsiteX75" fmla="*/ 602322 w 2227170"/>
              <a:gd name="connsiteY75" fmla="*/ 432867 h 6857999"/>
              <a:gd name="connsiteX76" fmla="*/ 717957 w 2227170"/>
              <a:gd name="connsiteY76" fmla="*/ 662316 h 6857999"/>
              <a:gd name="connsiteX77" fmla="*/ 868507 w 2227170"/>
              <a:gd name="connsiteY77" fmla="*/ 840047 h 6857999"/>
              <a:gd name="connsiteX78" fmla="*/ 903438 w 2227170"/>
              <a:gd name="connsiteY78" fmla="*/ 888795 h 6857999"/>
              <a:gd name="connsiteX79" fmla="*/ 938295 w 2227170"/>
              <a:gd name="connsiteY79" fmla="*/ 1013493 h 6857999"/>
              <a:gd name="connsiteX80" fmla="*/ 962274 w 2227170"/>
              <a:gd name="connsiteY80" fmla="*/ 1122775 h 6857999"/>
              <a:gd name="connsiteX81" fmla="*/ 994395 w 2227170"/>
              <a:gd name="connsiteY81" fmla="*/ 1204073 h 6857999"/>
              <a:gd name="connsiteX82" fmla="*/ 1024698 w 2227170"/>
              <a:gd name="connsiteY82" fmla="*/ 1273134 h 6857999"/>
              <a:gd name="connsiteX83" fmla="*/ 1105920 w 2227170"/>
              <a:gd name="connsiteY83" fmla="*/ 1431309 h 6857999"/>
              <a:gd name="connsiteX84" fmla="*/ 1169137 w 2227170"/>
              <a:gd name="connsiteY84" fmla="*/ 1602741 h 6857999"/>
              <a:gd name="connsiteX85" fmla="*/ 1256045 w 2227170"/>
              <a:gd name="connsiteY85" fmla="*/ 1745656 h 6857999"/>
              <a:gd name="connsiteX86" fmla="*/ 1305410 w 2227170"/>
              <a:gd name="connsiteY86" fmla="*/ 1806507 h 6857999"/>
              <a:gd name="connsiteX87" fmla="*/ 1328595 w 2227170"/>
              <a:gd name="connsiteY87" fmla="*/ 1923029 h 6857999"/>
              <a:gd name="connsiteX88" fmla="*/ 1372362 w 2227170"/>
              <a:gd name="connsiteY88" fmla="*/ 2051976 h 6857999"/>
              <a:gd name="connsiteX89" fmla="*/ 1420614 w 2227170"/>
              <a:gd name="connsiteY89" fmla="*/ 2145889 h 6857999"/>
              <a:gd name="connsiteX90" fmla="*/ 1451666 w 2227170"/>
              <a:gd name="connsiteY90" fmla="*/ 2217503 h 6857999"/>
              <a:gd name="connsiteX91" fmla="*/ 1479100 w 2227170"/>
              <a:gd name="connsiteY91" fmla="*/ 2316384 h 6857999"/>
              <a:gd name="connsiteX92" fmla="*/ 1519073 w 2227170"/>
              <a:gd name="connsiteY92" fmla="*/ 2417297 h 6857999"/>
              <a:gd name="connsiteX93" fmla="*/ 1545426 w 2227170"/>
              <a:gd name="connsiteY93" fmla="*/ 2467287 h 6857999"/>
              <a:gd name="connsiteX94" fmla="*/ 1587486 w 2227170"/>
              <a:gd name="connsiteY94" fmla="*/ 2562780 h 6857999"/>
              <a:gd name="connsiteX95" fmla="*/ 1625487 w 2227170"/>
              <a:gd name="connsiteY95" fmla="*/ 2660424 h 6857999"/>
              <a:gd name="connsiteX96" fmla="*/ 1659666 w 2227170"/>
              <a:gd name="connsiteY96" fmla="*/ 2838661 h 6857999"/>
              <a:gd name="connsiteX97" fmla="*/ 1723303 w 2227170"/>
              <a:gd name="connsiteY97" fmla="*/ 3005526 h 6857999"/>
              <a:gd name="connsiteX98" fmla="*/ 1768467 w 2227170"/>
              <a:gd name="connsiteY98" fmla="*/ 3137119 h 6857999"/>
              <a:gd name="connsiteX99" fmla="*/ 1799379 w 2227170"/>
              <a:gd name="connsiteY99" fmla="*/ 3214434 h 6857999"/>
              <a:gd name="connsiteX100" fmla="*/ 1872393 w 2227170"/>
              <a:gd name="connsiteY100" fmla="*/ 3358657 h 6857999"/>
              <a:gd name="connsiteX101" fmla="*/ 1903898 w 2227170"/>
              <a:gd name="connsiteY101" fmla="*/ 3459898 h 6857999"/>
              <a:gd name="connsiteX102" fmla="*/ 1891868 w 2227170"/>
              <a:gd name="connsiteY102" fmla="*/ 3461356 h 6857999"/>
              <a:gd name="connsiteX103" fmla="*/ 1714447 w 2227170"/>
              <a:gd name="connsiteY103" fmla="*/ 3473344 h 6857999"/>
              <a:gd name="connsiteX104" fmla="*/ 1689927 w 2227170"/>
              <a:gd name="connsiteY104" fmla="*/ 3476520 h 6857999"/>
              <a:gd name="connsiteX105" fmla="*/ 1512523 w 2227170"/>
              <a:gd name="connsiteY105" fmla="*/ 3453342 h 6857999"/>
              <a:gd name="connsiteX106" fmla="*/ 1463356 w 2227170"/>
              <a:gd name="connsiteY106" fmla="*/ 3435415 h 6857999"/>
              <a:gd name="connsiteX107" fmla="*/ 1435748 w 2227170"/>
              <a:gd name="connsiteY107" fmla="*/ 3430627 h 6857999"/>
              <a:gd name="connsiteX108" fmla="*/ 1434021 w 2227170"/>
              <a:gd name="connsiteY108" fmla="*/ 3409971 h 6857999"/>
              <a:gd name="connsiteX109" fmla="*/ 1403697 w 2227170"/>
              <a:gd name="connsiteY109" fmla="*/ 3352066 h 6857999"/>
              <a:gd name="connsiteX110" fmla="*/ 1304079 w 2227170"/>
              <a:gd name="connsiteY110" fmla="*/ 3288499 h 6857999"/>
              <a:gd name="connsiteX111" fmla="*/ 1263513 w 2227170"/>
              <a:gd name="connsiteY111" fmla="*/ 3224801 h 6857999"/>
              <a:gd name="connsiteX112" fmla="*/ 1239849 w 2227170"/>
              <a:gd name="connsiteY112" fmla="*/ 3179271 h 6857999"/>
              <a:gd name="connsiteX113" fmla="*/ 1200295 w 2227170"/>
              <a:gd name="connsiteY113" fmla="*/ 3136681 h 6857999"/>
              <a:gd name="connsiteX114" fmla="*/ 1098516 w 2227170"/>
              <a:gd name="connsiteY114" fmla="*/ 3085335 h 6857999"/>
              <a:gd name="connsiteX115" fmla="*/ 1011619 w 2227170"/>
              <a:gd name="connsiteY115" fmla="*/ 3016205 h 6857999"/>
              <a:gd name="connsiteX116" fmla="*/ 973275 w 2227170"/>
              <a:gd name="connsiteY116" fmla="*/ 2908439 h 6857999"/>
              <a:gd name="connsiteX117" fmla="*/ 954491 w 2227170"/>
              <a:gd name="connsiteY117" fmla="*/ 2842361 h 6857999"/>
              <a:gd name="connsiteX118" fmla="*/ 1016911 w 2227170"/>
              <a:gd name="connsiteY118" fmla="*/ 2599848 h 6857999"/>
              <a:gd name="connsiteX119" fmla="*/ 1067676 w 2227170"/>
              <a:gd name="connsiteY119" fmla="*/ 2435466 h 6857999"/>
              <a:gd name="connsiteX120" fmla="*/ 1065045 w 2227170"/>
              <a:gd name="connsiteY120" fmla="*/ 2378738 h 6857999"/>
              <a:gd name="connsiteX121" fmla="*/ 998558 w 2227170"/>
              <a:gd name="connsiteY121" fmla="*/ 2210113 h 6857999"/>
              <a:gd name="connsiteX122" fmla="*/ 980810 w 2227170"/>
              <a:gd name="connsiteY122" fmla="*/ 2050248 h 6857999"/>
              <a:gd name="connsiteX123" fmla="*/ 985875 w 2227170"/>
              <a:gd name="connsiteY123" fmla="*/ 1932531 h 6857999"/>
              <a:gd name="connsiteX124" fmla="*/ 991251 w 2227170"/>
              <a:gd name="connsiteY124" fmla="*/ 1831462 h 6857999"/>
              <a:gd name="connsiteX125" fmla="*/ 983833 w 2227170"/>
              <a:gd name="connsiteY125" fmla="*/ 1708173 h 6857999"/>
              <a:gd name="connsiteX126" fmla="*/ 966921 w 2227170"/>
              <a:gd name="connsiteY126" fmla="*/ 1636638 h 6857999"/>
              <a:gd name="connsiteX127" fmla="*/ 944156 w 2227170"/>
              <a:gd name="connsiteY127" fmla="*/ 1523444 h 6857999"/>
              <a:gd name="connsiteX128" fmla="*/ 910490 w 2227170"/>
              <a:gd name="connsiteY128" fmla="*/ 1405991 h 6857999"/>
              <a:gd name="connsiteX129" fmla="*/ 853488 w 2227170"/>
              <a:gd name="connsiteY129" fmla="*/ 1311394 h 6857999"/>
              <a:gd name="connsiteX130" fmla="*/ 801804 w 2227170"/>
              <a:gd name="connsiteY130" fmla="*/ 1257566 h 6857999"/>
              <a:gd name="connsiteX131" fmla="*/ 737368 w 2227170"/>
              <a:gd name="connsiteY131" fmla="*/ 1112096 h 6857999"/>
              <a:gd name="connsiteX132" fmla="*/ 597412 w 2227170"/>
              <a:gd name="connsiteY132" fmla="*/ 969072 h 6857999"/>
              <a:gd name="connsiteX133" fmla="*/ 542819 w 2227170"/>
              <a:gd name="connsiteY133" fmla="*/ 884069 h 6857999"/>
              <a:gd name="connsiteX134" fmla="*/ 530439 w 2227170"/>
              <a:gd name="connsiteY134" fmla="*/ 838495 h 6857999"/>
              <a:gd name="connsiteX135" fmla="*/ 495418 w 2227170"/>
              <a:gd name="connsiteY135" fmla="*/ 758969 h 6857999"/>
              <a:gd name="connsiteX136" fmla="*/ 467896 w 2227170"/>
              <a:gd name="connsiteY136" fmla="*/ 710990 h 6857999"/>
              <a:gd name="connsiteX137" fmla="*/ 360952 w 2227170"/>
              <a:gd name="connsiteY137" fmla="*/ 575332 h 6857999"/>
              <a:gd name="connsiteX138" fmla="*/ 329420 w 2227170"/>
              <a:gd name="connsiteY138" fmla="*/ 533869 h 6857999"/>
              <a:gd name="connsiteX139" fmla="*/ 277101 w 2227170"/>
              <a:gd name="connsiteY139" fmla="*/ 450003 h 6857999"/>
              <a:gd name="connsiteX140" fmla="*/ 262642 w 2227170"/>
              <a:gd name="connsiteY140" fmla="*/ 414480 h 6857999"/>
              <a:gd name="connsiteX141" fmla="*/ 219625 w 2227170"/>
              <a:gd name="connsiteY141" fmla="*/ 349349 h 6857999"/>
              <a:gd name="connsiteX142" fmla="*/ 104836 w 2227170"/>
              <a:gd name="connsiteY142" fmla="*/ 192439 h 6857999"/>
              <a:gd name="connsiteX143" fmla="*/ 37941 w 2227170"/>
              <a:gd name="connsiteY143" fmla="*/ 122586 h 6857999"/>
              <a:gd name="connsiteX144" fmla="*/ 16247 w 2227170"/>
              <a:gd name="connsiteY144" fmla="*/ 6147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227170" h="6857999">
                <a:moveTo>
                  <a:pt x="1435747" y="3430628"/>
                </a:moveTo>
                <a:lnTo>
                  <a:pt x="1463355" y="3435416"/>
                </a:lnTo>
                <a:cubicBezTo>
                  <a:pt x="1480184" y="3439826"/>
                  <a:pt x="1496566" y="3445726"/>
                  <a:pt x="1512522" y="3453342"/>
                </a:cubicBezTo>
                <a:cubicBezTo>
                  <a:pt x="1561201" y="3476708"/>
                  <a:pt x="1623580" y="3483625"/>
                  <a:pt x="1689926" y="3476521"/>
                </a:cubicBezTo>
                <a:cubicBezTo>
                  <a:pt x="1698220" y="3475588"/>
                  <a:pt x="1708677" y="3471849"/>
                  <a:pt x="1714445" y="3473345"/>
                </a:cubicBezTo>
                <a:cubicBezTo>
                  <a:pt x="1779620" y="3489747"/>
                  <a:pt x="1834653" y="3472188"/>
                  <a:pt x="1891867" y="3461357"/>
                </a:cubicBezTo>
                <a:lnTo>
                  <a:pt x="1903897" y="3459899"/>
                </a:lnTo>
                <a:lnTo>
                  <a:pt x="1939997" y="3575905"/>
                </a:lnTo>
                <a:cubicBezTo>
                  <a:pt x="1946484" y="3597372"/>
                  <a:pt x="1953252" y="3618812"/>
                  <a:pt x="1959353" y="3640463"/>
                </a:cubicBezTo>
                <a:lnTo>
                  <a:pt x="1972749" y="3697872"/>
                </a:lnTo>
                <a:lnTo>
                  <a:pt x="1974716" y="3706299"/>
                </a:lnTo>
                <a:cubicBezTo>
                  <a:pt x="1990622" y="3797563"/>
                  <a:pt x="2002102" y="3890387"/>
                  <a:pt x="2015942" y="3982180"/>
                </a:cubicBezTo>
                <a:cubicBezTo>
                  <a:pt x="2020339" y="4012204"/>
                  <a:pt x="2028650" y="4041142"/>
                  <a:pt x="2031892" y="4071548"/>
                </a:cubicBezTo>
                <a:cubicBezTo>
                  <a:pt x="2035443" y="4104448"/>
                  <a:pt x="2033020" y="4138953"/>
                  <a:pt x="2036571" y="4171852"/>
                </a:cubicBezTo>
                <a:cubicBezTo>
                  <a:pt x="2042360" y="4226575"/>
                  <a:pt x="2052059" y="4280215"/>
                  <a:pt x="2058065" y="4334965"/>
                </a:cubicBezTo>
                <a:cubicBezTo>
                  <a:pt x="2069516" y="4440581"/>
                  <a:pt x="2079848" y="4546311"/>
                  <a:pt x="2089962" y="4652006"/>
                </a:cubicBezTo>
                <a:cubicBezTo>
                  <a:pt x="2092086" y="4674630"/>
                  <a:pt x="2089393" y="4698483"/>
                  <a:pt x="2091986" y="4720900"/>
                </a:cubicBezTo>
                <a:cubicBezTo>
                  <a:pt x="2099090" y="4780437"/>
                  <a:pt x="2107526" y="4839889"/>
                  <a:pt x="2116222" y="4899103"/>
                </a:cubicBezTo>
                <a:cubicBezTo>
                  <a:pt x="2121567" y="4934975"/>
                  <a:pt x="2129409" y="4970386"/>
                  <a:pt x="2134280" y="5006463"/>
                </a:cubicBezTo>
                <a:cubicBezTo>
                  <a:pt x="2138181" y="5035327"/>
                  <a:pt x="2140233" y="5064748"/>
                  <a:pt x="2140946" y="5094252"/>
                </a:cubicBezTo>
                <a:cubicBezTo>
                  <a:pt x="2141573" y="5119660"/>
                  <a:pt x="2137495" y="5145495"/>
                  <a:pt x="2139028" y="5170758"/>
                </a:cubicBezTo>
                <a:cubicBezTo>
                  <a:pt x="2143115" y="5239128"/>
                  <a:pt x="2149053" y="5306937"/>
                  <a:pt x="2154083" y="5374894"/>
                </a:cubicBezTo>
                <a:cubicBezTo>
                  <a:pt x="2156003" y="5402116"/>
                  <a:pt x="2156328" y="5429662"/>
                  <a:pt x="2159878" y="5456299"/>
                </a:cubicBezTo>
                <a:cubicBezTo>
                  <a:pt x="2169087" y="5527565"/>
                  <a:pt x="2181047" y="5598128"/>
                  <a:pt x="2189136" y="5669510"/>
                </a:cubicBezTo>
                <a:cubicBezTo>
                  <a:pt x="2195841" y="5728715"/>
                  <a:pt x="2198200" y="5788945"/>
                  <a:pt x="2203058" y="5848712"/>
                </a:cubicBezTo>
                <a:cubicBezTo>
                  <a:pt x="2205241" y="5874065"/>
                  <a:pt x="2209957" y="5898688"/>
                  <a:pt x="2211270" y="5923918"/>
                </a:cubicBezTo>
                <a:cubicBezTo>
                  <a:pt x="2214375" y="5980441"/>
                  <a:pt x="2215629" y="6037520"/>
                  <a:pt x="2218696" y="6094309"/>
                </a:cubicBezTo>
                <a:cubicBezTo>
                  <a:pt x="2220549" y="6126699"/>
                  <a:pt x="2227542" y="6158719"/>
                  <a:pt x="2227155" y="6191335"/>
                </a:cubicBezTo>
                <a:cubicBezTo>
                  <a:pt x="2226207" y="6268795"/>
                  <a:pt x="2222365" y="6346394"/>
                  <a:pt x="2219390" y="6424114"/>
                </a:cubicBezTo>
                <a:cubicBezTo>
                  <a:pt x="2216292" y="6504264"/>
                  <a:pt x="2213668" y="6584212"/>
                  <a:pt x="2209703" y="6664246"/>
                </a:cubicBezTo>
                <a:cubicBezTo>
                  <a:pt x="2207306" y="6708013"/>
                  <a:pt x="2201832" y="6751624"/>
                  <a:pt x="2199216" y="6795360"/>
                </a:cubicBezTo>
                <a:lnTo>
                  <a:pt x="2197257" y="6857999"/>
                </a:lnTo>
                <a:lnTo>
                  <a:pt x="2026554" y="6857999"/>
                </a:lnTo>
                <a:lnTo>
                  <a:pt x="2060891" y="6720903"/>
                </a:lnTo>
                <a:cubicBezTo>
                  <a:pt x="2072503" y="6665089"/>
                  <a:pt x="2056350" y="6635319"/>
                  <a:pt x="2012613" y="6617730"/>
                </a:cubicBezTo>
                <a:cubicBezTo>
                  <a:pt x="1988364" y="6607784"/>
                  <a:pt x="1962210" y="6595663"/>
                  <a:pt x="1960297" y="6560549"/>
                </a:cubicBezTo>
                <a:cubicBezTo>
                  <a:pt x="1957307" y="6503223"/>
                  <a:pt x="1960688" y="6444619"/>
                  <a:pt x="1911439" y="6409646"/>
                </a:cubicBezTo>
                <a:cubicBezTo>
                  <a:pt x="1925288" y="6396076"/>
                  <a:pt x="1933540" y="6387707"/>
                  <a:pt x="1941755" y="6379605"/>
                </a:cubicBezTo>
                <a:cubicBezTo>
                  <a:pt x="1964582" y="6357226"/>
                  <a:pt x="1980146" y="6306327"/>
                  <a:pt x="1967169" y="6277544"/>
                </a:cubicBezTo>
                <a:cubicBezTo>
                  <a:pt x="1948370" y="6235151"/>
                  <a:pt x="1957958" y="6200015"/>
                  <a:pt x="1982077" y="6165295"/>
                </a:cubicBezTo>
                <a:cubicBezTo>
                  <a:pt x="2022088" y="6107214"/>
                  <a:pt x="2024735" y="6036528"/>
                  <a:pt x="2021065" y="5971487"/>
                </a:cubicBezTo>
                <a:cubicBezTo>
                  <a:pt x="2018464" y="5922385"/>
                  <a:pt x="2008510" y="5868982"/>
                  <a:pt x="1973662" y="5832226"/>
                </a:cubicBezTo>
                <a:cubicBezTo>
                  <a:pt x="1962477" y="5820581"/>
                  <a:pt x="1959306" y="5797535"/>
                  <a:pt x="1953549" y="5778754"/>
                </a:cubicBezTo>
                <a:cubicBezTo>
                  <a:pt x="1948891" y="5763124"/>
                  <a:pt x="1944782" y="5746757"/>
                  <a:pt x="1942739" y="5729863"/>
                </a:cubicBezTo>
                <a:cubicBezTo>
                  <a:pt x="1940409" y="5711839"/>
                  <a:pt x="1936175" y="5691638"/>
                  <a:pt x="1940531" y="5674826"/>
                </a:cubicBezTo>
                <a:cubicBezTo>
                  <a:pt x="1953455" y="5623827"/>
                  <a:pt x="1948183" y="5581155"/>
                  <a:pt x="1921890" y="5540158"/>
                </a:cubicBezTo>
                <a:cubicBezTo>
                  <a:pt x="1908295" y="5518914"/>
                  <a:pt x="1892512" y="5488106"/>
                  <a:pt x="1895673" y="5464049"/>
                </a:cubicBezTo>
                <a:cubicBezTo>
                  <a:pt x="1903251" y="5405489"/>
                  <a:pt x="1894476" y="5354705"/>
                  <a:pt x="1883229" y="5299486"/>
                </a:cubicBezTo>
                <a:cubicBezTo>
                  <a:pt x="1876073" y="5263904"/>
                  <a:pt x="1873244" y="5224301"/>
                  <a:pt x="1867297" y="5186434"/>
                </a:cubicBezTo>
                <a:cubicBezTo>
                  <a:pt x="1860260" y="5142157"/>
                  <a:pt x="1861988" y="5095296"/>
                  <a:pt x="1829639" y="5064337"/>
                </a:cubicBezTo>
                <a:cubicBezTo>
                  <a:pt x="1826152" y="5060853"/>
                  <a:pt x="1826740" y="5051950"/>
                  <a:pt x="1823656" y="5047159"/>
                </a:cubicBezTo>
                <a:cubicBezTo>
                  <a:pt x="1814298" y="5031960"/>
                  <a:pt x="1806371" y="5012874"/>
                  <a:pt x="1793723" y="5003744"/>
                </a:cubicBezTo>
                <a:cubicBezTo>
                  <a:pt x="1756761" y="4977307"/>
                  <a:pt x="1717858" y="4955228"/>
                  <a:pt x="1679944" y="4930834"/>
                </a:cubicBezTo>
                <a:cubicBezTo>
                  <a:pt x="1671835" y="4925607"/>
                  <a:pt x="1661303" y="4920315"/>
                  <a:pt x="1657480" y="4911337"/>
                </a:cubicBezTo>
                <a:cubicBezTo>
                  <a:pt x="1635585" y="4859522"/>
                  <a:pt x="1614886" y="4807057"/>
                  <a:pt x="1594697" y="4754123"/>
                </a:cubicBezTo>
                <a:cubicBezTo>
                  <a:pt x="1586633" y="4732840"/>
                  <a:pt x="1595035" y="4717144"/>
                  <a:pt x="1610087" y="4701292"/>
                </a:cubicBezTo>
                <a:cubicBezTo>
                  <a:pt x="1624417" y="4685883"/>
                  <a:pt x="1639744" y="4666529"/>
                  <a:pt x="1645783" y="4645602"/>
                </a:cubicBezTo>
                <a:cubicBezTo>
                  <a:pt x="1657646" y="4603705"/>
                  <a:pt x="1665182" y="4559572"/>
                  <a:pt x="1671304" y="4516054"/>
                </a:cubicBezTo>
                <a:cubicBezTo>
                  <a:pt x="1673597" y="4499770"/>
                  <a:pt x="1668234" y="4481320"/>
                  <a:pt x="1664087" y="4465215"/>
                </a:cubicBezTo>
                <a:cubicBezTo>
                  <a:pt x="1656218" y="4434707"/>
                  <a:pt x="1643929" y="4405752"/>
                  <a:pt x="1638164" y="4374448"/>
                </a:cubicBezTo>
                <a:cubicBezTo>
                  <a:pt x="1631557" y="4338122"/>
                  <a:pt x="1616055" y="4314707"/>
                  <a:pt x="1588685" y="4300238"/>
                </a:cubicBezTo>
                <a:cubicBezTo>
                  <a:pt x="1547937" y="4278712"/>
                  <a:pt x="1523199" y="4237659"/>
                  <a:pt x="1505039" y="4190727"/>
                </a:cubicBezTo>
                <a:cubicBezTo>
                  <a:pt x="1481808" y="4131100"/>
                  <a:pt x="1492604" y="4065370"/>
                  <a:pt x="1493843" y="4001566"/>
                </a:cubicBezTo>
                <a:cubicBezTo>
                  <a:pt x="1494406" y="3977140"/>
                  <a:pt x="1495513" y="3951977"/>
                  <a:pt x="1491439" y="3929077"/>
                </a:cubicBezTo>
                <a:cubicBezTo>
                  <a:pt x="1480036" y="3863970"/>
                  <a:pt x="1469366" y="3798964"/>
                  <a:pt x="1470437" y="3732048"/>
                </a:cubicBezTo>
                <a:lnTo>
                  <a:pt x="1471926" y="3713390"/>
                </a:lnTo>
                <a:lnTo>
                  <a:pt x="1471925" y="3713390"/>
                </a:lnTo>
                <a:lnTo>
                  <a:pt x="1475829" y="3664425"/>
                </a:lnTo>
                <a:cubicBezTo>
                  <a:pt x="1476881" y="3656951"/>
                  <a:pt x="1477283" y="3649381"/>
                  <a:pt x="1477249" y="3641757"/>
                </a:cubicBezTo>
                <a:cubicBezTo>
                  <a:pt x="1477488" y="3575629"/>
                  <a:pt x="1483447" y="3508130"/>
                  <a:pt x="1442718" y="3455028"/>
                </a:cubicBezTo>
                <a:cubicBezTo>
                  <a:pt x="1438983" y="3450146"/>
                  <a:pt x="1437151" y="3442741"/>
                  <a:pt x="1436081" y="3434627"/>
                </a:cubicBezTo>
                <a:close/>
                <a:moveTo>
                  <a:pt x="0" y="0"/>
                </a:moveTo>
                <a:lnTo>
                  <a:pt x="480313" y="0"/>
                </a:lnTo>
                <a:lnTo>
                  <a:pt x="507191" y="126805"/>
                </a:lnTo>
                <a:cubicBezTo>
                  <a:pt x="510850" y="146378"/>
                  <a:pt x="511427" y="167424"/>
                  <a:pt x="517515" y="185431"/>
                </a:cubicBezTo>
                <a:cubicBezTo>
                  <a:pt x="545215" y="268285"/>
                  <a:pt x="576289" y="349161"/>
                  <a:pt x="602322" y="432867"/>
                </a:cubicBezTo>
                <a:cubicBezTo>
                  <a:pt x="629316" y="519159"/>
                  <a:pt x="664449" y="597886"/>
                  <a:pt x="717957" y="662316"/>
                </a:cubicBezTo>
                <a:cubicBezTo>
                  <a:pt x="767691" y="722133"/>
                  <a:pt x="818517" y="780468"/>
                  <a:pt x="868507" y="840047"/>
                </a:cubicBezTo>
                <a:cubicBezTo>
                  <a:pt x="881192" y="855172"/>
                  <a:pt x="896631" y="869597"/>
                  <a:pt x="903438" y="888795"/>
                </a:cubicBezTo>
                <a:cubicBezTo>
                  <a:pt x="917728" y="928650"/>
                  <a:pt x="927846" y="971457"/>
                  <a:pt x="938295" y="1013493"/>
                </a:cubicBezTo>
                <a:cubicBezTo>
                  <a:pt x="947146" y="1049587"/>
                  <a:pt x="952227" y="1087329"/>
                  <a:pt x="962274" y="1122775"/>
                </a:cubicBezTo>
                <a:cubicBezTo>
                  <a:pt x="970228" y="1151120"/>
                  <a:pt x="983145" y="1177171"/>
                  <a:pt x="994395" y="1204073"/>
                </a:cubicBezTo>
                <a:cubicBezTo>
                  <a:pt x="1004144" y="1227496"/>
                  <a:pt x="1011858" y="1252812"/>
                  <a:pt x="1024698" y="1273134"/>
                </a:cubicBezTo>
                <a:cubicBezTo>
                  <a:pt x="1055755" y="1322698"/>
                  <a:pt x="1086123" y="1372439"/>
                  <a:pt x="1105920" y="1431309"/>
                </a:cubicBezTo>
                <a:cubicBezTo>
                  <a:pt x="1125612" y="1489349"/>
                  <a:pt x="1148972" y="1544909"/>
                  <a:pt x="1169137" y="1602741"/>
                </a:cubicBezTo>
                <a:cubicBezTo>
                  <a:pt x="1188802" y="1659416"/>
                  <a:pt x="1211781" y="1711385"/>
                  <a:pt x="1256045" y="1745656"/>
                </a:cubicBezTo>
                <a:cubicBezTo>
                  <a:pt x="1275564" y="1760924"/>
                  <a:pt x="1296322" y="1781541"/>
                  <a:pt x="1305410" y="1806507"/>
                </a:cubicBezTo>
                <a:cubicBezTo>
                  <a:pt x="1318315" y="1842083"/>
                  <a:pt x="1318707" y="1884882"/>
                  <a:pt x="1328595" y="1923029"/>
                </a:cubicBezTo>
                <a:cubicBezTo>
                  <a:pt x="1340183" y="1967950"/>
                  <a:pt x="1348451" y="2019205"/>
                  <a:pt x="1372362" y="2051976"/>
                </a:cubicBezTo>
                <a:cubicBezTo>
                  <a:pt x="1393690" y="2081114"/>
                  <a:pt x="1409558" y="2109756"/>
                  <a:pt x="1420614" y="2145889"/>
                </a:cubicBezTo>
                <a:cubicBezTo>
                  <a:pt x="1428329" y="2171204"/>
                  <a:pt x="1446013" y="2191660"/>
                  <a:pt x="1451666" y="2217503"/>
                </a:cubicBezTo>
                <a:cubicBezTo>
                  <a:pt x="1459262" y="2251515"/>
                  <a:pt x="1464220" y="2285429"/>
                  <a:pt x="1479100" y="2316384"/>
                </a:cubicBezTo>
                <a:cubicBezTo>
                  <a:pt x="1494480" y="2348495"/>
                  <a:pt x="1505180" y="2384032"/>
                  <a:pt x="1519073" y="2417297"/>
                </a:cubicBezTo>
                <a:cubicBezTo>
                  <a:pt x="1526537" y="2434955"/>
                  <a:pt x="1537451" y="2450104"/>
                  <a:pt x="1545426" y="2467287"/>
                </a:cubicBezTo>
                <a:cubicBezTo>
                  <a:pt x="1560015" y="2498743"/>
                  <a:pt x="1574095" y="2530674"/>
                  <a:pt x="1587486" y="2562780"/>
                </a:cubicBezTo>
                <a:cubicBezTo>
                  <a:pt x="1600880" y="2594883"/>
                  <a:pt x="1617279" y="2626052"/>
                  <a:pt x="1625487" y="2660424"/>
                </a:cubicBezTo>
                <a:cubicBezTo>
                  <a:pt x="1639356" y="2719002"/>
                  <a:pt x="1643839" y="2781437"/>
                  <a:pt x="1659666" y="2838661"/>
                </a:cubicBezTo>
                <a:cubicBezTo>
                  <a:pt x="1675816" y="2896745"/>
                  <a:pt x="1698487" y="2952480"/>
                  <a:pt x="1723303" y="3005526"/>
                </a:cubicBezTo>
                <a:cubicBezTo>
                  <a:pt x="1742828" y="3047477"/>
                  <a:pt x="1762476" y="3086994"/>
                  <a:pt x="1768467" y="3137119"/>
                </a:cubicBezTo>
                <a:cubicBezTo>
                  <a:pt x="1771830" y="3165089"/>
                  <a:pt x="1783459" y="3195584"/>
                  <a:pt x="1799379" y="3214434"/>
                </a:cubicBezTo>
                <a:cubicBezTo>
                  <a:pt x="1834097" y="3255256"/>
                  <a:pt x="1855719" y="3304309"/>
                  <a:pt x="1872393" y="3358657"/>
                </a:cubicBezTo>
                <a:lnTo>
                  <a:pt x="1903898" y="3459898"/>
                </a:lnTo>
                <a:lnTo>
                  <a:pt x="1891868" y="3461356"/>
                </a:lnTo>
                <a:cubicBezTo>
                  <a:pt x="1834654" y="3472187"/>
                  <a:pt x="1779621" y="3489747"/>
                  <a:pt x="1714447" y="3473344"/>
                </a:cubicBezTo>
                <a:cubicBezTo>
                  <a:pt x="1708678" y="3471848"/>
                  <a:pt x="1698221" y="3475587"/>
                  <a:pt x="1689927" y="3476520"/>
                </a:cubicBezTo>
                <a:cubicBezTo>
                  <a:pt x="1623581" y="3483624"/>
                  <a:pt x="1561203" y="3476707"/>
                  <a:pt x="1512523" y="3453342"/>
                </a:cubicBezTo>
                <a:cubicBezTo>
                  <a:pt x="1496568" y="3445724"/>
                  <a:pt x="1480185" y="3439824"/>
                  <a:pt x="1463356" y="3435415"/>
                </a:cubicBezTo>
                <a:lnTo>
                  <a:pt x="1435748" y="3430627"/>
                </a:lnTo>
                <a:lnTo>
                  <a:pt x="1434021" y="3409971"/>
                </a:lnTo>
                <a:cubicBezTo>
                  <a:pt x="1432029" y="3383279"/>
                  <a:pt x="1422980" y="3364307"/>
                  <a:pt x="1403697" y="3352066"/>
                </a:cubicBezTo>
                <a:cubicBezTo>
                  <a:pt x="1370357" y="3331312"/>
                  <a:pt x="1338080" y="3307714"/>
                  <a:pt x="1304079" y="3288499"/>
                </a:cubicBezTo>
                <a:cubicBezTo>
                  <a:pt x="1280753" y="3275143"/>
                  <a:pt x="1269685" y="3254802"/>
                  <a:pt x="1263513" y="3224801"/>
                </a:cubicBezTo>
                <a:cubicBezTo>
                  <a:pt x="1260131" y="3207989"/>
                  <a:pt x="1249727" y="3192368"/>
                  <a:pt x="1239849" y="3179271"/>
                </a:cubicBezTo>
                <a:cubicBezTo>
                  <a:pt x="1227926" y="3163435"/>
                  <a:pt x="1210513" y="3153636"/>
                  <a:pt x="1200295" y="3136681"/>
                </a:cubicBezTo>
                <a:cubicBezTo>
                  <a:pt x="1174729" y="3095239"/>
                  <a:pt x="1142304" y="3078970"/>
                  <a:pt x="1098516" y="3085335"/>
                </a:cubicBezTo>
                <a:cubicBezTo>
                  <a:pt x="1059686" y="3091033"/>
                  <a:pt x="1013874" y="3055184"/>
                  <a:pt x="1011619" y="3016205"/>
                </a:cubicBezTo>
                <a:cubicBezTo>
                  <a:pt x="1009059" y="2973099"/>
                  <a:pt x="992305" y="2941338"/>
                  <a:pt x="973275" y="2908439"/>
                </a:cubicBezTo>
                <a:cubicBezTo>
                  <a:pt x="962595" y="2890058"/>
                  <a:pt x="954588" y="2865245"/>
                  <a:pt x="954491" y="2842361"/>
                </a:cubicBezTo>
                <a:cubicBezTo>
                  <a:pt x="953900" y="2755427"/>
                  <a:pt x="980596" y="2677232"/>
                  <a:pt x="1016911" y="2599848"/>
                </a:cubicBezTo>
                <a:cubicBezTo>
                  <a:pt x="1040610" y="2549275"/>
                  <a:pt x="1053210" y="2491150"/>
                  <a:pt x="1067676" y="2435466"/>
                </a:cubicBezTo>
                <a:cubicBezTo>
                  <a:pt x="1072106" y="2418119"/>
                  <a:pt x="1070928" y="2395084"/>
                  <a:pt x="1065045" y="2378738"/>
                </a:cubicBezTo>
                <a:cubicBezTo>
                  <a:pt x="1044804" y="2321440"/>
                  <a:pt x="1023660" y="2264284"/>
                  <a:pt x="998558" y="2210113"/>
                </a:cubicBezTo>
                <a:cubicBezTo>
                  <a:pt x="974922" y="2159685"/>
                  <a:pt x="969670" y="2105857"/>
                  <a:pt x="980810" y="2050248"/>
                </a:cubicBezTo>
                <a:cubicBezTo>
                  <a:pt x="988944" y="2009738"/>
                  <a:pt x="988704" y="1972134"/>
                  <a:pt x="985875" y="1932531"/>
                </a:cubicBezTo>
                <a:cubicBezTo>
                  <a:pt x="983445" y="1899517"/>
                  <a:pt x="983632" y="1863605"/>
                  <a:pt x="991251" y="1831462"/>
                </a:cubicBezTo>
                <a:cubicBezTo>
                  <a:pt x="1002010" y="1786419"/>
                  <a:pt x="1001019" y="1747889"/>
                  <a:pt x="983833" y="1708173"/>
                </a:cubicBezTo>
                <a:cubicBezTo>
                  <a:pt x="974650" y="1687006"/>
                  <a:pt x="971894" y="1661024"/>
                  <a:pt x="966921" y="1636638"/>
                </a:cubicBezTo>
                <a:cubicBezTo>
                  <a:pt x="959164" y="1599065"/>
                  <a:pt x="953544" y="1560430"/>
                  <a:pt x="944156" y="1523444"/>
                </a:cubicBezTo>
                <a:cubicBezTo>
                  <a:pt x="934274" y="1483663"/>
                  <a:pt x="918090" y="1446266"/>
                  <a:pt x="910490" y="1405991"/>
                </a:cubicBezTo>
                <a:cubicBezTo>
                  <a:pt x="902221" y="1362626"/>
                  <a:pt x="884511" y="1332909"/>
                  <a:pt x="853488" y="1311394"/>
                </a:cubicBezTo>
                <a:cubicBezTo>
                  <a:pt x="833960" y="1297754"/>
                  <a:pt x="813693" y="1279930"/>
                  <a:pt x="801804" y="1257566"/>
                </a:cubicBezTo>
                <a:cubicBezTo>
                  <a:pt x="777567" y="1211409"/>
                  <a:pt x="761060" y="1158994"/>
                  <a:pt x="737368" y="1112096"/>
                </a:cubicBezTo>
                <a:cubicBezTo>
                  <a:pt x="704192" y="1046171"/>
                  <a:pt x="667774" y="984417"/>
                  <a:pt x="597412" y="969072"/>
                </a:cubicBezTo>
                <a:cubicBezTo>
                  <a:pt x="558582" y="960616"/>
                  <a:pt x="545495" y="932638"/>
                  <a:pt x="542819" y="884069"/>
                </a:cubicBezTo>
                <a:cubicBezTo>
                  <a:pt x="542001" y="867894"/>
                  <a:pt x="539302" y="844641"/>
                  <a:pt x="530439" y="838495"/>
                </a:cubicBezTo>
                <a:cubicBezTo>
                  <a:pt x="504064" y="820083"/>
                  <a:pt x="502635" y="789389"/>
                  <a:pt x="495418" y="758969"/>
                </a:cubicBezTo>
                <a:cubicBezTo>
                  <a:pt x="491137" y="740668"/>
                  <a:pt x="480917" y="717450"/>
                  <a:pt x="467896" y="710990"/>
                </a:cubicBezTo>
                <a:cubicBezTo>
                  <a:pt x="415237" y="684524"/>
                  <a:pt x="389928" y="628690"/>
                  <a:pt x="360952" y="575332"/>
                </a:cubicBezTo>
                <a:cubicBezTo>
                  <a:pt x="352320" y="559688"/>
                  <a:pt x="342318" y="542764"/>
                  <a:pt x="329420" y="533869"/>
                </a:cubicBezTo>
                <a:cubicBezTo>
                  <a:pt x="301564" y="514975"/>
                  <a:pt x="282964" y="490033"/>
                  <a:pt x="277101" y="450003"/>
                </a:cubicBezTo>
                <a:cubicBezTo>
                  <a:pt x="275358" y="437236"/>
                  <a:pt x="268913" y="424892"/>
                  <a:pt x="262642" y="414480"/>
                </a:cubicBezTo>
                <a:cubicBezTo>
                  <a:pt x="248980" y="392138"/>
                  <a:pt x="232048" y="372606"/>
                  <a:pt x="219625" y="349349"/>
                </a:cubicBezTo>
                <a:cubicBezTo>
                  <a:pt x="187497" y="290106"/>
                  <a:pt x="155946" y="231487"/>
                  <a:pt x="104836" y="192439"/>
                </a:cubicBezTo>
                <a:cubicBezTo>
                  <a:pt x="79877" y="173412"/>
                  <a:pt x="52832" y="151907"/>
                  <a:pt x="37941" y="122586"/>
                </a:cubicBezTo>
                <a:cubicBezTo>
                  <a:pt x="28510" y="103971"/>
                  <a:pt x="22002" y="83045"/>
                  <a:pt x="16247" y="61476"/>
                </a:cubicBezTo>
                <a:close/>
              </a:path>
            </a:pathLst>
          </a:custGeom>
          <a:blipFill dpi="0" rotWithShape="1">
            <a:blip r:embed="rId3">
              <a:alphaModFix amt="5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Obrázek 6" descr="Obsah obrázku interiér&#10;&#10;Popis se vygeneroval automaticky.">
            <a:extLst>
              <a:ext uri="{FF2B5EF4-FFF2-40B4-BE49-F238E27FC236}">
                <a16:creationId xmlns:a16="http://schemas.microsoft.com/office/drawing/2014/main" id="{83B22C51-0D2E-47E0-A8C0-980687AA8A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" r="11313"/>
          <a:stretch/>
        </p:blipFill>
        <p:spPr>
          <a:xfrm>
            <a:off x="8298032" y="1"/>
            <a:ext cx="3893968" cy="6858000"/>
          </a:xfrm>
          <a:custGeom>
            <a:avLst/>
            <a:gdLst/>
            <a:ahLst/>
            <a:cxnLst/>
            <a:rect l="l" t="t" r="r" b="b"/>
            <a:pathLst>
              <a:path w="3893968" h="6858000">
                <a:moveTo>
                  <a:pt x="338369" y="0"/>
                </a:moveTo>
                <a:lnTo>
                  <a:pt x="3893968" y="0"/>
                </a:lnTo>
                <a:lnTo>
                  <a:pt x="3893968" y="6858000"/>
                </a:lnTo>
                <a:lnTo>
                  <a:pt x="1216671" y="6858000"/>
                </a:lnTo>
                <a:lnTo>
                  <a:pt x="1198416" y="6818459"/>
                </a:lnTo>
                <a:cubicBezTo>
                  <a:pt x="1190734" y="6803472"/>
                  <a:pt x="1187035" y="6786020"/>
                  <a:pt x="1183009" y="6769170"/>
                </a:cubicBezTo>
                <a:cubicBezTo>
                  <a:pt x="1172295" y="6725194"/>
                  <a:pt x="1169341" y="6678213"/>
                  <a:pt x="1138622" y="6641421"/>
                </a:cubicBezTo>
                <a:cubicBezTo>
                  <a:pt x="1114549" y="6612440"/>
                  <a:pt x="1085974" y="6588651"/>
                  <a:pt x="1047406" y="6581078"/>
                </a:cubicBezTo>
                <a:cubicBezTo>
                  <a:pt x="1021497" y="6575985"/>
                  <a:pt x="1004018" y="6562662"/>
                  <a:pt x="991710" y="6538917"/>
                </a:cubicBezTo>
                <a:cubicBezTo>
                  <a:pt x="981041" y="6518466"/>
                  <a:pt x="965269" y="6500777"/>
                  <a:pt x="952962" y="6481244"/>
                </a:cubicBezTo>
                <a:cubicBezTo>
                  <a:pt x="946472" y="6470931"/>
                  <a:pt x="938516" y="6459224"/>
                  <a:pt x="937458" y="6447652"/>
                </a:cubicBezTo>
                <a:cubicBezTo>
                  <a:pt x="934632" y="6416727"/>
                  <a:pt x="932894" y="6385131"/>
                  <a:pt x="935239" y="6354307"/>
                </a:cubicBezTo>
                <a:cubicBezTo>
                  <a:pt x="936511" y="6338889"/>
                  <a:pt x="945954" y="6322914"/>
                  <a:pt x="955280" y="6309818"/>
                </a:cubicBezTo>
                <a:cubicBezTo>
                  <a:pt x="965138" y="6296290"/>
                  <a:pt x="969377" y="6284043"/>
                  <a:pt x="958607" y="6270870"/>
                </a:cubicBezTo>
                <a:cubicBezTo>
                  <a:pt x="931703" y="6238132"/>
                  <a:pt x="904454" y="6205803"/>
                  <a:pt x="876308" y="6174132"/>
                </a:cubicBezTo>
                <a:cubicBezTo>
                  <a:pt x="871407" y="6168650"/>
                  <a:pt x="861488" y="6166879"/>
                  <a:pt x="853639" y="6164727"/>
                </a:cubicBezTo>
                <a:cubicBezTo>
                  <a:pt x="816950" y="6154686"/>
                  <a:pt x="779845" y="6146408"/>
                  <a:pt x="743586" y="6134801"/>
                </a:cubicBezTo>
                <a:cubicBezTo>
                  <a:pt x="731165" y="6130771"/>
                  <a:pt x="720915" y="6119081"/>
                  <a:pt x="710165" y="6110309"/>
                </a:cubicBezTo>
                <a:cubicBezTo>
                  <a:pt x="706663" y="6107567"/>
                  <a:pt x="705521" y="6101357"/>
                  <a:pt x="701917" y="6099584"/>
                </a:cubicBezTo>
                <a:cubicBezTo>
                  <a:pt x="668742" y="6084061"/>
                  <a:pt x="661569" y="6051619"/>
                  <a:pt x="647429" y="6022496"/>
                </a:cubicBezTo>
                <a:cubicBezTo>
                  <a:pt x="635396" y="5997577"/>
                  <a:pt x="625690" y="5970917"/>
                  <a:pt x="613055" y="5947779"/>
                </a:cubicBezTo>
                <a:cubicBezTo>
                  <a:pt x="593323" y="5911894"/>
                  <a:pt x="576507" y="5878614"/>
                  <a:pt x="572144" y="5837119"/>
                </a:cubicBezTo>
                <a:cubicBezTo>
                  <a:pt x="570393" y="5820061"/>
                  <a:pt x="551309" y="5801720"/>
                  <a:pt x="535849" y="5789550"/>
                </a:cubicBezTo>
                <a:cubicBezTo>
                  <a:pt x="505966" y="5766073"/>
                  <a:pt x="493620" y="5737740"/>
                  <a:pt x="495189" y="5700485"/>
                </a:cubicBezTo>
                <a:cubicBezTo>
                  <a:pt x="495787" y="5688187"/>
                  <a:pt x="488469" y="5675080"/>
                  <a:pt x="483167" y="5663132"/>
                </a:cubicBezTo>
                <a:cubicBezTo>
                  <a:pt x="478315" y="5651905"/>
                  <a:pt x="471809" y="5641405"/>
                  <a:pt x="464972" y="5631508"/>
                </a:cubicBezTo>
                <a:cubicBezTo>
                  <a:pt x="456621" y="5619645"/>
                  <a:pt x="449678" y="5604401"/>
                  <a:pt x="438035" y="5598387"/>
                </a:cubicBezTo>
                <a:cubicBezTo>
                  <a:pt x="401668" y="5579329"/>
                  <a:pt x="383369" y="5544462"/>
                  <a:pt x="372106" y="5511248"/>
                </a:cubicBezTo>
                <a:cubicBezTo>
                  <a:pt x="356996" y="5467291"/>
                  <a:pt x="346209" y="5418348"/>
                  <a:pt x="369471" y="5371457"/>
                </a:cubicBezTo>
                <a:cubicBezTo>
                  <a:pt x="383550" y="5343391"/>
                  <a:pt x="385210" y="5317603"/>
                  <a:pt x="361431" y="5291847"/>
                </a:cubicBezTo>
                <a:cubicBezTo>
                  <a:pt x="345107" y="5274398"/>
                  <a:pt x="348937" y="5236746"/>
                  <a:pt x="364192" y="5217372"/>
                </a:cubicBezTo>
                <a:cubicBezTo>
                  <a:pt x="369673" y="5210365"/>
                  <a:pt x="375137" y="5203170"/>
                  <a:pt x="384393" y="5191420"/>
                </a:cubicBezTo>
                <a:cubicBezTo>
                  <a:pt x="336126" y="5176127"/>
                  <a:pt x="328192" y="5135340"/>
                  <a:pt x="315081" y="5096554"/>
                </a:cubicBezTo>
                <a:cubicBezTo>
                  <a:pt x="306982" y="5072810"/>
                  <a:pt x="282541" y="5069113"/>
                  <a:pt x="260118" y="5066571"/>
                </a:cubicBezTo>
                <a:cubicBezTo>
                  <a:pt x="219739" y="5062225"/>
                  <a:pt x="200534" y="5044659"/>
                  <a:pt x="200101" y="5004334"/>
                </a:cubicBezTo>
                <a:cubicBezTo>
                  <a:pt x="199667" y="4959801"/>
                  <a:pt x="201887" y="4915027"/>
                  <a:pt x="205282" y="4870526"/>
                </a:cubicBezTo>
                <a:cubicBezTo>
                  <a:pt x="207493" y="4842394"/>
                  <a:pt x="216776" y="4816294"/>
                  <a:pt x="237135" y="4794155"/>
                </a:cubicBezTo>
                <a:cubicBezTo>
                  <a:pt x="256979" y="4772639"/>
                  <a:pt x="254096" y="4768311"/>
                  <a:pt x="234769" y="4747312"/>
                </a:cubicBezTo>
                <a:cubicBezTo>
                  <a:pt x="212248" y="4722779"/>
                  <a:pt x="191160" y="4697159"/>
                  <a:pt x="171312" y="4670469"/>
                </a:cubicBezTo>
                <a:cubicBezTo>
                  <a:pt x="164997" y="4662055"/>
                  <a:pt x="164007" y="4649137"/>
                  <a:pt x="161847" y="4638047"/>
                </a:cubicBezTo>
                <a:cubicBezTo>
                  <a:pt x="158025" y="4619266"/>
                  <a:pt x="152446" y="4600072"/>
                  <a:pt x="153024" y="4581273"/>
                </a:cubicBezTo>
                <a:cubicBezTo>
                  <a:pt x="153671" y="4563232"/>
                  <a:pt x="159836" y="4544876"/>
                  <a:pt x="166106" y="4527662"/>
                </a:cubicBezTo>
                <a:cubicBezTo>
                  <a:pt x="183711" y="4479566"/>
                  <a:pt x="206974" y="4434780"/>
                  <a:pt x="242952" y="4397249"/>
                </a:cubicBezTo>
                <a:cubicBezTo>
                  <a:pt x="247676" y="4392419"/>
                  <a:pt x="248776" y="4383519"/>
                  <a:pt x="249824" y="4376152"/>
                </a:cubicBezTo>
                <a:cubicBezTo>
                  <a:pt x="251596" y="4364130"/>
                  <a:pt x="253141" y="4351746"/>
                  <a:pt x="252430" y="4339758"/>
                </a:cubicBezTo>
                <a:cubicBezTo>
                  <a:pt x="249021" y="4281533"/>
                  <a:pt x="271420" y="4233574"/>
                  <a:pt x="310483" y="4192126"/>
                </a:cubicBezTo>
                <a:cubicBezTo>
                  <a:pt x="321638" y="4180203"/>
                  <a:pt x="322204" y="4171734"/>
                  <a:pt x="307088" y="4161254"/>
                </a:cubicBezTo>
                <a:cubicBezTo>
                  <a:pt x="289526" y="4149088"/>
                  <a:pt x="294190" y="4128957"/>
                  <a:pt x="296371" y="4110965"/>
                </a:cubicBezTo>
                <a:cubicBezTo>
                  <a:pt x="298501" y="4092407"/>
                  <a:pt x="300805" y="4073639"/>
                  <a:pt x="302936" y="4055080"/>
                </a:cubicBezTo>
                <a:cubicBezTo>
                  <a:pt x="304360" y="4041369"/>
                  <a:pt x="305423" y="4027880"/>
                  <a:pt x="307434" y="4014304"/>
                </a:cubicBezTo>
                <a:cubicBezTo>
                  <a:pt x="313711" y="3972028"/>
                  <a:pt x="307277" y="3935121"/>
                  <a:pt x="273285" y="3904367"/>
                </a:cubicBezTo>
                <a:cubicBezTo>
                  <a:pt x="247229" y="3880922"/>
                  <a:pt x="237210" y="3848744"/>
                  <a:pt x="241230" y="3813177"/>
                </a:cubicBezTo>
                <a:cubicBezTo>
                  <a:pt x="241779" y="3808726"/>
                  <a:pt x="245070" y="3802879"/>
                  <a:pt x="243276" y="3799981"/>
                </a:cubicBezTo>
                <a:cubicBezTo>
                  <a:pt x="216902" y="3756289"/>
                  <a:pt x="252672" y="3716481"/>
                  <a:pt x="251290" y="3674138"/>
                </a:cubicBezTo>
                <a:cubicBezTo>
                  <a:pt x="250727" y="3655443"/>
                  <a:pt x="263035" y="3635188"/>
                  <a:pt x="272701" y="3617470"/>
                </a:cubicBezTo>
                <a:cubicBezTo>
                  <a:pt x="285970" y="3593109"/>
                  <a:pt x="298896" y="3571267"/>
                  <a:pt x="289223" y="3540780"/>
                </a:cubicBezTo>
                <a:cubicBezTo>
                  <a:pt x="279361" y="3510308"/>
                  <a:pt x="289661" y="3480672"/>
                  <a:pt x="309536" y="3455326"/>
                </a:cubicBezTo>
                <a:cubicBezTo>
                  <a:pt x="324601" y="3435968"/>
                  <a:pt x="324333" y="3416286"/>
                  <a:pt x="317440" y="3393195"/>
                </a:cubicBezTo>
                <a:cubicBezTo>
                  <a:pt x="308872" y="3364327"/>
                  <a:pt x="305700" y="3333817"/>
                  <a:pt x="299375" y="3304362"/>
                </a:cubicBezTo>
                <a:cubicBezTo>
                  <a:pt x="298026" y="3297979"/>
                  <a:pt x="294625" y="3290066"/>
                  <a:pt x="289725" y="3286686"/>
                </a:cubicBezTo>
                <a:cubicBezTo>
                  <a:pt x="228943" y="3245373"/>
                  <a:pt x="222391" y="3179973"/>
                  <a:pt x="213841" y="3115712"/>
                </a:cubicBezTo>
                <a:cubicBezTo>
                  <a:pt x="208562" y="3076788"/>
                  <a:pt x="204974" y="3037516"/>
                  <a:pt x="202333" y="2998158"/>
                </a:cubicBezTo>
                <a:cubicBezTo>
                  <a:pt x="201311" y="2984859"/>
                  <a:pt x="203063" y="2970544"/>
                  <a:pt x="207679" y="2958260"/>
                </a:cubicBezTo>
                <a:cubicBezTo>
                  <a:pt x="217395" y="2932695"/>
                  <a:pt x="230888" y="2908699"/>
                  <a:pt x="240811" y="2883304"/>
                </a:cubicBezTo>
                <a:cubicBezTo>
                  <a:pt x="244723" y="2873766"/>
                  <a:pt x="243837" y="2861986"/>
                  <a:pt x="243624" y="2851292"/>
                </a:cubicBezTo>
                <a:cubicBezTo>
                  <a:pt x="243427" y="2832371"/>
                  <a:pt x="236967" y="2811919"/>
                  <a:pt x="242323" y="2795169"/>
                </a:cubicBezTo>
                <a:cubicBezTo>
                  <a:pt x="256133" y="2751630"/>
                  <a:pt x="248562" y="2712721"/>
                  <a:pt x="227468" y="2674477"/>
                </a:cubicBezTo>
                <a:cubicBezTo>
                  <a:pt x="197898" y="2620936"/>
                  <a:pt x="194974" y="2568022"/>
                  <a:pt x="229169" y="2515160"/>
                </a:cubicBezTo>
                <a:cubicBezTo>
                  <a:pt x="244595" y="2491368"/>
                  <a:pt x="234271" y="2470503"/>
                  <a:pt x="218516" y="2453005"/>
                </a:cubicBezTo>
                <a:cubicBezTo>
                  <a:pt x="200223" y="2432867"/>
                  <a:pt x="194125" y="2412190"/>
                  <a:pt x="203806" y="2386246"/>
                </a:cubicBezTo>
                <a:cubicBezTo>
                  <a:pt x="205960" y="2380500"/>
                  <a:pt x="203921" y="2372844"/>
                  <a:pt x="202383" y="2366479"/>
                </a:cubicBezTo>
                <a:cubicBezTo>
                  <a:pt x="194277" y="2330108"/>
                  <a:pt x="182927" y="2293842"/>
                  <a:pt x="213009" y="2260869"/>
                </a:cubicBezTo>
                <a:cubicBezTo>
                  <a:pt x="218923" y="2254397"/>
                  <a:pt x="220676" y="2244289"/>
                  <a:pt x="224312" y="2235920"/>
                </a:cubicBezTo>
                <a:cubicBezTo>
                  <a:pt x="239095" y="2200902"/>
                  <a:pt x="237508" y="2202386"/>
                  <a:pt x="213159" y="2174578"/>
                </a:cubicBezTo>
                <a:cubicBezTo>
                  <a:pt x="200355" y="2160060"/>
                  <a:pt x="186823" y="2139680"/>
                  <a:pt x="186125" y="2121572"/>
                </a:cubicBezTo>
                <a:cubicBezTo>
                  <a:pt x="181881" y="2012343"/>
                  <a:pt x="145114" y="1911445"/>
                  <a:pt x="109864" y="1810408"/>
                </a:cubicBezTo>
                <a:cubicBezTo>
                  <a:pt x="88103" y="1748120"/>
                  <a:pt x="81469" y="1685980"/>
                  <a:pt x="91769" y="1620762"/>
                </a:cubicBezTo>
                <a:cubicBezTo>
                  <a:pt x="99319" y="1573585"/>
                  <a:pt x="75980" y="1531718"/>
                  <a:pt x="58766" y="1489867"/>
                </a:cubicBezTo>
                <a:cubicBezTo>
                  <a:pt x="55296" y="1481193"/>
                  <a:pt x="44098" y="1473800"/>
                  <a:pt x="34747" y="1469871"/>
                </a:cubicBezTo>
                <a:cubicBezTo>
                  <a:pt x="1693" y="1455674"/>
                  <a:pt x="-5822" y="1427857"/>
                  <a:pt x="4009" y="1390995"/>
                </a:cubicBezTo>
                <a:cubicBezTo>
                  <a:pt x="11672" y="1361792"/>
                  <a:pt x="22973" y="1334742"/>
                  <a:pt x="45160" y="1309565"/>
                </a:cubicBezTo>
                <a:cubicBezTo>
                  <a:pt x="71154" y="1280027"/>
                  <a:pt x="101047" y="1249173"/>
                  <a:pt x="109185" y="1206343"/>
                </a:cubicBezTo>
                <a:cubicBezTo>
                  <a:pt x="112659" y="1187852"/>
                  <a:pt x="111997" y="1172227"/>
                  <a:pt x="104951" y="1153741"/>
                </a:cubicBezTo>
                <a:cubicBezTo>
                  <a:pt x="91344" y="1117871"/>
                  <a:pt x="80754" y="1081537"/>
                  <a:pt x="109281" y="1044112"/>
                </a:cubicBezTo>
                <a:cubicBezTo>
                  <a:pt x="125001" y="1023546"/>
                  <a:pt x="133854" y="996911"/>
                  <a:pt x="126699" y="966766"/>
                </a:cubicBezTo>
                <a:cubicBezTo>
                  <a:pt x="117713" y="929136"/>
                  <a:pt x="128390" y="893152"/>
                  <a:pt x="145915" y="858839"/>
                </a:cubicBezTo>
                <a:cubicBezTo>
                  <a:pt x="152256" y="846589"/>
                  <a:pt x="155129" y="831979"/>
                  <a:pt x="157503" y="818181"/>
                </a:cubicBezTo>
                <a:cubicBezTo>
                  <a:pt x="163007" y="786305"/>
                  <a:pt x="167546" y="754324"/>
                  <a:pt x="171498" y="722208"/>
                </a:cubicBezTo>
                <a:cubicBezTo>
                  <a:pt x="174831" y="695887"/>
                  <a:pt x="176631" y="669515"/>
                  <a:pt x="179187" y="643071"/>
                </a:cubicBezTo>
                <a:cubicBezTo>
                  <a:pt x="181898" y="614129"/>
                  <a:pt x="192167" y="590426"/>
                  <a:pt x="219739" y="576047"/>
                </a:cubicBezTo>
                <a:cubicBezTo>
                  <a:pt x="228499" y="571420"/>
                  <a:pt x="234877" y="561655"/>
                  <a:pt x="241807" y="553752"/>
                </a:cubicBezTo>
                <a:cubicBezTo>
                  <a:pt x="246840" y="548128"/>
                  <a:pt x="250390" y="540914"/>
                  <a:pt x="255648" y="535652"/>
                </a:cubicBezTo>
                <a:cubicBezTo>
                  <a:pt x="283353" y="508059"/>
                  <a:pt x="311279" y="480830"/>
                  <a:pt x="339002" y="453429"/>
                </a:cubicBezTo>
                <a:cubicBezTo>
                  <a:pt x="341623" y="450701"/>
                  <a:pt x="344794" y="447734"/>
                  <a:pt x="345828" y="444388"/>
                </a:cubicBezTo>
                <a:cubicBezTo>
                  <a:pt x="356625" y="409732"/>
                  <a:pt x="366629" y="374766"/>
                  <a:pt x="378222" y="340421"/>
                </a:cubicBezTo>
                <a:cubicBezTo>
                  <a:pt x="382751" y="327190"/>
                  <a:pt x="388574" y="313459"/>
                  <a:pt x="397572" y="303070"/>
                </a:cubicBezTo>
                <a:cubicBezTo>
                  <a:pt x="417983" y="279398"/>
                  <a:pt x="440464" y="257448"/>
                  <a:pt x="447297" y="225451"/>
                </a:cubicBezTo>
                <a:cubicBezTo>
                  <a:pt x="449308" y="216084"/>
                  <a:pt x="449839" y="205132"/>
                  <a:pt x="446575" y="196630"/>
                </a:cubicBezTo>
                <a:cubicBezTo>
                  <a:pt x="433090" y="162088"/>
                  <a:pt x="417206" y="128533"/>
                  <a:pt x="403168" y="94234"/>
                </a:cubicBezTo>
                <a:cubicBezTo>
                  <a:pt x="394482" y="72455"/>
                  <a:pt x="384657" y="52883"/>
                  <a:pt x="360144" y="44217"/>
                </a:cubicBezTo>
                <a:cubicBezTo>
                  <a:pt x="353229" y="41791"/>
                  <a:pt x="345238" y="33911"/>
                  <a:pt x="343268" y="27013"/>
                </a:cubicBez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67957E4-F168-4C9F-98D0-2E1865C9A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32037" y="1"/>
            <a:ext cx="1482665" cy="6857998"/>
          </a:xfrm>
          <a:custGeom>
            <a:avLst/>
            <a:gdLst>
              <a:gd name="connsiteX0" fmla="*/ 604365 w 1482665"/>
              <a:gd name="connsiteY0" fmla="*/ 0 h 6857998"/>
              <a:gd name="connsiteX1" fmla="*/ 609263 w 1482665"/>
              <a:gd name="connsiteY1" fmla="*/ 27013 h 6857998"/>
              <a:gd name="connsiteX2" fmla="*/ 626139 w 1482665"/>
              <a:gd name="connsiteY2" fmla="*/ 44217 h 6857998"/>
              <a:gd name="connsiteX3" fmla="*/ 669163 w 1482665"/>
              <a:gd name="connsiteY3" fmla="*/ 94234 h 6857998"/>
              <a:gd name="connsiteX4" fmla="*/ 712570 w 1482665"/>
              <a:gd name="connsiteY4" fmla="*/ 196630 h 6857998"/>
              <a:gd name="connsiteX5" fmla="*/ 713292 w 1482665"/>
              <a:gd name="connsiteY5" fmla="*/ 225451 h 6857998"/>
              <a:gd name="connsiteX6" fmla="*/ 663568 w 1482665"/>
              <a:gd name="connsiteY6" fmla="*/ 303070 h 6857998"/>
              <a:gd name="connsiteX7" fmla="*/ 644217 w 1482665"/>
              <a:gd name="connsiteY7" fmla="*/ 340422 h 6857998"/>
              <a:gd name="connsiteX8" fmla="*/ 611823 w 1482665"/>
              <a:gd name="connsiteY8" fmla="*/ 444389 h 6857998"/>
              <a:gd name="connsiteX9" fmla="*/ 604997 w 1482665"/>
              <a:gd name="connsiteY9" fmla="*/ 453430 h 6857998"/>
              <a:gd name="connsiteX10" fmla="*/ 521643 w 1482665"/>
              <a:gd name="connsiteY10" fmla="*/ 535653 h 6857998"/>
              <a:gd name="connsiteX11" fmla="*/ 507802 w 1482665"/>
              <a:gd name="connsiteY11" fmla="*/ 553752 h 6857998"/>
              <a:gd name="connsiteX12" fmla="*/ 485734 w 1482665"/>
              <a:gd name="connsiteY12" fmla="*/ 576048 h 6857998"/>
              <a:gd name="connsiteX13" fmla="*/ 445182 w 1482665"/>
              <a:gd name="connsiteY13" fmla="*/ 643072 h 6857998"/>
              <a:gd name="connsiteX14" fmla="*/ 437493 w 1482665"/>
              <a:gd name="connsiteY14" fmla="*/ 722208 h 6857998"/>
              <a:gd name="connsiteX15" fmla="*/ 423498 w 1482665"/>
              <a:gd name="connsiteY15" fmla="*/ 818181 h 6857998"/>
              <a:gd name="connsiteX16" fmla="*/ 411910 w 1482665"/>
              <a:gd name="connsiteY16" fmla="*/ 858840 h 6857998"/>
              <a:gd name="connsiteX17" fmla="*/ 392694 w 1482665"/>
              <a:gd name="connsiteY17" fmla="*/ 966766 h 6857998"/>
              <a:gd name="connsiteX18" fmla="*/ 375276 w 1482665"/>
              <a:gd name="connsiteY18" fmla="*/ 1044113 h 6857998"/>
              <a:gd name="connsiteX19" fmla="*/ 370946 w 1482665"/>
              <a:gd name="connsiteY19" fmla="*/ 1153742 h 6857998"/>
              <a:gd name="connsiteX20" fmla="*/ 375180 w 1482665"/>
              <a:gd name="connsiteY20" fmla="*/ 1206343 h 6857998"/>
              <a:gd name="connsiteX21" fmla="*/ 311155 w 1482665"/>
              <a:gd name="connsiteY21" fmla="*/ 1309565 h 6857998"/>
              <a:gd name="connsiteX22" fmla="*/ 270005 w 1482665"/>
              <a:gd name="connsiteY22" fmla="*/ 1390995 h 6857998"/>
              <a:gd name="connsiteX23" fmla="*/ 300742 w 1482665"/>
              <a:gd name="connsiteY23" fmla="*/ 1469872 h 6857998"/>
              <a:gd name="connsiteX24" fmla="*/ 324761 w 1482665"/>
              <a:gd name="connsiteY24" fmla="*/ 1489867 h 6857998"/>
              <a:gd name="connsiteX25" fmla="*/ 357764 w 1482665"/>
              <a:gd name="connsiteY25" fmla="*/ 1620763 h 6857998"/>
              <a:gd name="connsiteX26" fmla="*/ 375859 w 1482665"/>
              <a:gd name="connsiteY26" fmla="*/ 1810408 h 6857998"/>
              <a:gd name="connsiteX27" fmla="*/ 452120 w 1482665"/>
              <a:gd name="connsiteY27" fmla="*/ 2121573 h 6857998"/>
              <a:gd name="connsiteX28" fmla="*/ 479154 w 1482665"/>
              <a:gd name="connsiteY28" fmla="*/ 2174579 h 6857998"/>
              <a:gd name="connsiteX29" fmla="*/ 490307 w 1482665"/>
              <a:gd name="connsiteY29" fmla="*/ 2235921 h 6857998"/>
              <a:gd name="connsiteX30" fmla="*/ 479004 w 1482665"/>
              <a:gd name="connsiteY30" fmla="*/ 2260869 h 6857998"/>
              <a:gd name="connsiteX31" fmla="*/ 468379 w 1482665"/>
              <a:gd name="connsiteY31" fmla="*/ 2366479 h 6857998"/>
              <a:gd name="connsiteX32" fmla="*/ 469801 w 1482665"/>
              <a:gd name="connsiteY32" fmla="*/ 2386246 h 6857998"/>
              <a:gd name="connsiteX33" fmla="*/ 484511 w 1482665"/>
              <a:gd name="connsiteY33" fmla="*/ 2453006 h 6857998"/>
              <a:gd name="connsiteX34" fmla="*/ 495165 w 1482665"/>
              <a:gd name="connsiteY34" fmla="*/ 2515160 h 6857998"/>
              <a:gd name="connsiteX35" fmla="*/ 493463 w 1482665"/>
              <a:gd name="connsiteY35" fmla="*/ 2674477 h 6857998"/>
              <a:gd name="connsiteX36" fmla="*/ 508318 w 1482665"/>
              <a:gd name="connsiteY36" fmla="*/ 2795170 h 6857998"/>
              <a:gd name="connsiteX37" fmla="*/ 509620 w 1482665"/>
              <a:gd name="connsiteY37" fmla="*/ 2851292 h 6857998"/>
              <a:gd name="connsiteX38" fmla="*/ 506806 w 1482665"/>
              <a:gd name="connsiteY38" fmla="*/ 2883305 h 6857998"/>
              <a:gd name="connsiteX39" fmla="*/ 473674 w 1482665"/>
              <a:gd name="connsiteY39" fmla="*/ 2958260 h 6857998"/>
              <a:gd name="connsiteX40" fmla="*/ 468328 w 1482665"/>
              <a:gd name="connsiteY40" fmla="*/ 2998159 h 6857998"/>
              <a:gd name="connsiteX41" fmla="*/ 479836 w 1482665"/>
              <a:gd name="connsiteY41" fmla="*/ 3115713 h 6857998"/>
              <a:gd name="connsiteX42" fmla="*/ 555720 w 1482665"/>
              <a:gd name="connsiteY42" fmla="*/ 3286686 h 6857998"/>
              <a:gd name="connsiteX43" fmla="*/ 565371 w 1482665"/>
              <a:gd name="connsiteY43" fmla="*/ 3304362 h 6857998"/>
              <a:gd name="connsiteX44" fmla="*/ 583436 w 1482665"/>
              <a:gd name="connsiteY44" fmla="*/ 3393195 h 6857998"/>
              <a:gd name="connsiteX45" fmla="*/ 575531 w 1482665"/>
              <a:gd name="connsiteY45" fmla="*/ 3455326 h 6857998"/>
              <a:gd name="connsiteX46" fmla="*/ 554223 w 1482665"/>
              <a:gd name="connsiteY46" fmla="*/ 3496130 h 6857998"/>
              <a:gd name="connsiteX47" fmla="*/ 553961 w 1482665"/>
              <a:gd name="connsiteY47" fmla="*/ 3498197 h 6857998"/>
              <a:gd name="connsiteX48" fmla="*/ 553960 w 1482665"/>
              <a:gd name="connsiteY48" fmla="*/ 3498197 h 6857998"/>
              <a:gd name="connsiteX49" fmla="*/ 551436 w 1482665"/>
              <a:gd name="connsiteY49" fmla="*/ 3518135 h 6857998"/>
              <a:gd name="connsiteX50" fmla="*/ 555218 w 1482665"/>
              <a:gd name="connsiteY50" fmla="*/ 3540779 h 6857998"/>
              <a:gd name="connsiteX51" fmla="*/ 538695 w 1482665"/>
              <a:gd name="connsiteY51" fmla="*/ 3617469 h 6857998"/>
              <a:gd name="connsiteX52" fmla="*/ 517285 w 1482665"/>
              <a:gd name="connsiteY52" fmla="*/ 3674138 h 6857998"/>
              <a:gd name="connsiteX53" fmla="*/ 513668 w 1482665"/>
              <a:gd name="connsiteY53" fmla="*/ 3700065 h 6857998"/>
              <a:gd name="connsiteX54" fmla="*/ 513522 w 1482665"/>
              <a:gd name="connsiteY54" fmla="*/ 3700095 h 6857998"/>
              <a:gd name="connsiteX55" fmla="*/ 513667 w 1482665"/>
              <a:gd name="connsiteY55" fmla="*/ 3700066 h 6857998"/>
              <a:gd name="connsiteX56" fmla="*/ 512906 w 1482665"/>
              <a:gd name="connsiteY56" fmla="*/ 3705519 h 6857998"/>
              <a:gd name="connsiteX57" fmla="*/ 509270 w 1482665"/>
              <a:gd name="connsiteY57" fmla="*/ 3799980 h 6857998"/>
              <a:gd name="connsiteX58" fmla="*/ 507225 w 1482665"/>
              <a:gd name="connsiteY58" fmla="*/ 3813176 h 6857998"/>
              <a:gd name="connsiteX59" fmla="*/ 539280 w 1482665"/>
              <a:gd name="connsiteY59" fmla="*/ 3904366 h 6857998"/>
              <a:gd name="connsiteX60" fmla="*/ 573428 w 1482665"/>
              <a:gd name="connsiteY60" fmla="*/ 4014303 h 6857998"/>
              <a:gd name="connsiteX61" fmla="*/ 568930 w 1482665"/>
              <a:gd name="connsiteY61" fmla="*/ 4055079 h 6857998"/>
              <a:gd name="connsiteX62" fmla="*/ 562365 w 1482665"/>
              <a:gd name="connsiteY62" fmla="*/ 4110965 h 6857998"/>
              <a:gd name="connsiteX63" fmla="*/ 573083 w 1482665"/>
              <a:gd name="connsiteY63" fmla="*/ 4161253 h 6857998"/>
              <a:gd name="connsiteX64" fmla="*/ 576478 w 1482665"/>
              <a:gd name="connsiteY64" fmla="*/ 4192125 h 6857998"/>
              <a:gd name="connsiteX65" fmla="*/ 518425 w 1482665"/>
              <a:gd name="connsiteY65" fmla="*/ 4339756 h 6857998"/>
              <a:gd name="connsiteX66" fmla="*/ 515819 w 1482665"/>
              <a:gd name="connsiteY66" fmla="*/ 4376151 h 6857998"/>
              <a:gd name="connsiteX67" fmla="*/ 508946 w 1482665"/>
              <a:gd name="connsiteY67" fmla="*/ 4397248 h 6857998"/>
              <a:gd name="connsiteX68" fmla="*/ 432100 w 1482665"/>
              <a:gd name="connsiteY68" fmla="*/ 4527661 h 6857998"/>
              <a:gd name="connsiteX69" fmla="*/ 419018 w 1482665"/>
              <a:gd name="connsiteY69" fmla="*/ 4581271 h 6857998"/>
              <a:gd name="connsiteX70" fmla="*/ 427842 w 1482665"/>
              <a:gd name="connsiteY70" fmla="*/ 4638045 h 6857998"/>
              <a:gd name="connsiteX71" fmla="*/ 437307 w 1482665"/>
              <a:gd name="connsiteY71" fmla="*/ 4670468 h 6857998"/>
              <a:gd name="connsiteX72" fmla="*/ 500763 w 1482665"/>
              <a:gd name="connsiteY72" fmla="*/ 4747310 h 6857998"/>
              <a:gd name="connsiteX73" fmla="*/ 503130 w 1482665"/>
              <a:gd name="connsiteY73" fmla="*/ 4794154 h 6857998"/>
              <a:gd name="connsiteX74" fmla="*/ 471276 w 1482665"/>
              <a:gd name="connsiteY74" fmla="*/ 4870525 h 6857998"/>
              <a:gd name="connsiteX75" fmla="*/ 466095 w 1482665"/>
              <a:gd name="connsiteY75" fmla="*/ 5004333 h 6857998"/>
              <a:gd name="connsiteX76" fmla="*/ 526112 w 1482665"/>
              <a:gd name="connsiteY76" fmla="*/ 5066571 h 6857998"/>
              <a:gd name="connsiteX77" fmla="*/ 581076 w 1482665"/>
              <a:gd name="connsiteY77" fmla="*/ 5096554 h 6857998"/>
              <a:gd name="connsiteX78" fmla="*/ 650387 w 1482665"/>
              <a:gd name="connsiteY78" fmla="*/ 5191419 h 6857998"/>
              <a:gd name="connsiteX79" fmla="*/ 630186 w 1482665"/>
              <a:gd name="connsiteY79" fmla="*/ 5217371 h 6857998"/>
              <a:gd name="connsiteX80" fmla="*/ 627425 w 1482665"/>
              <a:gd name="connsiteY80" fmla="*/ 5291847 h 6857998"/>
              <a:gd name="connsiteX81" fmla="*/ 635466 w 1482665"/>
              <a:gd name="connsiteY81" fmla="*/ 5371456 h 6857998"/>
              <a:gd name="connsiteX82" fmla="*/ 638101 w 1482665"/>
              <a:gd name="connsiteY82" fmla="*/ 5511248 h 6857998"/>
              <a:gd name="connsiteX83" fmla="*/ 704029 w 1482665"/>
              <a:gd name="connsiteY83" fmla="*/ 5598387 h 6857998"/>
              <a:gd name="connsiteX84" fmla="*/ 730967 w 1482665"/>
              <a:gd name="connsiteY84" fmla="*/ 5631508 h 6857998"/>
              <a:gd name="connsiteX85" fmla="*/ 749162 w 1482665"/>
              <a:gd name="connsiteY85" fmla="*/ 5663130 h 6857998"/>
              <a:gd name="connsiteX86" fmla="*/ 761184 w 1482665"/>
              <a:gd name="connsiteY86" fmla="*/ 5700484 h 6857998"/>
              <a:gd name="connsiteX87" fmla="*/ 801844 w 1482665"/>
              <a:gd name="connsiteY87" fmla="*/ 5789549 h 6857998"/>
              <a:gd name="connsiteX88" fmla="*/ 838139 w 1482665"/>
              <a:gd name="connsiteY88" fmla="*/ 5837118 h 6857998"/>
              <a:gd name="connsiteX89" fmla="*/ 879049 w 1482665"/>
              <a:gd name="connsiteY89" fmla="*/ 5947777 h 6857998"/>
              <a:gd name="connsiteX90" fmla="*/ 913424 w 1482665"/>
              <a:gd name="connsiteY90" fmla="*/ 6022496 h 6857998"/>
              <a:gd name="connsiteX91" fmla="*/ 967911 w 1482665"/>
              <a:gd name="connsiteY91" fmla="*/ 6099584 h 6857998"/>
              <a:gd name="connsiteX92" fmla="*/ 976160 w 1482665"/>
              <a:gd name="connsiteY92" fmla="*/ 6110307 h 6857998"/>
              <a:gd name="connsiteX93" fmla="*/ 1009580 w 1482665"/>
              <a:gd name="connsiteY93" fmla="*/ 6134800 h 6857998"/>
              <a:gd name="connsiteX94" fmla="*/ 1119632 w 1482665"/>
              <a:gd name="connsiteY94" fmla="*/ 6164726 h 6857998"/>
              <a:gd name="connsiteX95" fmla="*/ 1142302 w 1482665"/>
              <a:gd name="connsiteY95" fmla="*/ 6174132 h 6857998"/>
              <a:gd name="connsiteX96" fmla="*/ 1224601 w 1482665"/>
              <a:gd name="connsiteY96" fmla="*/ 6270869 h 6857998"/>
              <a:gd name="connsiteX97" fmla="*/ 1221274 w 1482665"/>
              <a:gd name="connsiteY97" fmla="*/ 6309817 h 6857998"/>
              <a:gd name="connsiteX98" fmla="*/ 1201234 w 1482665"/>
              <a:gd name="connsiteY98" fmla="*/ 6354305 h 6857998"/>
              <a:gd name="connsiteX99" fmla="*/ 1203453 w 1482665"/>
              <a:gd name="connsiteY99" fmla="*/ 6447651 h 6857998"/>
              <a:gd name="connsiteX100" fmla="*/ 1218957 w 1482665"/>
              <a:gd name="connsiteY100" fmla="*/ 6481243 h 6857998"/>
              <a:gd name="connsiteX101" fmla="*/ 1257705 w 1482665"/>
              <a:gd name="connsiteY101" fmla="*/ 6538915 h 6857998"/>
              <a:gd name="connsiteX102" fmla="*/ 1313400 w 1482665"/>
              <a:gd name="connsiteY102" fmla="*/ 6581077 h 6857998"/>
              <a:gd name="connsiteX103" fmla="*/ 1404616 w 1482665"/>
              <a:gd name="connsiteY103" fmla="*/ 6641421 h 6857998"/>
              <a:gd name="connsiteX104" fmla="*/ 1449003 w 1482665"/>
              <a:gd name="connsiteY104" fmla="*/ 6769170 h 6857998"/>
              <a:gd name="connsiteX105" fmla="*/ 1464411 w 1482665"/>
              <a:gd name="connsiteY105" fmla="*/ 6818457 h 6857998"/>
              <a:gd name="connsiteX106" fmla="*/ 1482665 w 1482665"/>
              <a:gd name="connsiteY106" fmla="*/ 6857998 h 6857998"/>
              <a:gd name="connsiteX107" fmla="*/ 1000755 w 1482665"/>
              <a:gd name="connsiteY107" fmla="*/ 6857998 h 6857998"/>
              <a:gd name="connsiteX108" fmla="*/ 979250 w 1482665"/>
              <a:gd name="connsiteY108" fmla="*/ 6816111 h 6857998"/>
              <a:gd name="connsiteX109" fmla="*/ 956780 w 1482665"/>
              <a:gd name="connsiteY109" fmla="*/ 6748151 h 6857998"/>
              <a:gd name="connsiteX110" fmla="*/ 908453 w 1482665"/>
              <a:gd name="connsiteY110" fmla="*/ 6640082 h 6857998"/>
              <a:gd name="connsiteX111" fmla="*/ 822909 w 1482665"/>
              <a:gd name="connsiteY111" fmla="*/ 6428288 h 6857998"/>
              <a:gd name="connsiteX112" fmla="*/ 808485 w 1482665"/>
              <a:gd name="connsiteY112" fmla="*/ 6381398 h 6857998"/>
              <a:gd name="connsiteX113" fmla="*/ 755048 w 1482665"/>
              <a:gd name="connsiteY113" fmla="*/ 6263466 h 6857998"/>
              <a:gd name="connsiteX114" fmla="*/ 719917 w 1482665"/>
              <a:gd name="connsiteY114" fmla="*/ 6193026 h 6857998"/>
              <a:gd name="connsiteX115" fmla="*/ 698070 w 1482665"/>
              <a:gd name="connsiteY115" fmla="*/ 6133997 h 6857998"/>
              <a:gd name="connsiteX116" fmla="*/ 685592 w 1482665"/>
              <a:gd name="connsiteY116" fmla="*/ 6081192 h 6857998"/>
              <a:gd name="connsiteX117" fmla="*/ 635166 w 1482665"/>
              <a:gd name="connsiteY117" fmla="*/ 5943853 h 6857998"/>
              <a:gd name="connsiteX118" fmla="*/ 615235 w 1482665"/>
              <a:gd name="connsiteY118" fmla="*/ 5889051 h 6857998"/>
              <a:gd name="connsiteX119" fmla="*/ 551077 w 1482665"/>
              <a:gd name="connsiteY119" fmla="*/ 5747994 h 6857998"/>
              <a:gd name="connsiteX120" fmla="*/ 506212 w 1482665"/>
              <a:gd name="connsiteY120" fmla="*/ 5627557 h 6857998"/>
              <a:gd name="connsiteX121" fmla="*/ 485372 w 1482665"/>
              <a:gd name="connsiteY121" fmla="*/ 5577430 h 6857998"/>
              <a:gd name="connsiteX122" fmla="*/ 447647 w 1482665"/>
              <a:gd name="connsiteY122" fmla="*/ 5461888 h 6857998"/>
              <a:gd name="connsiteX123" fmla="*/ 422573 w 1482665"/>
              <a:gd name="connsiteY123" fmla="*/ 5396841 h 6857998"/>
              <a:gd name="connsiteX124" fmla="*/ 386243 w 1482665"/>
              <a:gd name="connsiteY124" fmla="*/ 5235835 h 6857998"/>
              <a:gd name="connsiteX125" fmla="*/ 350188 w 1482665"/>
              <a:gd name="connsiteY125" fmla="*/ 5069445 h 6857998"/>
              <a:gd name="connsiteX126" fmla="*/ 334916 w 1482665"/>
              <a:gd name="connsiteY126" fmla="*/ 4977679 h 6857998"/>
              <a:gd name="connsiteX127" fmla="*/ 316732 w 1482665"/>
              <a:gd name="connsiteY127" fmla="*/ 4898038 h 6857998"/>
              <a:gd name="connsiteX128" fmla="*/ 303487 w 1482665"/>
              <a:gd name="connsiteY128" fmla="*/ 4828467 h 6857998"/>
              <a:gd name="connsiteX129" fmla="*/ 279427 w 1482665"/>
              <a:gd name="connsiteY129" fmla="*/ 4717991 h 6857998"/>
              <a:gd name="connsiteX130" fmla="*/ 271575 w 1482665"/>
              <a:gd name="connsiteY130" fmla="*/ 4671841 h 6857998"/>
              <a:gd name="connsiteX131" fmla="*/ 261746 w 1482665"/>
              <a:gd name="connsiteY131" fmla="*/ 4562167 h 6857998"/>
              <a:gd name="connsiteX132" fmla="*/ 260158 w 1482665"/>
              <a:gd name="connsiteY132" fmla="*/ 4523860 h 6857998"/>
              <a:gd name="connsiteX133" fmla="*/ 276972 w 1482665"/>
              <a:gd name="connsiteY133" fmla="*/ 4448290 h 6857998"/>
              <a:gd name="connsiteX134" fmla="*/ 277882 w 1482665"/>
              <a:gd name="connsiteY134" fmla="*/ 4439409 h 6857998"/>
              <a:gd name="connsiteX135" fmla="*/ 282776 w 1482665"/>
              <a:gd name="connsiteY135" fmla="*/ 4390368 h 6857998"/>
              <a:gd name="connsiteX136" fmla="*/ 283402 w 1482665"/>
              <a:gd name="connsiteY136" fmla="*/ 4363722 h 6857998"/>
              <a:gd name="connsiteX137" fmla="*/ 293599 w 1482665"/>
              <a:gd name="connsiteY137" fmla="*/ 4261782 h 6857998"/>
              <a:gd name="connsiteX138" fmla="*/ 297435 w 1482665"/>
              <a:gd name="connsiteY138" fmla="*/ 4203280 h 6857998"/>
              <a:gd name="connsiteX139" fmla="*/ 291841 w 1482665"/>
              <a:gd name="connsiteY139" fmla="*/ 4156730 h 6857998"/>
              <a:gd name="connsiteX140" fmla="*/ 282644 w 1482665"/>
              <a:gd name="connsiteY140" fmla="*/ 4074927 h 6857998"/>
              <a:gd name="connsiteX141" fmla="*/ 275888 w 1482665"/>
              <a:gd name="connsiteY141" fmla="*/ 4049146 h 6857998"/>
              <a:gd name="connsiteX142" fmla="*/ 277593 w 1482665"/>
              <a:gd name="connsiteY142" fmla="*/ 3929618 h 6857998"/>
              <a:gd name="connsiteX143" fmla="*/ 272369 w 1482665"/>
              <a:gd name="connsiteY143" fmla="*/ 3861992 h 6857998"/>
              <a:gd name="connsiteX144" fmla="*/ 280974 w 1482665"/>
              <a:gd name="connsiteY144" fmla="*/ 3784495 h 6857998"/>
              <a:gd name="connsiteX145" fmla="*/ 278188 w 1482665"/>
              <a:gd name="connsiteY145" fmla="*/ 3762368 h 6857998"/>
              <a:gd name="connsiteX146" fmla="*/ 274587 w 1482665"/>
              <a:gd name="connsiteY146" fmla="*/ 3737636 h 6857998"/>
              <a:gd name="connsiteX147" fmla="*/ 274110 w 1482665"/>
              <a:gd name="connsiteY147" fmla="*/ 3733149 h 6857998"/>
              <a:gd name="connsiteX148" fmla="*/ 307451 w 1482665"/>
              <a:gd name="connsiteY148" fmla="*/ 3729245 h 6857998"/>
              <a:gd name="connsiteX149" fmla="*/ 420781 w 1482665"/>
              <a:gd name="connsiteY149" fmla="*/ 3714526 h 6857998"/>
              <a:gd name="connsiteX150" fmla="*/ 307452 w 1482665"/>
              <a:gd name="connsiteY150" fmla="*/ 3729244 h 6857998"/>
              <a:gd name="connsiteX151" fmla="*/ 274111 w 1482665"/>
              <a:gd name="connsiteY151" fmla="*/ 3733148 h 6857998"/>
              <a:gd name="connsiteX152" fmla="*/ 266480 w 1482665"/>
              <a:gd name="connsiteY152" fmla="*/ 3661472 h 6857998"/>
              <a:gd name="connsiteX153" fmla="*/ 256559 w 1482665"/>
              <a:gd name="connsiteY153" fmla="*/ 3615703 h 6857998"/>
              <a:gd name="connsiteX154" fmla="*/ 251912 w 1482665"/>
              <a:gd name="connsiteY154" fmla="*/ 3527176 h 6857998"/>
              <a:gd name="connsiteX155" fmla="*/ 243998 w 1482665"/>
              <a:gd name="connsiteY155" fmla="*/ 3494992 h 6857998"/>
              <a:gd name="connsiteX156" fmla="*/ 237062 w 1482665"/>
              <a:gd name="connsiteY156" fmla="*/ 3424466 h 6857998"/>
              <a:gd name="connsiteX157" fmla="*/ 235887 w 1482665"/>
              <a:gd name="connsiteY157" fmla="*/ 3412521 h 6857998"/>
              <a:gd name="connsiteX158" fmla="*/ 231972 w 1482665"/>
              <a:gd name="connsiteY158" fmla="*/ 3338271 h 6857998"/>
              <a:gd name="connsiteX159" fmla="*/ 223937 w 1482665"/>
              <a:gd name="connsiteY159" fmla="*/ 3267077 h 6857998"/>
              <a:gd name="connsiteX160" fmla="*/ 213012 w 1482665"/>
              <a:gd name="connsiteY160" fmla="*/ 3216616 h 6857998"/>
              <a:gd name="connsiteX161" fmla="*/ 204156 w 1482665"/>
              <a:gd name="connsiteY161" fmla="*/ 3161566 h 6857998"/>
              <a:gd name="connsiteX162" fmla="*/ 167623 w 1482665"/>
              <a:gd name="connsiteY162" fmla="*/ 3010908 h 6857998"/>
              <a:gd name="connsiteX163" fmla="*/ 170542 w 1482665"/>
              <a:gd name="connsiteY163" fmla="*/ 2982138 h 6857998"/>
              <a:gd name="connsiteX164" fmla="*/ 160998 w 1482665"/>
              <a:gd name="connsiteY164" fmla="*/ 2821168 h 6857998"/>
              <a:gd name="connsiteX165" fmla="*/ 157427 w 1482665"/>
              <a:gd name="connsiteY165" fmla="*/ 2786297 h 6857998"/>
              <a:gd name="connsiteX166" fmla="*/ 171250 w 1482665"/>
              <a:gd name="connsiteY166" fmla="*/ 2690530 h 6857998"/>
              <a:gd name="connsiteX167" fmla="*/ 122562 w 1482665"/>
              <a:gd name="connsiteY167" fmla="*/ 2549209 h 6857998"/>
              <a:gd name="connsiteX168" fmla="*/ 65809 w 1482665"/>
              <a:gd name="connsiteY168" fmla="*/ 2417997 h 6857998"/>
              <a:gd name="connsiteX169" fmla="*/ 58557 w 1482665"/>
              <a:gd name="connsiteY169" fmla="*/ 2401444 h 6857998"/>
              <a:gd name="connsiteX170" fmla="*/ 44442 w 1482665"/>
              <a:gd name="connsiteY170" fmla="*/ 2353760 h 6857998"/>
              <a:gd name="connsiteX171" fmla="*/ 35533 w 1482665"/>
              <a:gd name="connsiteY171" fmla="*/ 2293932 h 6857998"/>
              <a:gd name="connsiteX172" fmla="*/ 20216 w 1482665"/>
              <a:gd name="connsiteY172" fmla="*/ 2218428 h 6857998"/>
              <a:gd name="connsiteX173" fmla="*/ 25068 w 1482665"/>
              <a:gd name="connsiteY173" fmla="*/ 2156387 h 6857998"/>
              <a:gd name="connsiteX174" fmla="*/ 32822 w 1482665"/>
              <a:gd name="connsiteY174" fmla="*/ 2069593 h 6857998"/>
              <a:gd name="connsiteX175" fmla="*/ 40270 w 1482665"/>
              <a:gd name="connsiteY175" fmla="*/ 1987801 h 6857998"/>
              <a:gd name="connsiteX176" fmla="*/ 20494 w 1482665"/>
              <a:gd name="connsiteY176" fmla="*/ 1963975 h 6857998"/>
              <a:gd name="connsiteX177" fmla="*/ 1728 w 1482665"/>
              <a:gd name="connsiteY177" fmla="*/ 1926090 h 6857998"/>
              <a:gd name="connsiteX178" fmla="*/ 15953 w 1482665"/>
              <a:gd name="connsiteY178" fmla="*/ 1880793 h 6857998"/>
              <a:gd name="connsiteX179" fmla="*/ 44378 w 1482665"/>
              <a:gd name="connsiteY179" fmla="*/ 1775275 h 6857998"/>
              <a:gd name="connsiteX180" fmla="*/ 40192 w 1482665"/>
              <a:gd name="connsiteY180" fmla="*/ 1710615 h 6857998"/>
              <a:gd name="connsiteX181" fmla="*/ 43506 w 1482665"/>
              <a:gd name="connsiteY181" fmla="*/ 1568941 h 6857998"/>
              <a:gd name="connsiteX182" fmla="*/ 58087 w 1482665"/>
              <a:gd name="connsiteY182" fmla="*/ 1475211 h 6857998"/>
              <a:gd name="connsiteX183" fmla="*/ 78062 w 1482665"/>
              <a:gd name="connsiteY183" fmla="*/ 1407007 h 6857998"/>
              <a:gd name="connsiteX184" fmla="*/ 103406 w 1482665"/>
              <a:gd name="connsiteY184" fmla="*/ 1309613 h 6857998"/>
              <a:gd name="connsiteX185" fmla="*/ 112398 w 1482665"/>
              <a:gd name="connsiteY185" fmla="*/ 1213333 h 6857998"/>
              <a:gd name="connsiteX186" fmla="*/ 128337 w 1482665"/>
              <a:gd name="connsiteY186" fmla="*/ 1142817 h 6857998"/>
              <a:gd name="connsiteX187" fmla="*/ 135869 w 1482665"/>
              <a:gd name="connsiteY187" fmla="*/ 1057764 h 6857998"/>
              <a:gd name="connsiteX188" fmla="*/ 130022 w 1482665"/>
              <a:gd name="connsiteY188" fmla="*/ 987518 h 6857998"/>
              <a:gd name="connsiteX189" fmla="*/ 117312 w 1482665"/>
              <a:gd name="connsiteY189" fmla="*/ 877725 h 6857998"/>
              <a:gd name="connsiteX190" fmla="*/ 150914 w 1482665"/>
              <a:gd name="connsiteY190" fmla="*/ 738832 h 6857998"/>
              <a:gd name="connsiteX191" fmla="*/ 156184 w 1482665"/>
              <a:gd name="connsiteY191" fmla="*/ 683447 h 6857998"/>
              <a:gd name="connsiteX192" fmla="*/ 156246 w 1482665"/>
              <a:gd name="connsiteY192" fmla="*/ 631789 h 6857998"/>
              <a:gd name="connsiteX193" fmla="*/ 176856 w 1482665"/>
              <a:gd name="connsiteY193" fmla="*/ 520291 h 6857998"/>
              <a:gd name="connsiteX194" fmla="*/ 182873 w 1482665"/>
              <a:gd name="connsiteY194" fmla="*/ 475169 h 6857998"/>
              <a:gd name="connsiteX195" fmla="*/ 177029 w 1482665"/>
              <a:gd name="connsiteY195" fmla="*/ 413338 h 6857998"/>
              <a:gd name="connsiteX196" fmla="*/ 180788 w 1482665"/>
              <a:gd name="connsiteY196" fmla="*/ 299554 h 6857998"/>
              <a:gd name="connsiteX197" fmla="*/ 211504 w 1482665"/>
              <a:gd name="connsiteY197" fmla="*/ 183499 h 6857998"/>
              <a:gd name="connsiteX198" fmla="*/ 203169 w 1482665"/>
              <a:gd name="connsiteY198" fmla="*/ 136243 h 6857998"/>
              <a:gd name="connsiteX199" fmla="*/ 202558 w 1482665"/>
              <a:gd name="connsiteY199" fmla="*/ 119082 h 6857998"/>
              <a:gd name="connsiteX200" fmla="*/ 217768 w 1482665"/>
              <a:gd name="connsiteY200" fmla="*/ 2930 h 6857998"/>
              <a:gd name="connsiteX201" fmla="*/ 217273 w 1482665"/>
              <a:gd name="connsiteY201" fmla="*/ 1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</a:cxnLst>
            <a:rect l="l" t="t" r="r" b="b"/>
            <a:pathLst>
              <a:path w="1482665" h="6857998">
                <a:moveTo>
                  <a:pt x="604365" y="0"/>
                </a:moveTo>
                <a:lnTo>
                  <a:pt x="609263" y="27013"/>
                </a:lnTo>
                <a:cubicBezTo>
                  <a:pt x="611233" y="33911"/>
                  <a:pt x="619224" y="41791"/>
                  <a:pt x="626139" y="44217"/>
                </a:cubicBezTo>
                <a:cubicBezTo>
                  <a:pt x="650652" y="52883"/>
                  <a:pt x="660477" y="72456"/>
                  <a:pt x="669163" y="94234"/>
                </a:cubicBezTo>
                <a:cubicBezTo>
                  <a:pt x="683201" y="128533"/>
                  <a:pt x="699085" y="162089"/>
                  <a:pt x="712570" y="196630"/>
                </a:cubicBezTo>
                <a:cubicBezTo>
                  <a:pt x="715834" y="205132"/>
                  <a:pt x="715304" y="216085"/>
                  <a:pt x="713292" y="225451"/>
                </a:cubicBezTo>
                <a:cubicBezTo>
                  <a:pt x="706459" y="257448"/>
                  <a:pt x="683978" y="279398"/>
                  <a:pt x="663568" y="303070"/>
                </a:cubicBezTo>
                <a:cubicBezTo>
                  <a:pt x="654569" y="313459"/>
                  <a:pt x="648747" y="327191"/>
                  <a:pt x="644217" y="340422"/>
                </a:cubicBezTo>
                <a:cubicBezTo>
                  <a:pt x="632624" y="374766"/>
                  <a:pt x="622620" y="409733"/>
                  <a:pt x="611823" y="444389"/>
                </a:cubicBezTo>
                <a:cubicBezTo>
                  <a:pt x="610789" y="447734"/>
                  <a:pt x="607618" y="450701"/>
                  <a:pt x="604997" y="453430"/>
                </a:cubicBezTo>
                <a:cubicBezTo>
                  <a:pt x="577274" y="480831"/>
                  <a:pt x="549348" y="508059"/>
                  <a:pt x="521643" y="535653"/>
                </a:cubicBezTo>
                <a:cubicBezTo>
                  <a:pt x="516385" y="540915"/>
                  <a:pt x="512835" y="548128"/>
                  <a:pt x="507802" y="553752"/>
                </a:cubicBezTo>
                <a:cubicBezTo>
                  <a:pt x="500873" y="561655"/>
                  <a:pt x="494494" y="571420"/>
                  <a:pt x="485734" y="576048"/>
                </a:cubicBezTo>
                <a:cubicBezTo>
                  <a:pt x="458163" y="590427"/>
                  <a:pt x="447893" y="614129"/>
                  <a:pt x="445182" y="643072"/>
                </a:cubicBezTo>
                <a:cubicBezTo>
                  <a:pt x="442626" y="669516"/>
                  <a:pt x="440826" y="695887"/>
                  <a:pt x="437493" y="722208"/>
                </a:cubicBezTo>
                <a:cubicBezTo>
                  <a:pt x="433541" y="754325"/>
                  <a:pt x="429002" y="786305"/>
                  <a:pt x="423498" y="818181"/>
                </a:cubicBezTo>
                <a:cubicBezTo>
                  <a:pt x="421124" y="831979"/>
                  <a:pt x="418251" y="846590"/>
                  <a:pt x="411910" y="858840"/>
                </a:cubicBezTo>
                <a:cubicBezTo>
                  <a:pt x="394385" y="893153"/>
                  <a:pt x="383708" y="929136"/>
                  <a:pt x="392694" y="966766"/>
                </a:cubicBezTo>
                <a:cubicBezTo>
                  <a:pt x="399849" y="996912"/>
                  <a:pt x="390997" y="1023546"/>
                  <a:pt x="375276" y="1044113"/>
                </a:cubicBezTo>
                <a:cubicBezTo>
                  <a:pt x="346749" y="1081537"/>
                  <a:pt x="357339" y="1117871"/>
                  <a:pt x="370946" y="1153742"/>
                </a:cubicBezTo>
                <a:cubicBezTo>
                  <a:pt x="377992" y="1172228"/>
                  <a:pt x="378654" y="1187852"/>
                  <a:pt x="375180" y="1206343"/>
                </a:cubicBezTo>
                <a:cubicBezTo>
                  <a:pt x="367043" y="1249174"/>
                  <a:pt x="337149" y="1280028"/>
                  <a:pt x="311155" y="1309565"/>
                </a:cubicBezTo>
                <a:cubicBezTo>
                  <a:pt x="288969" y="1334743"/>
                  <a:pt x="277667" y="1361792"/>
                  <a:pt x="270005" y="1390995"/>
                </a:cubicBezTo>
                <a:cubicBezTo>
                  <a:pt x="260173" y="1427857"/>
                  <a:pt x="267688" y="1455674"/>
                  <a:pt x="300742" y="1469872"/>
                </a:cubicBezTo>
                <a:cubicBezTo>
                  <a:pt x="310093" y="1473800"/>
                  <a:pt x="321291" y="1481193"/>
                  <a:pt x="324761" y="1489867"/>
                </a:cubicBezTo>
                <a:cubicBezTo>
                  <a:pt x="341975" y="1531719"/>
                  <a:pt x="365314" y="1573586"/>
                  <a:pt x="357764" y="1620763"/>
                </a:cubicBezTo>
                <a:cubicBezTo>
                  <a:pt x="347465" y="1685981"/>
                  <a:pt x="354098" y="1748120"/>
                  <a:pt x="375859" y="1810408"/>
                </a:cubicBezTo>
                <a:cubicBezTo>
                  <a:pt x="411109" y="1911446"/>
                  <a:pt x="447876" y="2012343"/>
                  <a:pt x="452120" y="2121573"/>
                </a:cubicBezTo>
                <a:cubicBezTo>
                  <a:pt x="452818" y="2139681"/>
                  <a:pt x="466350" y="2160060"/>
                  <a:pt x="479154" y="2174579"/>
                </a:cubicBezTo>
                <a:cubicBezTo>
                  <a:pt x="503504" y="2202386"/>
                  <a:pt x="505090" y="2200902"/>
                  <a:pt x="490307" y="2235921"/>
                </a:cubicBezTo>
                <a:cubicBezTo>
                  <a:pt x="486671" y="2244289"/>
                  <a:pt x="484918" y="2254397"/>
                  <a:pt x="479004" y="2260869"/>
                </a:cubicBezTo>
                <a:cubicBezTo>
                  <a:pt x="448923" y="2293842"/>
                  <a:pt x="460272" y="2330108"/>
                  <a:pt x="468379" y="2366479"/>
                </a:cubicBezTo>
                <a:cubicBezTo>
                  <a:pt x="469916" y="2372845"/>
                  <a:pt x="471955" y="2380500"/>
                  <a:pt x="469801" y="2386246"/>
                </a:cubicBezTo>
                <a:cubicBezTo>
                  <a:pt x="460121" y="2412190"/>
                  <a:pt x="466218" y="2432868"/>
                  <a:pt x="484511" y="2453006"/>
                </a:cubicBezTo>
                <a:cubicBezTo>
                  <a:pt x="500266" y="2470503"/>
                  <a:pt x="510590" y="2491368"/>
                  <a:pt x="495165" y="2515160"/>
                </a:cubicBezTo>
                <a:cubicBezTo>
                  <a:pt x="460969" y="2568022"/>
                  <a:pt x="463893" y="2620936"/>
                  <a:pt x="493463" y="2674477"/>
                </a:cubicBezTo>
                <a:cubicBezTo>
                  <a:pt x="514557" y="2712722"/>
                  <a:pt x="522129" y="2751630"/>
                  <a:pt x="508318" y="2795170"/>
                </a:cubicBezTo>
                <a:cubicBezTo>
                  <a:pt x="502962" y="2811920"/>
                  <a:pt x="509422" y="2832371"/>
                  <a:pt x="509620" y="2851292"/>
                </a:cubicBezTo>
                <a:cubicBezTo>
                  <a:pt x="509832" y="2861986"/>
                  <a:pt x="510718" y="2873767"/>
                  <a:pt x="506806" y="2883305"/>
                </a:cubicBezTo>
                <a:cubicBezTo>
                  <a:pt x="496883" y="2908699"/>
                  <a:pt x="483390" y="2932696"/>
                  <a:pt x="473674" y="2958260"/>
                </a:cubicBezTo>
                <a:cubicBezTo>
                  <a:pt x="469058" y="2970544"/>
                  <a:pt x="467306" y="2984860"/>
                  <a:pt x="468328" y="2998159"/>
                </a:cubicBezTo>
                <a:cubicBezTo>
                  <a:pt x="470969" y="3037516"/>
                  <a:pt x="474558" y="3076788"/>
                  <a:pt x="479836" y="3115713"/>
                </a:cubicBezTo>
                <a:cubicBezTo>
                  <a:pt x="488387" y="3179974"/>
                  <a:pt x="494938" y="3245373"/>
                  <a:pt x="555720" y="3286686"/>
                </a:cubicBezTo>
                <a:cubicBezTo>
                  <a:pt x="560620" y="3290067"/>
                  <a:pt x="564022" y="3297980"/>
                  <a:pt x="565371" y="3304362"/>
                </a:cubicBezTo>
                <a:cubicBezTo>
                  <a:pt x="571696" y="3333817"/>
                  <a:pt x="574867" y="3364327"/>
                  <a:pt x="583436" y="3393195"/>
                </a:cubicBezTo>
                <a:cubicBezTo>
                  <a:pt x="590328" y="3416286"/>
                  <a:pt x="590596" y="3435968"/>
                  <a:pt x="575531" y="3455326"/>
                </a:cubicBezTo>
                <a:cubicBezTo>
                  <a:pt x="565593" y="3467999"/>
                  <a:pt x="558050" y="3481744"/>
                  <a:pt x="554223" y="3496130"/>
                </a:cubicBezTo>
                <a:lnTo>
                  <a:pt x="553961" y="3498197"/>
                </a:lnTo>
                <a:lnTo>
                  <a:pt x="553960" y="3498197"/>
                </a:lnTo>
                <a:lnTo>
                  <a:pt x="551436" y="3518135"/>
                </a:lnTo>
                <a:cubicBezTo>
                  <a:pt x="551548" y="3525595"/>
                  <a:pt x="552752" y="3533161"/>
                  <a:pt x="555218" y="3540779"/>
                </a:cubicBezTo>
                <a:cubicBezTo>
                  <a:pt x="564891" y="3571265"/>
                  <a:pt x="551966" y="3593108"/>
                  <a:pt x="538695" y="3617469"/>
                </a:cubicBezTo>
                <a:cubicBezTo>
                  <a:pt x="529031" y="3635186"/>
                  <a:pt x="516723" y="3655441"/>
                  <a:pt x="517285" y="3674138"/>
                </a:cubicBezTo>
                <a:lnTo>
                  <a:pt x="513668" y="3700065"/>
                </a:lnTo>
                <a:lnTo>
                  <a:pt x="513522" y="3700095"/>
                </a:lnTo>
                <a:lnTo>
                  <a:pt x="513667" y="3700066"/>
                </a:lnTo>
                <a:lnTo>
                  <a:pt x="512906" y="3705519"/>
                </a:lnTo>
                <a:cubicBezTo>
                  <a:pt x="504666" y="3736627"/>
                  <a:pt x="489490" y="3767211"/>
                  <a:pt x="509270" y="3799980"/>
                </a:cubicBezTo>
                <a:cubicBezTo>
                  <a:pt x="511065" y="3802878"/>
                  <a:pt x="507773" y="3808725"/>
                  <a:pt x="507225" y="3813176"/>
                </a:cubicBezTo>
                <a:cubicBezTo>
                  <a:pt x="503204" y="3848743"/>
                  <a:pt x="513224" y="3880922"/>
                  <a:pt x="539280" y="3904366"/>
                </a:cubicBezTo>
                <a:cubicBezTo>
                  <a:pt x="573271" y="3935120"/>
                  <a:pt x="579705" y="3972027"/>
                  <a:pt x="573428" y="4014303"/>
                </a:cubicBezTo>
                <a:cubicBezTo>
                  <a:pt x="571417" y="4027879"/>
                  <a:pt x="570355" y="4041368"/>
                  <a:pt x="568930" y="4055079"/>
                </a:cubicBezTo>
                <a:cubicBezTo>
                  <a:pt x="566799" y="4073638"/>
                  <a:pt x="564496" y="4092406"/>
                  <a:pt x="562365" y="4110965"/>
                </a:cubicBezTo>
                <a:cubicBezTo>
                  <a:pt x="560185" y="4128956"/>
                  <a:pt x="555521" y="4149087"/>
                  <a:pt x="573083" y="4161253"/>
                </a:cubicBezTo>
                <a:cubicBezTo>
                  <a:pt x="588198" y="4171733"/>
                  <a:pt x="587633" y="4180202"/>
                  <a:pt x="576478" y="4192125"/>
                </a:cubicBezTo>
                <a:cubicBezTo>
                  <a:pt x="537414" y="4233572"/>
                  <a:pt x="515015" y="4281532"/>
                  <a:pt x="518425" y="4339756"/>
                </a:cubicBezTo>
                <a:cubicBezTo>
                  <a:pt x="519135" y="4351745"/>
                  <a:pt x="517590" y="4364130"/>
                  <a:pt x="515819" y="4376151"/>
                </a:cubicBezTo>
                <a:cubicBezTo>
                  <a:pt x="514770" y="4383518"/>
                  <a:pt x="513670" y="4392418"/>
                  <a:pt x="508946" y="4397248"/>
                </a:cubicBezTo>
                <a:cubicBezTo>
                  <a:pt x="472969" y="4434779"/>
                  <a:pt x="449705" y="4479566"/>
                  <a:pt x="432100" y="4527661"/>
                </a:cubicBezTo>
                <a:cubicBezTo>
                  <a:pt x="425830" y="4544875"/>
                  <a:pt x="419665" y="4563232"/>
                  <a:pt x="419018" y="4581271"/>
                </a:cubicBezTo>
                <a:cubicBezTo>
                  <a:pt x="418440" y="4600071"/>
                  <a:pt x="424020" y="4619266"/>
                  <a:pt x="427842" y="4638045"/>
                </a:cubicBezTo>
                <a:cubicBezTo>
                  <a:pt x="430001" y="4649136"/>
                  <a:pt x="430992" y="4662053"/>
                  <a:pt x="437307" y="4670468"/>
                </a:cubicBezTo>
                <a:cubicBezTo>
                  <a:pt x="457155" y="4697159"/>
                  <a:pt x="478242" y="4722778"/>
                  <a:pt x="500763" y="4747310"/>
                </a:cubicBezTo>
                <a:cubicBezTo>
                  <a:pt x="520091" y="4768310"/>
                  <a:pt x="522973" y="4772639"/>
                  <a:pt x="503130" y="4794154"/>
                </a:cubicBezTo>
                <a:cubicBezTo>
                  <a:pt x="482771" y="4816293"/>
                  <a:pt x="473487" y="4842394"/>
                  <a:pt x="471276" y="4870525"/>
                </a:cubicBezTo>
                <a:cubicBezTo>
                  <a:pt x="467881" y="4915026"/>
                  <a:pt x="465662" y="4959799"/>
                  <a:pt x="466095" y="5004333"/>
                </a:cubicBezTo>
                <a:cubicBezTo>
                  <a:pt x="466529" y="5044659"/>
                  <a:pt x="485734" y="5062225"/>
                  <a:pt x="526112" y="5066571"/>
                </a:cubicBezTo>
                <a:cubicBezTo>
                  <a:pt x="548535" y="5069112"/>
                  <a:pt x="572977" y="5072810"/>
                  <a:pt x="581076" y="5096554"/>
                </a:cubicBezTo>
                <a:cubicBezTo>
                  <a:pt x="594186" y="5135338"/>
                  <a:pt x="602121" y="5176127"/>
                  <a:pt x="650387" y="5191419"/>
                </a:cubicBezTo>
                <a:cubicBezTo>
                  <a:pt x="641132" y="5203168"/>
                  <a:pt x="635667" y="5210364"/>
                  <a:pt x="630186" y="5217371"/>
                </a:cubicBezTo>
                <a:cubicBezTo>
                  <a:pt x="614931" y="5236746"/>
                  <a:pt x="611101" y="5274397"/>
                  <a:pt x="627425" y="5291847"/>
                </a:cubicBezTo>
                <a:cubicBezTo>
                  <a:pt x="651204" y="5317603"/>
                  <a:pt x="649544" y="5343389"/>
                  <a:pt x="635466" y="5371456"/>
                </a:cubicBezTo>
                <a:cubicBezTo>
                  <a:pt x="612203" y="5418347"/>
                  <a:pt x="622990" y="5467290"/>
                  <a:pt x="638101" y="5511248"/>
                </a:cubicBezTo>
                <a:cubicBezTo>
                  <a:pt x="649363" y="5544462"/>
                  <a:pt x="667662" y="5579328"/>
                  <a:pt x="704029" y="5598387"/>
                </a:cubicBezTo>
                <a:cubicBezTo>
                  <a:pt x="715672" y="5604399"/>
                  <a:pt x="722615" y="5619644"/>
                  <a:pt x="730967" y="5631508"/>
                </a:cubicBezTo>
                <a:cubicBezTo>
                  <a:pt x="737804" y="5641405"/>
                  <a:pt x="744309" y="5651903"/>
                  <a:pt x="749162" y="5663130"/>
                </a:cubicBezTo>
                <a:cubicBezTo>
                  <a:pt x="754463" y="5675079"/>
                  <a:pt x="761782" y="5688186"/>
                  <a:pt x="761184" y="5700484"/>
                </a:cubicBezTo>
                <a:cubicBezTo>
                  <a:pt x="759614" y="5737740"/>
                  <a:pt x="771960" y="5766072"/>
                  <a:pt x="801844" y="5789549"/>
                </a:cubicBezTo>
                <a:cubicBezTo>
                  <a:pt x="817303" y="5801719"/>
                  <a:pt x="836388" y="5820061"/>
                  <a:pt x="838139" y="5837118"/>
                </a:cubicBezTo>
                <a:cubicBezTo>
                  <a:pt x="842502" y="5878614"/>
                  <a:pt x="859317" y="5911893"/>
                  <a:pt x="879049" y="5947777"/>
                </a:cubicBezTo>
                <a:cubicBezTo>
                  <a:pt x="891685" y="5970916"/>
                  <a:pt x="901390" y="5997576"/>
                  <a:pt x="913424" y="6022496"/>
                </a:cubicBezTo>
                <a:cubicBezTo>
                  <a:pt x="927563" y="6051619"/>
                  <a:pt x="934736" y="6084059"/>
                  <a:pt x="967911" y="6099584"/>
                </a:cubicBezTo>
                <a:cubicBezTo>
                  <a:pt x="971515" y="6101356"/>
                  <a:pt x="972656" y="6107567"/>
                  <a:pt x="976160" y="6110307"/>
                </a:cubicBezTo>
                <a:cubicBezTo>
                  <a:pt x="986909" y="6119081"/>
                  <a:pt x="997159" y="6130771"/>
                  <a:pt x="1009580" y="6134800"/>
                </a:cubicBezTo>
                <a:cubicBezTo>
                  <a:pt x="1045840" y="6146407"/>
                  <a:pt x="1082944" y="6154685"/>
                  <a:pt x="1119632" y="6164726"/>
                </a:cubicBezTo>
                <a:cubicBezTo>
                  <a:pt x="1127482" y="6166877"/>
                  <a:pt x="1137401" y="6168649"/>
                  <a:pt x="1142302" y="6174132"/>
                </a:cubicBezTo>
                <a:cubicBezTo>
                  <a:pt x="1170448" y="6205802"/>
                  <a:pt x="1197698" y="6238132"/>
                  <a:pt x="1224601" y="6270869"/>
                </a:cubicBezTo>
                <a:cubicBezTo>
                  <a:pt x="1235371" y="6284042"/>
                  <a:pt x="1231132" y="6296289"/>
                  <a:pt x="1221274" y="6309817"/>
                </a:cubicBezTo>
                <a:cubicBezTo>
                  <a:pt x="1211948" y="6322912"/>
                  <a:pt x="1202505" y="6338888"/>
                  <a:pt x="1201234" y="6354305"/>
                </a:cubicBezTo>
                <a:cubicBezTo>
                  <a:pt x="1198888" y="6385130"/>
                  <a:pt x="1200626" y="6416726"/>
                  <a:pt x="1203453" y="6447651"/>
                </a:cubicBezTo>
                <a:cubicBezTo>
                  <a:pt x="1204511" y="6459223"/>
                  <a:pt x="1212466" y="6470931"/>
                  <a:pt x="1218957" y="6481243"/>
                </a:cubicBezTo>
                <a:cubicBezTo>
                  <a:pt x="1231263" y="6500776"/>
                  <a:pt x="1247036" y="6518465"/>
                  <a:pt x="1257705" y="6538915"/>
                </a:cubicBezTo>
                <a:cubicBezTo>
                  <a:pt x="1270012" y="6562662"/>
                  <a:pt x="1287492" y="6575985"/>
                  <a:pt x="1313400" y="6581077"/>
                </a:cubicBezTo>
                <a:cubicBezTo>
                  <a:pt x="1351968" y="6588650"/>
                  <a:pt x="1380543" y="6612439"/>
                  <a:pt x="1404616" y="6641421"/>
                </a:cubicBezTo>
                <a:cubicBezTo>
                  <a:pt x="1435335" y="6678212"/>
                  <a:pt x="1438290" y="6725193"/>
                  <a:pt x="1449003" y="6769170"/>
                </a:cubicBezTo>
                <a:cubicBezTo>
                  <a:pt x="1453029" y="6786020"/>
                  <a:pt x="1456729" y="6803471"/>
                  <a:pt x="1464411" y="6818457"/>
                </a:cubicBezTo>
                <a:lnTo>
                  <a:pt x="1482665" y="6857998"/>
                </a:lnTo>
                <a:lnTo>
                  <a:pt x="1000755" y="6857998"/>
                </a:lnTo>
                <a:lnTo>
                  <a:pt x="979250" y="6816111"/>
                </a:lnTo>
                <a:cubicBezTo>
                  <a:pt x="970168" y="6794177"/>
                  <a:pt x="965863" y="6770086"/>
                  <a:pt x="956780" y="6748151"/>
                </a:cubicBezTo>
                <a:cubicBezTo>
                  <a:pt x="941775" y="6711644"/>
                  <a:pt x="923647" y="6676570"/>
                  <a:pt x="908453" y="6640082"/>
                </a:cubicBezTo>
                <a:cubicBezTo>
                  <a:pt x="879255" y="6569674"/>
                  <a:pt x="850985" y="6498989"/>
                  <a:pt x="822909" y="6428288"/>
                </a:cubicBezTo>
                <a:cubicBezTo>
                  <a:pt x="816934" y="6413148"/>
                  <a:pt x="814822" y="6396314"/>
                  <a:pt x="808485" y="6381398"/>
                </a:cubicBezTo>
                <a:cubicBezTo>
                  <a:pt x="791477" y="6341822"/>
                  <a:pt x="773350" y="6302540"/>
                  <a:pt x="755048" y="6263466"/>
                </a:cubicBezTo>
                <a:cubicBezTo>
                  <a:pt x="743894" y="6239807"/>
                  <a:pt x="730707" y="6216908"/>
                  <a:pt x="719917" y="6193026"/>
                </a:cubicBezTo>
                <a:cubicBezTo>
                  <a:pt x="711284" y="6173919"/>
                  <a:pt x="704118" y="6154105"/>
                  <a:pt x="698070" y="6133997"/>
                </a:cubicBezTo>
                <a:cubicBezTo>
                  <a:pt x="692853" y="6116682"/>
                  <a:pt x="691551" y="6098246"/>
                  <a:pt x="685592" y="6081192"/>
                </a:cubicBezTo>
                <a:cubicBezTo>
                  <a:pt x="669514" y="6035024"/>
                  <a:pt x="651968" y="5989570"/>
                  <a:pt x="635166" y="5943853"/>
                </a:cubicBezTo>
                <a:cubicBezTo>
                  <a:pt x="628516" y="5925524"/>
                  <a:pt x="623160" y="5906692"/>
                  <a:pt x="615235" y="5889051"/>
                </a:cubicBezTo>
                <a:cubicBezTo>
                  <a:pt x="594274" y="5841801"/>
                  <a:pt x="571108" y="5795521"/>
                  <a:pt x="551077" y="5747994"/>
                </a:cubicBezTo>
                <a:cubicBezTo>
                  <a:pt x="534467" y="5708575"/>
                  <a:pt x="521357" y="5667688"/>
                  <a:pt x="506212" y="5627557"/>
                </a:cubicBezTo>
                <a:cubicBezTo>
                  <a:pt x="499682" y="5610555"/>
                  <a:pt x="491139" y="5594502"/>
                  <a:pt x="485372" y="5577430"/>
                </a:cubicBezTo>
                <a:cubicBezTo>
                  <a:pt x="472314" y="5539214"/>
                  <a:pt x="460723" y="5500292"/>
                  <a:pt x="447647" y="5461888"/>
                </a:cubicBezTo>
                <a:cubicBezTo>
                  <a:pt x="440100" y="5440003"/>
                  <a:pt x="428258" y="5419278"/>
                  <a:pt x="422573" y="5396841"/>
                </a:cubicBezTo>
                <a:cubicBezTo>
                  <a:pt x="409095" y="5343553"/>
                  <a:pt x="398049" y="5289660"/>
                  <a:pt x="386243" y="5235835"/>
                </a:cubicBezTo>
                <a:cubicBezTo>
                  <a:pt x="374093" y="5180322"/>
                  <a:pt x="361580" y="5125031"/>
                  <a:pt x="350188" y="5069445"/>
                </a:cubicBezTo>
                <a:cubicBezTo>
                  <a:pt x="344154" y="5039006"/>
                  <a:pt x="340760" y="5008134"/>
                  <a:pt x="334916" y="4977679"/>
                </a:cubicBezTo>
                <a:cubicBezTo>
                  <a:pt x="329796" y="4950982"/>
                  <a:pt x="322420" y="4924682"/>
                  <a:pt x="316732" y="4898038"/>
                </a:cubicBezTo>
                <a:cubicBezTo>
                  <a:pt x="311944" y="4874947"/>
                  <a:pt x="308277" y="4851558"/>
                  <a:pt x="303487" y="4828467"/>
                </a:cubicBezTo>
                <a:cubicBezTo>
                  <a:pt x="295710" y="4791492"/>
                  <a:pt x="287380" y="4754757"/>
                  <a:pt x="279427" y="4717991"/>
                </a:cubicBezTo>
                <a:cubicBezTo>
                  <a:pt x="276299" y="4702591"/>
                  <a:pt x="270066" y="4686707"/>
                  <a:pt x="271575" y="4671841"/>
                </a:cubicBezTo>
                <a:cubicBezTo>
                  <a:pt x="275423" y="4634375"/>
                  <a:pt x="270023" y="4598330"/>
                  <a:pt x="261746" y="4562167"/>
                </a:cubicBezTo>
                <a:cubicBezTo>
                  <a:pt x="258892" y="4549802"/>
                  <a:pt x="258043" y="4536297"/>
                  <a:pt x="260158" y="4523860"/>
                </a:cubicBezTo>
                <a:cubicBezTo>
                  <a:pt x="264337" y="4498417"/>
                  <a:pt x="271242" y="4473492"/>
                  <a:pt x="276972" y="4448290"/>
                </a:cubicBezTo>
                <a:cubicBezTo>
                  <a:pt x="277678" y="4445546"/>
                  <a:pt x="277574" y="4442304"/>
                  <a:pt x="277882" y="4439409"/>
                </a:cubicBezTo>
                <a:cubicBezTo>
                  <a:pt x="279636" y="4422985"/>
                  <a:pt x="281404" y="4406757"/>
                  <a:pt x="282776" y="4390368"/>
                </a:cubicBezTo>
                <a:cubicBezTo>
                  <a:pt x="283496" y="4381505"/>
                  <a:pt x="282871" y="4372570"/>
                  <a:pt x="283402" y="4363722"/>
                </a:cubicBezTo>
                <a:cubicBezTo>
                  <a:pt x="285628" y="4329468"/>
                  <a:pt x="273313" y="4293097"/>
                  <a:pt x="293599" y="4261782"/>
                </a:cubicBezTo>
                <a:cubicBezTo>
                  <a:pt x="306663" y="4241459"/>
                  <a:pt x="301566" y="4223369"/>
                  <a:pt x="297435" y="4203280"/>
                </a:cubicBezTo>
                <a:cubicBezTo>
                  <a:pt x="294324" y="4188066"/>
                  <a:pt x="293454" y="4172267"/>
                  <a:pt x="291841" y="4156730"/>
                </a:cubicBezTo>
                <a:cubicBezTo>
                  <a:pt x="288777" y="4129463"/>
                  <a:pt x="286090" y="4102160"/>
                  <a:pt x="282644" y="4074927"/>
                </a:cubicBezTo>
                <a:cubicBezTo>
                  <a:pt x="281468" y="4066234"/>
                  <a:pt x="275910" y="4057753"/>
                  <a:pt x="275888" y="4049146"/>
                </a:cubicBezTo>
                <a:cubicBezTo>
                  <a:pt x="275887" y="4009354"/>
                  <a:pt x="277975" y="3969373"/>
                  <a:pt x="277593" y="3929618"/>
                </a:cubicBezTo>
                <a:cubicBezTo>
                  <a:pt x="277443" y="3907060"/>
                  <a:pt x="271742" y="3884432"/>
                  <a:pt x="272369" y="3861992"/>
                </a:cubicBezTo>
                <a:cubicBezTo>
                  <a:pt x="273065" y="3836105"/>
                  <a:pt x="278553" y="3810351"/>
                  <a:pt x="280974" y="3784495"/>
                </a:cubicBezTo>
                <a:cubicBezTo>
                  <a:pt x="281660" y="3777354"/>
                  <a:pt x="279243" y="3769733"/>
                  <a:pt x="278188" y="3762368"/>
                </a:cubicBezTo>
                <a:cubicBezTo>
                  <a:pt x="277045" y="3754055"/>
                  <a:pt x="275539" y="3745966"/>
                  <a:pt x="274587" y="3737636"/>
                </a:cubicBezTo>
                <a:lnTo>
                  <a:pt x="274110" y="3733149"/>
                </a:lnTo>
                <a:lnTo>
                  <a:pt x="307451" y="3729245"/>
                </a:lnTo>
                <a:lnTo>
                  <a:pt x="420781" y="3714526"/>
                </a:lnTo>
                <a:lnTo>
                  <a:pt x="307452" y="3729244"/>
                </a:lnTo>
                <a:lnTo>
                  <a:pt x="274111" y="3733148"/>
                </a:lnTo>
                <a:lnTo>
                  <a:pt x="266480" y="3661472"/>
                </a:lnTo>
                <a:cubicBezTo>
                  <a:pt x="264299" y="3645987"/>
                  <a:pt x="255031" y="3630383"/>
                  <a:pt x="256559" y="3615703"/>
                </a:cubicBezTo>
                <a:cubicBezTo>
                  <a:pt x="259373" y="3585795"/>
                  <a:pt x="244356" y="3557516"/>
                  <a:pt x="251912" y="3527176"/>
                </a:cubicBezTo>
                <a:cubicBezTo>
                  <a:pt x="254116" y="3517788"/>
                  <a:pt x="245382" y="3505962"/>
                  <a:pt x="243998" y="3494992"/>
                </a:cubicBezTo>
                <a:lnTo>
                  <a:pt x="237062" y="3424466"/>
                </a:lnTo>
                <a:lnTo>
                  <a:pt x="235887" y="3412521"/>
                </a:lnTo>
                <a:cubicBezTo>
                  <a:pt x="233822" y="3387840"/>
                  <a:pt x="228827" y="3362470"/>
                  <a:pt x="231972" y="3338271"/>
                </a:cubicBezTo>
                <a:cubicBezTo>
                  <a:pt x="235392" y="3312898"/>
                  <a:pt x="232587" y="3290581"/>
                  <a:pt x="223937" y="3267077"/>
                </a:cubicBezTo>
                <a:cubicBezTo>
                  <a:pt x="218064" y="3250969"/>
                  <a:pt x="215900" y="3233567"/>
                  <a:pt x="213012" y="3216616"/>
                </a:cubicBezTo>
                <a:cubicBezTo>
                  <a:pt x="209813" y="3198353"/>
                  <a:pt x="211941" y="3177689"/>
                  <a:pt x="204156" y="3161566"/>
                </a:cubicBezTo>
                <a:cubicBezTo>
                  <a:pt x="181020" y="3113557"/>
                  <a:pt x="172373" y="3062888"/>
                  <a:pt x="167623" y="3010908"/>
                </a:cubicBezTo>
                <a:cubicBezTo>
                  <a:pt x="166756" y="3001420"/>
                  <a:pt x="168527" y="2991502"/>
                  <a:pt x="170542" y="2982138"/>
                </a:cubicBezTo>
                <a:cubicBezTo>
                  <a:pt x="182762" y="2927454"/>
                  <a:pt x="176374" y="2874284"/>
                  <a:pt x="160998" y="2821168"/>
                </a:cubicBezTo>
                <a:cubicBezTo>
                  <a:pt x="157698" y="2810183"/>
                  <a:pt x="156174" y="2797697"/>
                  <a:pt x="157427" y="2786297"/>
                </a:cubicBezTo>
                <a:cubicBezTo>
                  <a:pt x="161189" y="2754195"/>
                  <a:pt x="169403" y="2722645"/>
                  <a:pt x="171250" y="2690530"/>
                </a:cubicBezTo>
                <a:cubicBezTo>
                  <a:pt x="174243" y="2637459"/>
                  <a:pt x="143920" y="2594508"/>
                  <a:pt x="122562" y="2549209"/>
                </a:cubicBezTo>
                <a:cubicBezTo>
                  <a:pt x="102363" y="2506099"/>
                  <a:pt x="62470" y="2471484"/>
                  <a:pt x="65809" y="2417997"/>
                </a:cubicBezTo>
                <a:cubicBezTo>
                  <a:pt x="66082" y="2412617"/>
                  <a:pt x="60422" y="2407204"/>
                  <a:pt x="58557" y="2401444"/>
                </a:cubicBezTo>
                <a:cubicBezTo>
                  <a:pt x="53477" y="2385647"/>
                  <a:pt x="47642" y="2369921"/>
                  <a:pt x="44442" y="2353760"/>
                </a:cubicBezTo>
                <a:cubicBezTo>
                  <a:pt x="40346" y="2334048"/>
                  <a:pt x="39250" y="2313680"/>
                  <a:pt x="35533" y="2293932"/>
                </a:cubicBezTo>
                <a:cubicBezTo>
                  <a:pt x="30915" y="2268528"/>
                  <a:pt x="22539" y="2243852"/>
                  <a:pt x="20216" y="2218428"/>
                </a:cubicBezTo>
                <a:cubicBezTo>
                  <a:pt x="18344" y="2197940"/>
                  <a:pt x="23508" y="2176998"/>
                  <a:pt x="25068" y="2156387"/>
                </a:cubicBezTo>
                <a:cubicBezTo>
                  <a:pt x="27193" y="2127307"/>
                  <a:pt x="22986" y="2095935"/>
                  <a:pt x="32822" y="2069593"/>
                </a:cubicBezTo>
                <a:cubicBezTo>
                  <a:pt x="43261" y="2041475"/>
                  <a:pt x="46802" y="2015326"/>
                  <a:pt x="40270" y="1987801"/>
                </a:cubicBezTo>
                <a:cubicBezTo>
                  <a:pt x="38092" y="1978626"/>
                  <a:pt x="29031" y="1967402"/>
                  <a:pt x="20494" y="1963975"/>
                </a:cubicBezTo>
                <a:cubicBezTo>
                  <a:pt x="1431" y="1956341"/>
                  <a:pt x="-2957" y="1943928"/>
                  <a:pt x="1728" y="1926090"/>
                </a:cubicBezTo>
                <a:cubicBezTo>
                  <a:pt x="5670" y="1910617"/>
                  <a:pt x="6643" y="1891972"/>
                  <a:pt x="15953" y="1880793"/>
                </a:cubicBezTo>
                <a:cubicBezTo>
                  <a:pt x="42326" y="1849112"/>
                  <a:pt x="39894" y="1812030"/>
                  <a:pt x="44378" y="1775275"/>
                </a:cubicBezTo>
                <a:cubicBezTo>
                  <a:pt x="47111" y="1752836"/>
                  <a:pt x="45428" y="1732327"/>
                  <a:pt x="40192" y="1710615"/>
                </a:cubicBezTo>
                <a:cubicBezTo>
                  <a:pt x="28614" y="1663468"/>
                  <a:pt x="34611" y="1616049"/>
                  <a:pt x="43506" y="1568941"/>
                </a:cubicBezTo>
                <a:cubicBezTo>
                  <a:pt x="49458" y="1537788"/>
                  <a:pt x="51927" y="1506189"/>
                  <a:pt x="58087" y="1475211"/>
                </a:cubicBezTo>
                <a:cubicBezTo>
                  <a:pt x="62855" y="1452010"/>
                  <a:pt x="68949" y="1428691"/>
                  <a:pt x="78062" y="1407007"/>
                </a:cubicBezTo>
                <a:cubicBezTo>
                  <a:pt x="91450" y="1375554"/>
                  <a:pt x="113342" y="1347158"/>
                  <a:pt x="103406" y="1309613"/>
                </a:cubicBezTo>
                <a:cubicBezTo>
                  <a:pt x="94647" y="1276551"/>
                  <a:pt x="103823" y="1245107"/>
                  <a:pt x="112398" y="1213333"/>
                </a:cubicBezTo>
                <a:cubicBezTo>
                  <a:pt x="118682" y="1189993"/>
                  <a:pt x="125158" y="1166639"/>
                  <a:pt x="128337" y="1142817"/>
                </a:cubicBezTo>
                <a:cubicBezTo>
                  <a:pt x="132066" y="1114546"/>
                  <a:pt x="126549" y="1083485"/>
                  <a:pt x="135869" y="1057764"/>
                </a:cubicBezTo>
                <a:cubicBezTo>
                  <a:pt x="145653" y="1030852"/>
                  <a:pt x="135536" y="1010162"/>
                  <a:pt x="130022" y="987518"/>
                </a:cubicBezTo>
                <a:cubicBezTo>
                  <a:pt x="121364" y="951388"/>
                  <a:pt x="108170" y="915863"/>
                  <a:pt x="117312" y="877725"/>
                </a:cubicBezTo>
                <a:cubicBezTo>
                  <a:pt x="128381" y="831376"/>
                  <a:pt x="140621" y="785301"/>
                  <a:pt x="150914" y="738832"/>
                </a:cubicBezTo>
                <a:cubicBezTo>
                  <a:pt x="154823" y="720874"/>
                  <a:pt x="155382" y="701887"/>
                  <a:pt x="156184" y="683447"/>
                </a:cubicBezTo>
                <a:cubicBezTo>
                  <a:pt x="156694" y="665994"/>
                  <a:pt x="149492" y="645801"/>
                  <a:pt x="156246" y="631789"/>
                </a:cubicBezTo>
                <a:cubicBezTo>
                  <a:pt x="173615" y="595769"/>
                  <a:pt x="180461" y="559754"/>
                  <a:pt x="176856" y="520291"/>
                </a:cubicBezTo>
                <a:cubicBezTo>
                  <a:pt x="175502" y="505492"/>
                  <a:pt x="182724" y="490294"/>
                  <a:pt x="182873" y="475169"/>
                </a:cubicBezTo>
                <a:cubicBezTo>
                  <a:pt x="182896" y="454505"/>
                  <a:pt x="185870" y="430512"/>
                  <a:pt x="177029" y="413338"/>
                </a:cubicBezTo>
                <a:cubicBezTo>
                  <a:pt x="156124" y="372972"/>
                  <a:pt x="167251" y="337714"/>
                  <a:pt x="180788" y="299554"/>
                </a:cubicBezTo>
                <a:cubicBezTo>
                  <a:pt x="194189" y="261982"/>
                  <a:pt x="204001" y="222826"/>
                  <a:pt x="211504" y="183499"/>
                </a:cubicBezTo>
                <a:cubicBezTo>
                  <a:pt x="214170" y="168715"/>
                  <a:pt x="205952" y="152060"/>
                  <a:pt x="203169" y="136243"/>
                </a:cubicBezTo>
                <a:cubicBezTo>
                  <a:pt x="202268" y="130586"/>
                  <a:pt x="201126" y="124377"/>
                  <a:pt x="202558" y="119082"/>
                </a:cubicBezTo>
                <a:cubicBezTo>
                  <a:pt x="212824" y="80698"/>
                  <a:pt x="220596" y="42109"/>
                  <a:pt x="217768" y="2930"/>
                </a:cubicBezTo>
                <a:lnTo>
                  <a:pt x="21727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E83D9A9-D471-4D7B-B201-DE182EF2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32037" y="1"/>
            <a:ext cx="1482665" cy="6857998"/>
          </a:xfrm>
          <a:custGeom>
            <a:avLst/>
            <a:gdLst>
              <a:gd name="connsiteX0" fmla="*/ 604365 w 1482665"/>
              <a:gd name="connsiteY0" fmla="*/ 0 h 6857998"/>
              <a:gd name="connsiteX1" fmla="*/ 609263 w 1482665"/>
              <a:gd name="connsiteY1" fmla="*/ 27013 h 6857998"/>
              <a:gd name="connsiteX2" fmla="*/ 626139 w 1482665"/>
              <a:gd name="connsiteY2" fmla="*/ 44217 h 6857998"/>
              <a:gd name="connsiteX3" fmla="*/ 669163 w 1482665"/>
              <a:gd name="connsiteY3" fmla="*/ 94234 h 6857998"/>
              <a:gd name="connsiteX4" fmla="*/ 712570 w 1482665"/>
              <a:gd name="connsiteY4" fmla="*/ 196630 h 6857998"/>
              <a:gd name="connsiteX5" fmla="*/ 713292 w 1482665"/>
              <a:gd name="connsiteY5" fmla="*/ 225451 h 6857998"/>
              <a:gd name="connsiteX6" fmla="*/ 663568 w 1482665"/>
              <a:gd name="connsiteY6" fmla="*/ 303070 h 6857998"/>
              <a:gd name="connsiteX7" fmla="*/ 644217 w 1482665"/>
              <a:gd name="connsiteY7" fmla="*/ 340422 h 6857998"/>
              <a:gd name="connsiteX8" fmla="*/ 611823 w 1482665"/>
              <a:gd name="connsiteY8" fmla="*/ 444389 h 6857998"/>
              <a:gd name="connsiteX9" fmla="*/ 604997 w 1482665"/>
              <a:gd name="connsiteY9" fmla="*/ 453430 h 6857998"/>
              <a:gd name="connsiteX10" fmla="*/ 521643 w 1482665"/>
              <a:gd name="connsiteY10" fmla="*/ 535653 h 6857998"/>
              <a:gd name="connsiteX11" fmla="*/ 507802 w 1482665"/>
              <a:gd name="connsiteY11" fmla="*/ 553752 h 6857998"/>
              <a:gd name="connsiteX12" fmla="*/ 485734 w 1482665"/>
              <a:gd name="connsiteY12" fmla="*/ 576048 h 6857998"/>
              <a:gd name="connsiteX13" fmla="*/ 445182 w 1482665"/>
              <a:gd name="connsiteY13" fmla="*/ 643072 h 6857998"/>
              <a:gd name="connsiteX14" fmla="*/ 437493 w 1482665"/>
              <a:gd name="connsiteY14" fmla="*/ 722208 h 6857998"/>
              <a:gd name="connsiteX15" fmla="*/ 423498 w 1482665"/>
              <a:gd name="connsiteY15" fmla="*/ 818181 h 6857998"/>
              <a:gd name="connsiteX16" fmla="*/ 411910 w 1482665"/>
              <a:gd name="connsiteY16" fmla="*/ 858840 h 6857998"/>
              <a:gd name="connsiteX17" fmla="*/ 392694 w 1482665"/>
              <a:gd name="connsiteY17" fmla="*/ 966766 h 6857998"/>
              <a:gd name="connsiteX18" fmla="*/ 375276 w 1482665"/>
              <a:gd name="connsiteY18" fmla="*/ 1044113 h 6857998"/>
              <a:gd name="connsiteX19" fmla="*/ 370946 w 1482665"/>
              <a:gd name="connsiteY19" fmla="*/ 1153742 h 6857998"/>
              <a:gd name="connsiteX20" fmla="*/ 375180 w 1482665"/>
              <a:gd name="connsiteY20" fmla="*/ 1206343 h 6857998"/>
              <a:gd name="connsiteX21" fmla="*/ 311155 w 1482665"/>
              <a:gd name="connsiteY21" fmla="*/ 1309565 h 6857998"/>
              <a:gd name="connsiteX22" fmla="*/ 270005 w 1482665"/>
              <a:gd name="connsiteY22" fmla="*/ 1390995 h 6857998"/>
              <a:gd name="connsiteX23" fmla="*/ 300742 w 1482665"/>
              <a:gd name="connsiteY23" fmla="*/ 1469872 h 6857998"/>
              <a:gd name="connsiteX24" fmla="*/ 324761 w 1482665"/>
              <a:gd name="connsiteY24" fmla="*/ 1489867 h 6857998"/>
              <a:gd name="connsiteX25" fmla="*/ 357764 w 1482665"/>
              <a:gd name="connsiteY25" fmla="*/ 1620763 h 6857998"/>
              <a:gd name="connsiteX26" fmla="*/ 375859 w 1482665"/>
              <a:gd name="connsiteY26" fmla="*/ 1810408 h 6857998"/>
              <a:gd name="connsiteX27" fmla="*/ 452120 w 1482665"/>
              <a:gd name="connsiteY27" fmla="*/ 2121573 h 6857998"/>
              <a:gd name="connsiteX28" fmla="*/ 479154 w 1482665"/>
              <a:gd name="connsiteY28" fmla="*/ 2174579 h 6857998"/>
              <a:gd name="connsiteX29" fmla="*/ 490307 w 1482665"/>
              <a:gd name="connsiteY29" fmla="*/ 2235921 h 6857998"/>
              <a:gd name="connsiteX30" fmla="*/ 479004 w 1482665"/>
              <a:gd name="connsiteY30" fmla="*/ 2260869 h 6857998"/>
              <a:gd name="connsiteX31" fmla="*/ 468379 w 1482665"/>
              <a:gd name="connsiteY31" fmla="*/ 2366479 h 6857998"/>
              <a:gd name="connsiteX32" fmla="*/ 469801 w 1482665"/>
              <a:gd name="connsiteY32" fmla="*/ 2386246 h 6857998"/>
              <a:gd name="connsiteX33" fmla="*/ 484511 w 1482665"/>
              <a:gd name="connsiteY33" fmla="*/ 2453006 h 6857998"/>
              <a:gd name="connsiteX34" fmla="*/ 495165 w 1482665"/>
              <a:gd name="connsiteY34" fmla="*/ 2515160 h 6857998"/>
              <a:gd name="connsiteX35" fmla="*/ 493463 w 1482665"/>
              <a:gd name="connsiteY35" fmla="*/ 2674477 h 6857998"/>
              <a:gd name="connsiteX36" fmla="*/ 508318 w 1482665"/>
              <a:gd name="connsiteY36" fmla="*/ 2795170 h 6857998"/>
              <a:gd name="connsiteX37" fmla="*/ 509620 w 1482665"/>
              <a:gd name="connsiteY37" fmla="*/ 2851292 h 6857998"/>
              <a:gd name="connsiteX38" fmla="*/ 506806 w 1482665"/>
              <a:gd name="connsiteY38" fmla="*/ 2883305 h 6857998"/>
              <a:gd name="connsiteX39" fmla="*/ 473674 w 1482665"/>
              <a:gd name="connsiteY39" fmla="*/ 2958260 h 6857998"/>
              <a:gd name="connsiteX40" fmla="*/ 468328 w 1482665"/>
              <a:gd name="connsiteY40" fmla="*/ 2998159 h 6857998"/>
              <a:gd name="connsiteX41" fmla="*/ 479836 w 1482665"/>
              <a:gd name="connsiteY41" fmla="*/ 3115713 h 6857998"/>
              <a:gd name="connsiteX42" fmla="*/ 555720 w 1482665"/>
              <a:gd name="connsiteY42" fmla="*/ 3286686 h 6857998"/>
              <a:gd name="connsiteX43" fmla="*/ 565371 w 1482665"/>
              <a:gd name="connsiteY43" fmla="*/ 3304362 h 6857998"/>
              <a:gd name="connsiteX44" fmla="*/ 583436 w 1482665"/>
              <a:gd name="connsiteY44" fmla="*/ 3393195 h 6857998"/>
              <a:gd name="connsiteX45" fmla="*/ 575531 w 1482665"/>
              <a:gd name="connsiteY45" fmla="*/ 3455326 h 6857998"/>
              <a:gd name="connsiteX46" fmla="*/ 554223 w 1482665"/>
              <a:gd name="connsiteY46" fmla="*/ 3496130 h 6857998"/>
              <a:gd name="connsiteX47" fmla="*/ 553961 w 1482665"/>
              <a:gd name="connsiteY47" fmla="*/ 3498197 h 6857998"/>
              <a:gd name="connsiteX48" fmla="*/ 553960 w 1482665"/>
              <a:gd name="connsiteY48" fmla="*/ 3498197 h 6857998"/>
              <a:gd name="connsiteX49" fmla="*/ 551436 w 1482665"/>
              <a:gd name="connsiteY49" fmla="*/ 3518135 h 6857998"/>
              <a:gd name="connsiteX50" fmla="*/ 555218 w 1482665"/>
              <a:gd name="connsiteY50" fmla="*/ 3540779 h 6857998"/>
              <a:gd name="connsiteX51" fmla="*/ 538695 w 1482665"/>
              <a:gd name="connsiteY51" fmla="*/ 3617469 h 6857998"/>
              <a:gd name="connsiteX52" fmla="*/ 517285 w 1482665"/>
              <a:gd name="connsiteY52" fmla="*/ 3674138 h 6857998"/>
              <a:gd name="connsiteX53" fmla="*/ 513668 w 1482665"/>
              <a:gd name="connsiteY53" fmla="*/ 3700065 h 6857998"/>
              <a:gd name="connsiteX54" fmla="*/ 513522 w 1482665"/>
              <a:gd name="connsiteY54" fmla="*/ 3700095 h 6857998"/>
              <a:gd name="connsiteX55" fmla="*/ 513667 w 1482665"/>
              <a:gd name="connsiteY55" fmla="*/ 3700066 h 6857998"/>
              <a:gd name="connsiteX56" fmla="*/ 512906 w 1482665"/>
              <a:gd name="connsiteY56" fmla="*/ 3705519 h 6857998"/>
              <a:gd name="connsiteX57" fmla="*/ 509270 w 1482665"/>
              <a:gd name="connsiteY57" fmla="*/ 3799980 h 6857998"/>
              <a:gd name="connsiteX58" fmla="*/ 507225 w 1482665"/>
              <a:gd name="connsiteY58" fmla="*/ 3813176 h 6857998"/>
              <a:gd name="connsiteX59" fmla="*/ 539280 w 1482665"/>
              <a:gd name="connsiteY59" fmla="*/ 3904366 h 6857998"/>
              <a:gd name="connsiteX60" fmla="*/ 573428 w 1482665"/>
              <a:gd name="connsiteY60" fmla="*/ 4014303 h 6857998"/>
              <a:gd name="connsiteX61" fmla="*/ 568930 w 1482665"/>
              <a:gd name="connsiteY61" fmla="*/ 4055079 h 6857998"/>
              <a:gd name="connsiteX62" fmla="*/ 562365 w 1482665"/>
              <a:gd name="connsiteY62" fmla="*/ 4110965 h 6857998"/>
              <a:gd name="connsiteX63" fmla="*/ 573083 w 1482665"/>
              <a:gd name="connsiteY63" fmla="*/ 4161253 h 6857998"/>
              <a:gd name="connsiteX64" fmla="*/ 576478 w 1482665"/>
              <a:gd name="connsiteY64" fmla="*/ 4192125 h 6857998"/>
              <a:gd name="connsiteX65" fmla="*/ 518425 w 1482665"/>
              <a:gd name="connsiteY65" fmla="*/ 4339756 h 6857998"/>
              <a:gd name="connsiteX66" fmla="*/ 515819 w 1482665"/>
              <a:gd name="connsiteY66" fmla="*/ 4376151 h 6857998"/>
              <a:gd name="connsiteX67" fmla="*/ 508946 w 1482665"/>
              <a:gd name="connsiteY67" fmla="*/ 4397248 h 6857998"/>
              <a:gd name="connsiteX68" fmla="*/ 432100 w 1482665"/>
              <a:gd name="connsiteY68" fmla="*/ 4527661 h 6857998"/>
              <a:gd name="connsiteX69" fmla="*/ 419018 w 1482665"/>
              <a:gd name="connsiteY69" fmla="*/ 4581271 h 6857998"/>
              <a:gd name="connsiteX70" fmla="*/ 427842 w 1482665"/>
              <a:gd name="connsiteY70" fmla="*/ 4638045 h 6857998"/>
              <a:gd name="connsiteX71" fmla="*/ 437307 w 1482665"/>
              <a:gd name="connsiteY71" fmla="*/ 4670468 h 6857998"/>
              <a:gd name="connsiteX72" fmla="*/ 500763 w 1482665"/>
              <a:gd name="connsiteY72" fmla="*/ 4747310 h 6857998"/>
              <a:gd name="connsiteX73" fmla="*/ 503130 w 1482665"/>
              <a:gd name="connsiteY73" fmla="*/ 4794154 h 6857998"/>
              <a:gd name="connsiteX74" fmla="*/ 471276 w 1482665"/>
              <a:gd name="connsiteY74" fmla="*/ 4870525 h 6857998"/>
              <a:gd name="connsiteX75" fmla="*/ 466095 w 1482665"/>
              <a:gd name="connsiteY75" fmla="*/ 5004333 h 6857998"/>
              <a:gd name="connsiteX76" fmla="*/ 526112 w 1482665"/>
              <a:gd name="connsiteY76" fmla="*/ 5066571 h 6857998"/>
              <a:gd name="connsiteX77" fmla="*/ 581076 w 1482665"/>
              <a:gd name="connsiteY77" fmla="*/ 5096554 h 6857998"/>
              <a:gd name="connsiteX78" fmla="*/ 650387 w 1482665"/>
              <a:gd name="connsiteY78" fmla="*/ 5191419 h 6857998"/>
              <a:gd name="connsiteX79" fmla="*/ 630186 w 1482665"/>
              <a:gd name="connsiteY79" fmla="*/ 5217371 h 6857998"/>
              <a:gd name="connsiteX80" fmla="*/ 627425 w 1482665"/>
              <a:gd name="connsiteY80" fmla="*/ 5291847 h 6857998"/>
              <a:gd name="connsiteX81" fmla="*/ 635466 w 1482665"/>
              <a:gd name="connsiteY81" fmla="*/ 5371456 h 6857998"/>
              <a:gd name="connsiteX82" fmla="*/ 638101 w 1482665"/>
              <a:gd name="connsiteY82" fmla="*/ 5511248 h 6857998"/>
              <a:gd name="connsiteX83" fmla="*/ 704029 w 1482665"/>
              <a:gd name="connsiteY83" fmla="*/ 5598387 h 6857998"/>
              <a:gd name="connsiteX84" fmla="*/ 730967 w 1482665"/>
              <a:gd name="connsiteY84" fmla="*/ 5631508 h 6857998"/>
              <a:gd name="connsiteX85" fmla="*/ 749162 w 1482665"/>
              <a:gd name="connsiteY85" fmla="*/ 5663130 h 6857998"/>
              <a:gd name="connsiteX86" fmla="*/ 761184 w 1482665"/>
              <a:gd name="connsiteY86" fmla="*/ 5700484 h 6857998"/>
              <a:gd name="connsiteX87" fmla="*/ 801844 w 1482665"/>
              <a:gd name="connsiteY87" fmla="*/ 5789549 h 6857998"/>
              <a:gd name="connsiteX88" fmla="*/ 838139 w 1482665"/>
              <a:gd name="connsiteY88" fmla="*/ 5837118 h 6857998"/>
              <a:gd name="connsiteX89" fmla="*/ 879049 w 1482665"/>
              <a:gd name="connsiteY89" fmla="*/ 5947777 h 6857998"/>
              <a:gd name="connsiteX90" fmla="*/ 913424 w 1482665"/>
              <a:gd name="connsiteY90" fmla="*/ 6022496 h 6857998"/>
              <a:gd name="connsiteX91" fmla="*/ 967911 w 1482665"/>
              <a:gd name="connsiteY91" fmla="*/ 6099584 h 6857998"/>
              <a:gd name="connsiteX92" fmla="*/ 976160 w 1482665"/>
              <a:gd name="connsiteY92" fmla="*/ 6110307 h 6857998"/>
              <a:gd name="connsiteX93" fmla="*/ 1009580 w 1482665"/>
              <a:gd name="connsiteY93" fmla="*/ 6134800 h 6857998"/>
              <a:gd name="connsiteX94" fmla="*/ 1119632 w 1482665"/>
              <a:gd name="connsiteY94" fmla="*/ 6164726 h 6857998"/>
              <a:gd name="connsiteX95" fmla="*/ 1142302 w 1482665"/>
              <a:gd name="connsiteY95" fmla="*/ 6174132 h 6857998"/>
              <a:gd name="connsiteX96" fmla="*/ 1224601 w 1482665"/>
              <a:gd name="connsiteY96" fmla="*/ 6270869 h 6857998"/>
              <a:gd name="connsiteX97" fmla="*/ 1221274 w 1482665"/>
              <a:gd name="connsiteY97" fmla="*/ 6309817 h 6857998"/>
              <a:gd name="connsiteX98" fmla="*/ 1201234 w 1482665"/>
              <a:gd name="connsiteY98" fmla="*/ 6354305 h 6857998"/>
              <a:gd name="connsiteX99" fmla="*/ 1203453 w 1482665"/>
              <a:gd name="connsiteY99" fmla="*/ 6447651 h 6857998"/>
              <a:gd name="connsiteX100" fmla="*/ 1218957 w 1482665"/>
              <a:gd name="connsiteY100" fmla="*/ 6481243 h 6857998"/>
              <a:gd name="connsiteX101" fmla="*/ 1257705 w 1482665"/>
              <a:gd name="connsiteY101" fmla="*/ 6538915 h 6857998"/>
              <a:gd name="connsiteX102" fmla="*/ 1313400 w 1482665"/>
              <a:gd name="connsiteY102" fmla="*/ 6581077 h 6857998"/>
              <a:gd name="connsiteX103" fmla="*/ 1404616 w 1482665"/>
              <a:gd name="connsiteY103" fmla="*/ 6641421 h 6857998"/>
              <a:gd name="connsiteX104" fmla="*/ 1449003 w 1482665"/>
              <a:gd name="connsiteY104" fmla="*/ 6769170 h 6857998"/>
              <a:gd name="connsiteX105" fmla="*/ 1464411 w 1482665"/>
              <a:gd name="connsiteY105" fmla="*/ 6818457 h 6857998"/>
              <a:gd name="connsiteX106" fmla="*/ 1482665 w 1482665"/>
              <a:gd name="connsiteY106" fmla="*/ 6857998 h 6857998"/>
              <a:gd name="connsiteX107" fmla="*/ 1000755 w 1482665"/>
              <a:gd name="connsiteY107" fmla="*/ 6857998 h 6857998"/>
              <a:gd name="connsiteX108" fmla="*/ 979250 w 1482665"/>
              <a:gd name="connsiteY108" fmla="*/ 6816111 h 6857998"/>
              <a:gd name="connsiteX109" fmla="*/ 956780 w 1482665"/>
              <a:gd name="connsiteY109" fmla="*/ 6748151 h 6857998"/>
              <a:gd name="connsiteX110" fmla="*/ 908453 w 1482665"/>
              <a:gd name="connsiteY110" fmla="*/ 6640082 h 6857998"/>
              <a:gd name="connsiteX111" fmla="*/ 822909 w 1482665"/>
              <a:gd name="connsiteY111" fmla="*/ 6428288 h 6857998"/>
              <a:gd name="connsiteX112" fmla="*/ 808485 w 1482665"/>
              <a:gd name="connsiteY112" fmla="*/ 6381398 h 6857998"/>
              <a:gd name="connsiteX113" fmla="*/ 755048 w 1482665"/>
              <a:gd name="connsiteY113" fmla="*/ 6263466 h 6857998"/>
              <a:gd name="connsiteX114" fmla="*/ 719917 w 1482665"/>
              <a:gd name="connsiteY114" fmla="*/ 6193026 h 6857998"/>
              <a:gd name="connsiteX115" fmla="*/ 698070 w 1482665"/>
              <a:gd name="connsiteY115" fmla="*/ 6133997 h 6857998"/>
              <a:gd name="connsiteX116" fmla="*/ 685592 w 1482665"/>
              <a:gd name="connsiteY116" fmla="*/ 6081192 h 6857998"/>
              <a:gd name="connsiteX117" fmla="*/ 635166 w 1482665"/>
              <a:gd name="connsiteY117" fmla="*/ 5943853 h 6857998"/>
              <a:gd name="connsiteX118" fmla="*/ 615235 w 1482665"/>
              <a:gd name="connsiteY118" fmla="*/ 5889051 h 6857998"/>
              <a:gd name="connsiteX119" fmla="*/ 551077 w 1482665"/>
              <a:gd name="connsiteY119" fmla="*/ 5747994 h 6857998"/>
              <a:gd name="connsiteX120" fmla="*/ 506212 w 1482665"/>
              <a:gd name="connsiteY120" fmla="*/ 5627557 h 6857998"/>
              <a:gd name="connsiteX121" fmla="*/ 485372 w 1482665"/>
              <a:gd name="connsiteY121" fmla="*/ 5577430 h 6857998"/>
              <a:gd name="connsiteX122" fmla="*/ 447647 w 1482665"/>
              <a:gd name="connsiteY122" fmla="*/ 5461888 h 6857998"/>
              <a:gd name="connsiteX123" fmla="*/ 422573 w 1482665"/>
              <a:gd name="connsiteY123" fmla="*/ 5396841 h 6857998"/>
              <a:gd name="connsiteX124" fmla="*/ 386243 w 1482665"/>
              <a:gd name="connsiteY124" fmla="*/ 5235835 h 6857998"/>
              <a:gd name="connsiteX125" fmla="*/ 350188 w 1482665"/>
              <a:gd name="connsiteY125" fmla="*/ 5069445 h 6857998"/>
              <a:gd name="connsiteX126" fmla="*/ 334916 w 1482665"/>
              <a:gd name="connsiteY126" fmla="*/ 4977679 h 6857998"/>
              <a:gd name="connsiteX127" fmla="*/ 316732 w 1482665"/>
              <a:gd name="connsiteY127" fmla="*/ 4898038 h 6857998"/>
              <a:gd name="connsiteX128" fmla="*/ 303487 w 1482665"/>
              <a:gd name="connsiteY128" fmla="*/ 4828467 h 6857998"/>
              <a:gd name="connsiteX129" fmla="*/ 279427 w 1482665"/>
              <a:gd name="connsiteY129" fmla="*/ 4717991 h 6857998"/>
              <a:gd name="connsiteX130" fmla="*/ 271575 w 1482665"/>
              <a:gd name="connsiteY130" fmla="*/ 4671841 h 6857998"/>
              <a:gd name="connsiteX131" fmla="*/ 261746 w 1482665"/>
              <a:gd name="connsiteY131" fmla="*/ 4562167 h 6857998"/>
              <a:gd name="connsiteX132" fmla="*/ 260158 w 1482665"/>
              <a:gd name="connsiteY132" fmla="*/ 4523860 h 6857998"/>
              <a:gd name="connsiteX133" fmla="*/ 276972 w 1482665"/>
              <a:gd name="connsiteY133" fmla="*/ 4448290 h 6857998"/>
              <a:gd name="connsiteX134" fmla="*/ 277882 w 1482665"/>
              <a:gd name="connsiteY134" fmla="*/ 4439409 h 6857998"/>
              <a:gd name="connsiteX135" fmla="*/ 282776 w 1482665"/>
              <a:gd name="connsiteY135" fmla="*/ 4390368 h 6857998"/>
              <a:gd name="connsiteX136" fmla="*/ 283402 w 1482665"/>
              <a:gd name="connsiteY136" fmla="*/ 4363722 h 6857998"/>
              <a:gd name="connsiteX137" fmla="*/ 293599 w 1482665"/>
              <a:gd name="connsiteY137" fmla="*/ 4261782 h 6857998"/>
              <a:gd name="connsiteX138" fmla="*/ 297435 w 1482665"/>
              <a:gd name="connsiteY138" fmla="*/ 4203280 h 6857998"/>
              <a:gd name="connsiteX139" fmla="*/ 291841 w 1482665"/>
              <a:gd name="connsiteY139" fmla="*/ 4156730 h 6857998"/>
              <a:gd name="connsiteX140" fmla="*/ 282644 w 1482665"/>
              <a:gd name="connsiteY140" fmla="*/ 4074927 h 6857998"/>
              <a:gd name="connsiteX141" fmla="*/ 275888 w 1482665"/>
              <a:gd name="connsiteY141" fmla="*/ 4049146 h 6857998"/>
              <a:gd name="connsiteX142" fmla="*/ 277593 w 1482665"/>
              <a:gd name="connsiteY142" fmla="*/ 3929618 h 6857998"/>
              <a:gd name="connsiteX143" fmla="*/ 272369 w 1482665"/>
              <a:gd name="connsiteY143" fmla="*/ 3861992 h 6857998"/>
              <a:gd name="connsiteX144" fmla="*/ 280974 w 1482665"/>
              <a:gd name="connsiteY144" fmla="*/ 3784495 h 6857998"/>
              <a:gd name="connsiteX145" fmla="*/ 278188 w 1482665"/>
              <a:gd name="connsiteY145" fmla="*/ 3762368 h 6857998"/>
              <a:gd name="connsiteX146" fmla="*/ 274587 w 1482665"/>
              <a:gd name="connsiteY146" fmla="*/ 3737636 h 6857998"/>
              <a:gd name="connsiteX147" fmla="*/ 274110 w 1482665"/>
              <a:gd name="connsiteY147" fmla="*/ 3733149 h 6857998"/>
              <a:gd name="connsiteX148" fmla="*/ 307451 w 1482665"/>
              <a:gd name="connsiteY148" fmla="*/ 3729245 h 6857998"/>
              <a:gd name="connsiteX149" fmla="*/ 420781 w 1482665"/>
              <a:gd name="connsiteY149" fmla="*/ 3714526 h 6857998"/>
              <a:gd name="connsiteX150" fmla="*/ 307452 w 1482665"/>
              <a:gd name="connsiteY150" fmla="*/ 3729244 h 6857998"/>
              <a:gd name="connsiteX151" fmla="*/ 274111 w 1482665"/>
              <a:gd name="connsiteY151" fmla="*/ 3733148 h 6857998"/>
              <a:gd name="connsiteX152" fmla="*/ 266480 w 1482665"/>
              <a:gd name="connsiteY152" fmla="*/ 3661472 h 6857998"/>
              <a:gd name="connsiteX153" fmla="*/ 256559 w 1482665"/>
              <a:gd name="connsiteY153" fmla="*/ 3615703 h 6857998"/>
              <a:gd name="connsiteX154" fmla="*/ 251912 w 1482665"/>
              <a:gd name="connsiteY154" fmla="*/ 3527176 h 6857998"/>
              <a:gd name="connsiteX155" fmla="*/ 243998 w 1482665"/>
              <a:gd name="connsiteY155" fmla="*/ 3494992 h 6857998"/>
              <a:gd name="connsiteX156" fmla="*/ 237062 w 1482665"/>
              <a:gd name="connsiteY156" fmla="*/ 3424466 h 6857998"/>
              <a:gd name="connsiteX157" fmla="*/ 235887 w 1482665"/>
              <a:gd name="connsiteY157" fmla="*/ 3412521 h 6857998"/>
              <a:gd name="connsiteX158" fmla="*/ 231972 w 1482665"/>
              <a:gd name="connsiteY158" fmla="*/ 3338271 h 6857998"/>
              <a:gd name="connsiteX159" fmla="*/ 223937 w 1482665"/>
              <a:gd name="connsiteY159" fmla="*/ 3267077 h 6857998"/>
              <a:gd name="connsiteX160" fmla="*/ 213012 w 1482665"/>
              <a:gd name="connsiteY160" fmla="*/ 3216616 h 6857998"/>
              <a:gd name="connsiteX161" fmla="*/ 204156 w 1482665"/>
              <a:gd name="connsiteY161" fmla="*/ 3161566 h 6857998"/>
              <a:gd name="connsiteX162" fmla="*/ 167623 w 1482665"/>
              <a:gd name="connsiteY162" fmla="*/ 3010908 h 6857998"/>
              <a:gd name="connsiteX163" fmla="*/ 170542 w 1482665"/>
              <a:gd name="connsiteY163" fmla="*/ 2982138 h 6857998"/>
              <a:gd name="connsiteX164" fmla="*/ 160998 w 1482665"/>
              <a:gd name="connsiteY164" fmla="*/ 2821168 h 6857998"/>
              <a:gd name="connsiteX165" fmla="*/ 157427 w 1482665"/>
              <a:gd name="connsiteY165" fmla="*/ 2786297 h 6857998"/>
              <a:gd name="connsiteX166" fmla="*/ 171250 w 1482665"/>
              <a:gd name="connsiteY166" fmla="*/ 2690530 h 6857998"/>
              <a:gd name="connsiteX167" fmla="*/ 122562 w 1482665"/>
              <a:gd name="connsiteY167" fmla="*/ 2549209 h 6857998"/>
              <a:gd name="connsiteX168" fmla="*/ 65809 w 1482665"/>
              <a:gd name="connsiteY168" fmla="*/ 2417997 h 6857998"/>
              <a:gd name="connsiteX169" fmla="*/ 58557 w 1482665"/>
              <a:gd name="connsiteY169" fmla="*/ 2401444 h 6857998"/>
              <a:gd name="connsiteX170" fmla="*/ 44442 w 1482665"/>
              <a:gd name="connsiteY170" fmla="*/ 2353760 h 6857998"/>
              <a:gd name="connsiteX171" fmla="*/ 35533 w 1482665"/>
              <a:gd name="connsiteY171" fmla="*/ 2293932 h 6857998"/>
              <a:gd name="connsiteX172" fmla="*/ 20216 w 1482665"/>
              <a:gd name="connsiteY172" fmla="*/ 2218428 h 6857998"/>
              <a:gd name="connsiteX173" fmla="*/ 25068 w 1482665"/>
              <a:gd name="connsiteY173" fmla="*/ 2156387 h 6857998"/>
              <a:gd name="connsiteX174" fmla="*/ 32822 w 1482665"/>
              <a:gd name="connsiteY174" fmla="*/ 2069593 h 6857998"/>
              <a:gd name="connsiteX175" fmla="*/ 40270 w 1482665"/>
              <a:gd name="connsiteY175" fmla="*/ 1987801 h 6857998"/>
              <a:gd name="connsiteX176" fmla="*/ 20494 w 1482665"/>
              <a:gd name="connsiteY176" fmla="*/ 1963975 h 6857998"/>
              <a:gd name="connsiteX177" fmla="*/ 1728 w 1482665"/>
              <a:gd name="connsiteY177" fmla="*/ 1926090 h 6857998"/>
              <a:gd name="connsiteX178" fmla="*/ 15953 w 1482665"/>
              <a:gd name="connsiteY178" fmla="*/ 1880793 h 6857998"/>
              <a:gd name="connsiteX179" fmla="*/ 44378 w 1482665"/>
              <a:gd name="connsiteY179" fmla="*/ 1775275 h 6857998"/>
              <a:gd name="connsiteX180" fmla="*/ 40192 w 1482665"/>
              <a:gd name="connsiteY180" fmla="*/ 1710615 h 6857998"/>
              <a:gd name="connsiteX181" fmla="*/ 43506 w 1482665"/>
              <a:gd name="connsiteY181" fmla="*/ 1568941 h 6857998"/>
              <a:gd name="connsiteX182" fmla="*/ 58087 w 1482665"/>
              <a:gd name="connsiteY182" fmla="*/ 1475211 h 6857998"/>
              <a:gd name="connsiteX183" fmla="*/ 78062 w 1482665"/>
              <a:gd name="connsiteY183" fmla="*/ 1407007 h 6857998"/>
              <a:gd name="connsiteX184" fmla="*/ 103406 w 1482665"/>
              <a:gd name="connsiteY184" fmla="*/ 1309613 h 6857998"/>
              <a:gd name="connsiteX185" fmla="*/ 112398 w 1482665"/>
              <a:gd name="connsiteY185" fmla="*/ 1213333 h 6857998"/>
              <a:gd name="connsiteX186" fmla="*/ 128337 w 1482665"/>
              <a:gd name="connsiteY186" fmla="*/ 1142817 h 6857998"/>
              <a:gd name="connsiteX187" fmla="*/ 135869 w 1482665"/>
              <a:gd name="connsiteY187" fmla="*/ 1057764 h 6857998"/>
              <a:gd name="connsiteX188" fmla="*/ 130022 w 1482665"/>
              <a:gd name="connsiteY188" fmla="*/ 987518 h 6857998"/>
              <a:gd name="connsiteX189" fmla="*/ 117312 w 1482665"/>
              <a:gd name="connsiteY189" fmla="*/ 877725 h 6857998"/>
              <a:gd name="connsiteX190" fmla="*/ 150914 w 1482665"/>
              <a:gd name="connsiteY190" fmla="*/ 738832 h 6857998"/>
              <a:gd name="connsiteX191" fmla="*/ 156184 w 1482665"/>
              <a:gd name="connsiteY191" fmla="*/ 683447 h 6857998"/>
              <a:gd name="connsiteX192" fmla="*/ 156246 w 1482665"/>
              <a:gd name="connsiteY192" fmla="*/ 631789 h 6857998"/>
              <a:gd name="connsiteX193" fmla="*/ 176856 w 1482665"/>
              <a:gd name="connsiteY193" fmla="*/ 520291 h 6857998"/>
              <a:gd name="connsiteX194" fmla="*/ 182873 w 1482665"/>
              <a:gd name="connsiteY194" fmla="*/ 475169 h 6857998"/>
              <a:gd name="connsiteX195" fmla="*/ 177029 w 1482665"/>
              <a:gd name="connsiteY195" fmla="*/ 413338 h 6857998"/>
              <a:gd name="connsiteX196" fmla="*/ 180788 w 1482665"/>
              <a:gd name="connsiteY196" fmla="*/ 299554 h 6857998"/>
              <a:gd name="connsiteX197" fmla="*/ 211504 w 1482665"/>
              <a:gd name="connsiteY197" fmla="*/ 183499 h 6857998"/>
              <a:gd name="connsiteX198" fmla="*/ 203169 w 1482665"/>
              <a:gd name="connsiteY198" fmla="*/ 136243 h 6857998"/>
              <a:gd name="connsiteX199" fmla="*/ 202558 w 1482665"/>
              <a:gd name="connsiteY199" fmla="*/ 119082 h 6857998"/>
              <a:gd name="connsiteX200" fmla="*/ 217768 w 1482665"/>
              <a:gd name="connsiteY200" fmla="*/ 2930 h 6857998"/>
              <a:gd name="connsiteX201" fmla="*/ 217273 w 1482665"/>
              <a:gd name="connsiteY201" fmla="*/ 1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</a:cxnLst>
            <a:rect l="l" t="t" r="r" b="b"/>
            <a:pathLst>
              <a:path w="1482665" h="6857998">
                <a:moveTo>
                  <a:pt x="604365" y="0"/>
                </a:moveTo>
                <a:lnTo>
                  <a:pt x="609263" y="27013"/>
                </a:lnTo>
                <a:cubicBezTo>
                  <a:pt x="611233" y="33911"/>
                  <a:pt x="619224" y="41791"/>
                  <a:pt x="626139" y="44217"/>
                </a:cubicBezTo>
                <a:cubicBezTo>
                  <a:pt x="650652" y="52883"/>
                  <a:pt x="660477" y="72456"/>
                  <a:pt x="669163" y="94234"/>
                </a:cubicBezTo>
                <a:cubicBezTo>
                  <a:pt x="683201" y="128533"/>
                  <a:pt x="699085" y="162089"/>
                  <a:pt x="712570" y="196630"/>
                </a:cubicBezTo>
                <a:cubicBezTo>
                  <a:pt x="715834" y="205132"/>
                  <a:pt x="715304" y="216085"/>
                  <a:pt x="713292" y="225451"/>
                </a:cubicBezTo>
                <a:cubicBezTo>
                  <a:pt x="706459" y="257448"/>
                  <a:pt x="683978" y="279398"/>
                  <a:pt x="663568" y="303070"/>
                </a:cubicBezTo>
                <a:cubicBezTo>
                  <a:pt x="654569" y="313459"/>
                  <a:pt x="648747" y="327191"/>
                  <a:pt x="644217" y="340422"/>
                </a:cubicBezTo>
                <a:cubicBezTo>
                  <a:pt x="632624" y="374766"/>
                  <a:pt x="622620" y="409733"/>
                  <a:pt x="611823" y="444389"/>
                </a:cubicBezTo>
                <a:cubicBezTo>
                  <a:pt x="610789" y="447734"/>
                  <a:pt x="607618" y="450701"/>
                  <a:pt x="604997" y="453430"/>
                </a:cubicBezTo>
                <a:cubicBezTo>
                  <a:pt x="577274" y="480831"/>
                  <a:pt x="549348" y="508059"/>
                  <a:pt x="521643" y="535653"/>
                </a:cubicBezTo>
                <a:cubicBezTo>
                  <a:pt x="516385" y="540915"/>
                  <a:pt x="512835" y="548128"/>
                  <a:pt x="507802" y="553752"/>
                </a:cubicBezTo>
                <a:cubicBezTo>
                  <a:pt x="500873" y="561655"/>
                  <a:pt x="494494" y="571420"/>
                  <a:pt x="485734" y="576048"/>
                </a:cubicBezTo>
                <a:cubicBezTo>
                  <a:pt x="458163" y="590427"/>
                  <a:pt x="447893" y="614129"/>
                  <a:pt x="445182" y="643072"/>
                </a:cubicBezTo>
                <a:cubicBezTo>
                  <a:pt x="442626" y="669516"/>
                  <a:pt x="440826" y="695887"/>
                  <a:pt x="437493" y="722208"/>
                </a:cubicBezTo>
                <a:cubicBezTo>
                  <a:pt x="433541" y="754325"/>
                  <a:pt x="429002" y="786305"/>
                  <a:pt x="423498" y="818181"/>
                </a:cubicBezTo>
                <a:cubicBezTo>
                  <a:pt x="421124" y="831979"/>
                  <a:pt x="418251" y="846590"/>
                  <a:pt x="411910" y="858840"/>
                </a:cubicBezTo>
                <a:cubicBezTo>
                  <a:pt x="394385" y="893153"/>
                  <a:pt x="383708" y="929136"/>
                  <a:pt x="392694" y="966766"/>
                </a:cubicBezTo>
                <a:cubicBezTo>
                  <a:pt x="399849" y="996912"/>
                  <a:pt x="390997" y="1023546"/>
                  <a:pt x="375276" y="1044113"/>
                </a:cubicBezTo>
                <a:cubicBezTo>
                  <a:pt x="346749" y="1081537"/>
                  <a:pt x="357339" y="1117871"/>
                  <a:pt x="370946" y="1153742"/>
                </a:cubicBezTo>
                <a:cubicBezTo>
                  <a:pt x="377992" y="1172228"/>
                  <a:pt x="378654" y="1187852"/>
                  <a:pt x="375180" y="1206343"/>
                </a:cubicBezTo>
                <a:cubicBezTo>
                  <a:pt x="367043" y="1249174"/>
                  <a:pt x="337149" y="1280028"/>
                  <a:pt x="311155" y="1309565"/>
                </a:cubicBezTo>
                <a:cubicBezTo>
                  <a:pt x="288969" y="1334743"/>
                  <a:pt x="277667" y="1361792"/>
                  <a:pt x="270005" y="1390995"/>
                </a:cubicBezTo>
                <a:cubicBezTo>
                  <a:pt x="260173" y="1427857"/>
                  <a:pt x="267688" y="1455674"/>
                  <a:pt x="300742" y="1469872"/>
                </a:cubicBezTo>
                <a:cubicBezTo>
                  <a:pt x="310093" y="1473800"/>
                  <a:pt x="321291" y="1481193"/>
                  <a:pt x="324761" y="1489867"/>
                </a:cubicBezTo>
                <a:cubicBezTo>
                  <a:pt x="341975" y="1531719"/>
                  <a:pt x="365314" y="1573586"/>
                  <a:pt x="357764" y="1620763"/>
                </a:cubicBezTo>
                <a:cubicBezTo>
                  <a:pt x="347465" y="1685981"/>
                  <a:pt x="354098" y="1748120"/>
                  <a:pt x="375859" y="1810408"/>
                </a:cubicBezTo>
                <a:cubicBezTo>
                  <a:pt x="411109" y="1911446"/>
                  <a:pt x="447876" y="2012343"/>
                  <a:pt x="452120" y="2121573"/>
                </a:cubicBezTo>
                <a:cubicBezTo>
                  <a:pt x="452818" y="2139681"/>
                  <a:pt x="466350" y="2160060"/>
                  <a:pt x="479154" y="2174579"/>
                </a:cubicBezTo>
                <a:cubicBezTo>
                  <a:pt x="503504" y="2202386"/>
                  <a:pt x="505090" y="2200902"/>
                  <a:pt x="490307" y="2235921"/>
                </a:cubicBezTo>
                <a:cubicBezTo>
                  <a:pt x="486671" y="2244289"/>
                  <a:pt x="484918" y="2254397"/>
                  <a:pt x="479004" y="2260869"/>
                </a:cubicBezTo>
                <a:cubicBezTo>
                  <a:pt x="448923" y="2293842"/>
                  <a:pt x="460272" y="2330108"/>
                  <a:pt x="468379" y="2366479"/>
                </a:cubicBezTo>
                <a:cubicBezTo>
                  <a:pt x="469916" y="2372845"/>
                  <a:pt x="471955" y="2380500"/>
                  <a:pt x="469801" y="2386246"/>
                </a:cubicBezTo>
                <a:cubicBezTo>
                  <a:pt x="460121" y="2412190"/>
                  <a:pt x="466218" y="2432868"/>
                  <a:pt x="484511" y="2453006"/>
                </a:cubicBezTo>
                <a:cubicBezTo>
                  <a:pt x="500266" y="2470503"/>
                  <a:pt x="510590" y="2491368"/>
                  <a:pt x="495165" y="2515160"/>
                </a:cubicBezTo>
                <a:cubicBezTo>
                  <a:pt x="460969" y="2568022"/>
                  <a:pt x="463893" y="2620936"/>
                  <a:pt x="493463" y="2674477"/>
                </a:cubicBezTo>
                <a:cubicBezTo>
                  <a:pt x="514557" y="2712722"/>
                  <a:pt x="522129" y="2751630"/>
                  <a:pt x="508318" y="2795170"/>
                </a:cubicBezTo>
                <a:cubicBezTo>
                  <a:pt x="502962" y="2811920"/>
                  <a:pt x="509422" y="2832371"/>
                  <a:pt x="509620" y="2851292"/>
                </a:cubicBezTo>
                <a:cubicBezTo>
                  <a:pt x="509832" y="2861986"/>
                  <a:pt x="510718" y="2873767"/>
                  <a:pt x="506806" y="2883305"/>
                </a:cubicBezTo>
                <a:cubicBezTo>
                  <a:pt x="496883" y="2908699"/>
                  <a:pt x="483390" y="2932696"/>
                  <a:pt x="473674" y="2958260"/>
                </a:cubicBezTo>
                <a:cubicBezTo>
                  <a:pt x="469058" y="2970544"/>
                  <a:pt x="467306" y="2984860"/>
                  <a:pt x="468328" y="2998159"/>
                </a:cubicBezTo>
                <a:cubicBezTo>
                  <a:pt x="470969" y="3037516"/>
                  <a:pt x="474558" y="3076788"/>
                  <a:pt x="479836" y="3115713"/>
                </a:cubicBezTo>
                <a:cubicBezTo>
                  <a:pt x="488387" y="3179974"/>
                  <a:pt x="494938" y="3245373"/>
                  <a:pt x="555720" y="3286686"/>
                </a:cubicBezTo>
                <a:cubicBezTo>
                  <a:pt x="560620" y="3290067"/>
                  <a:pt x="564022" y="3297980"/>
                  <a:pt x="565371" y="3304362"/>
                </a:cubicBezTo>
                <a:cubicBezTo>
                  <a:pt x="571696" y="3333817"/>
                  <a:pt x="574867" y="3364327"/>
                  <a:pt x="583436" y="3393195"/>
                </a:cubicBezTo>
                <a:cubicBezTo>
                  <a:pt x="590328" y="3416286"/>
                  <a:pt x="590596" y="3435968"/>
                  <a:pt x="575531" y="3455326"/>
                </a:cubicBezTo>
                <a:cubicBezTo>
                  <a:pt x="565593" y="3467999"/>
                  <a:pt x="558050" y="3481744"/>
                  <a:pt x="554223" y="3496130"/>
                </a:cubicBezTo>
                <a:lnTo>
                  <a:pt x="553961" y="3498197"/>
                </a:lnTo>
                <a:lnTo>
                  <a:pt x="553960" y="3498197"/>
                </a:lnTo>
                <a:lnTo>
                  <a:pt x="551436" y="3518135"/>
                </a:lnTo>
                <a:cubicBezTo>
                  <a:pt x="551548" y="3525595"/>
                  <a:pt x="552752" y="3533161"/>
                  <a:pt x="555218" y="3540779"/>
                </a:cubicBezTo>
                <a:cubicBezTo>
                  <a:pt x="564891" y="3571265"/>
                  <a:pt x="551966" y="3593108"/>
                  <a:pt x="538695" y="3617469"/>
                </a:cubicBezTo>
                <a:cubicBezTo>
                  <a:pt x="529031" y="3635186"/>
                  <a:pt x="516723" y="3655441"/>
                  <a:pt x="517285" y="3674138"/>
                </a:cubicBezTo>
                <a:lnTo>
                  <a:pt x="513668" y="3700065"/>
                </a:lnTo>
                <a:lnTo>
                  <a:pt x="513522" y="3700095"/>
                </a:lnTo>
                <a:lnTo>
                  <a:pt x="513667" y="3700066"/>
                </a:lnTo>
                <a:lnTo>
                  <a:pt x="512906" y="3705519"/>
                </a:lnTo>
                <a:cubicBezTo>
                  <a:pt x="504666" y="3736627"/>
                  <a:pt x="489490" y="3767211"/>
                  <a:pt x="509270" y="3799980"/>
                </a:cubicBezTo>
                <a:cubicBezTo>
                  <a:pt x="511065" y="3802878"/>
                  <a:pt x="507773" y="3808725"/>
                  <a:pt x="507225" y="3813176"/>
                </a:cubicBezTo>
                <a:cubicBezTo>
                  <a:pt x="503204" y="3848743"/>
                  <a:pt x="513224" y="3880922"/>
                  <a:pt x="539280" y="3904366"/>
                </a:cubicBezTo>
                <a:cubicBezTo>
                  <a:pt x="573271" y="3935120"/>
                  <a:pt x="579705" y="3972027"/>
                  <a:pt x="573428" y="4014303"/>
                </a:cubicBezTo>
                <a:cubicBezTo>
                  <a:pt x="571417" y="4027879"/>
                  <a:pt x="570355" y="4041368"/>
                  <a:pt x="568930" y="4055079"/>
                </a:cubicBezTo>
                <a:cubicBezTo>
                  <a:pt x="566799" y="4073638"/>
                  <a:pt x="564496" y="4092406"/>
                  <a:pt x="562365" y="4110965"/>
                </a:cubicBezTo>
                <a:cubicBezTo>
                  <a:pt x="560185" y="4128956"/>
                  <a:pt x="555521" y="4149087"/>
                  <a:pt x="573083" y="4161253"/>
                </a:cubicBezTo>
                <a:cubicBezTo>
                  <a:pt x="588198" y="4171733"/>
                  <a:pt x="587633" y="4180202"/>
                  <a:pt x="576478" y="4192125"/>
                </a:cubicBezTo>
                <a:cubicBezTo>
                  <a:pt x="537414" y="4233572"/>
                  <a:pt x="515015" y="4281532"/>
                  <a:pt x="518425" y="4339756"/>
                </a:cubicBezTo>
                <a:cubicBezTo>
                  <a:pt x="519135" y="4351745"/>
                  <a:pt x="517590" y="4364130"/>
                  <a:pt x="515819" y="4376151"/>
                </a:cubicBezTo>
                <a:cubicBezTo>
                  <a:pt x="514770" y="4383518"/>
                  <a:pt x="513670" y="4392418"/>
                  <a:pt x="508946" y="4397248"/>
                </a:cubicBezTo>
                <a:cubicBezTo>
                  <a:pt x="472969" y="4434779"/>
                  <a:pt x="449705" y="4479566"/>
                  <a:pt x="432100" y="4527661"/>
                </a:cubicBezTo>
                <a:cubicBezTo>
                  <a:pt x="425830" y="4544875"/>
                  <a:pt x="419665" y="4563232"/>
                  <a:pt x="419018" y="4581271"/>
                </a:cubicBezTo>
                <a:cubicBezTo>
                  <a:pt x="418440" y="4600071"/>
                  <a:pt x="424020" y="4619266"/>
                  <a:pt x="427842" y="4638045"/>
                </a:cubicBezTo>
                <a:cubicBezTo>
                  <a:pt x="430001" y="4649136"/>
                  <a:pt x="430992" y="4662053"/>
                  <a:pt x="437307" y="4670468"/>
                </a:cubicBezTo>
                <a:cubicBezTo>
                  <a:pt x="457155" y="4697159"/>
                  <a:pt x="478242" y="4722778"/>
                  <a:pt x="500763" y="4747310"/>
                </a:cubicBezTo>
                <a:cubicBezTo>
                  <a:pt x="520091" y="4768310"/>
                  <a:pt x="522973" y="4772639"/>
                  <a:pt x="503130" y="4794154"/>
                </a:cubicBezTo>
                <a:cubicBezTo>
                  <a:pt x="482771" y="4816293"/>
                  <a:pt x="473487" y="4842394"/>
                  <a:pt x="471276" y="4870525"/>
                </a:cubicBezTo>
                <a:cubicBezTo>
                  <a:pt x="467881" y="4915026"/>
                  <a:pt x="465662" y="4959799"/>
                  <a:pt x="466095" y="5004333"/>
                </a:cubicBezTo>
                <a:cubicBezTo>
                  <a:pt x="466529" y="5044659"/>
                  <a:pt x="485734" y="5062225"/>
                  <a:pt x="526112" y="5066571"/>
                </a:cubicBezTo>
                <a:cubicBezTo>
                  <a:pt x="548535" y="5069112"/>
                  <a:pt x="572977" y="5072810"/>
                  <a:pt x="581076" y="5096554"/>
                </a:cubicBezTo>
                <a:cubicBezTo>
                  <a:pt x="594186" y="5135338"/>
                  <a:pt x="602121" y="5176127"/>
                  <a:pt x="650387" y="5191419"/>
                </a:cubicBezTo>
                <a:cubicBezTo>
                  <a:pt x="641132" y="5203168"/>
                  <a:pt x="635667" y="5210364"/>
                  <a:pt x="630186" y="5217371"/>
                </a:cubicBezTo>
                <a:cubicBezTo>
                  <a:pt x="614931" y="5236746"/>
                  <a:pt x="611101" y="5274397"/>
                  <a:pt x="627425" y="5291847"/>
                </a:cubicBezTo>
                <a:cubicBezTo>
                  <a:pt x="651204" y="5317603"/>
                  <a:pt x="649544" y="5343389"/>
                  <a:pt x="635466" y="5371456"/>
                </a:cubicBezTo>
                <a:cubicBezTo>
                  <a:pt x="612203" y="5418347"/>
                  <a:pt x="622990" y="5467290"/>
                  <a:pt x="638101" y="5511248"/>
                </a:cubicBezTo>
                <a:cubicBezTo>
                  <a:pt x="649363" y="5544462"/>
                  <a:pt x="667662" y="5579328"/>
                  <a:pt x="704029" y="5598387"/>
                </a:cubicBezTo>
                <a:cubicBezTo>
                  <a:pt x="715672" y="5604399"/>
                  <a:pt x="722615" y="5619644"/>
                  <a:pt x="730967" y="5631508"/>
                </a:cubicBezTo>
                <a:cubicBezTo>
                  <a:pt x="737804" y="5641405"/>
                  <a:pt x="744309" y="5651903"/>
                  <a:pt x="749162" y="5663130"/>
                </a:cubicBezTo>
                <a:cubicBezTo>
                  <a:pt x="754463" y="5675079"/>
                  <a:pt x="761782" y="5688186"/>
                  <a:pt x="761184" y="5700484"/>
                </a:cubicBezTo>
                <a:cubicBezTo>
                  <a:pt x="759614" y="5737740"/>
                  <a:pt x="771960" y="5766072"/>
                  <a:pt x="801844" y="5789549"/>
                </a:cubicBezTo>
                <a:cubicBezTo>
                  <a:pt x="817303" y="5801719"/>
                  <a:pt x="836388" y="5820061"/>
                  <a:pt x="838139" y="5837118"/>
                </a:cubicBezTo>
                <a:cubicBezTo>
                  <a:pt x="842502" y="5878614"/>
                  <a:pt x="859317" y="5911893"/>
                  <a:pt x="879049" y="5947777"/>
                </a:cubicBezTo>
                <a:cubicBezTo>
                  <a:pt x="891685" y="5970916"/>
                  <a:pt x="901390" y="5997576"/>
                  <a:pt x="913424" y="6022496"/>
                </a:cubicBezTo>
                <a:cubicBezTo>
                  <a:pt x="927563" y="6051619"/>
                  <a:pt x="934736" y="6084059"/>
                  <a:pt x="967911" y="6099584"/>
                </a:cubicBezTo>
                <a:cubicBezTo>
                  <a:pt x="971515" y="6101356"/>
                  <a:pt x="972656" y="6107567"/>
                  <a:pt x="976160" y="6110307"/>
                </a:cubicBezTo>
                <a:cubicBezTo>
                  <a:pt x="986909" y="6119081"/>
                  <a:pt x="997159" y="6130771"/>
                  <a:pt x="1009580" y="6134800"/>
                </a:cubicBezTo>
                <a:cubicBezTo>
                  <a:pt x="1045840" y="6146407"/>
                  <a:pt x="1082944" y="6154685"/>
                  <a:pt x="1119632" y="6164726"/>
                </a:cubicBezTo>
                <a:cubicBezTo>
                  <a:pt x="1127482" y="6166877"/>
                  <a:pt x="1137401" y="6168649"/>
                  <a:pt x="1142302" y="6174132"/>
                </a:cubicBezTo>
                <a:cubicBezTo>
                  <a:pt x="1170448" y="6205802"/>
                  <a:pt x="1197698" y="6238132"/>
                  <a:pt x="1224601" y="6270869"/>
                </a:cubicBezTo>
                <a:cubicBezTo>
                  <a:pt x="1235371" y="6284042"/>
                  <a:pt x="1231132" y="6296289"/>
                  <a:pt x="1221274" y="6309817"/>
                </a:cubicBezTo>
                <a:cubicBezTo>
                  <a:pt x="1211948" y="6322912"/>
                  <a:pt x="1202505" y="6338888"/>
                  <a:pt x="1201234" y="6354305"/>
                </a:cubicBezTo>
                <a:cubicBezTo>
                  <a:pt x="1198888" y="6385130"/>
                  <a:pt x="1200626" y="6416726"/>
                  <a:pt x="1203453" y="6447651"/>
                </a:cubicBezTo>
                <a:cubicBezTo>
                  <a:pt x="1204511" y="6459223"/>
                  <a:pt x="1212466" y="6470931"/>
                  <a:pt x="1218957" y="6481243"/>
                </a:cubicBezTo>
                <a:cubicBezTo>
                  <a:pt x="1231263" y="6500776"/>
                  <a:pt x="1247036" y="6518465"/>
                  <a:pt x="1257705" y="6538915"/>
                </a:cubicBezTo>
                <a:cubicBezTo>
                  <a:pt x="1270012" y="6562662"/>
                  <a:pt x="1287492" y="6575985"/>
                  <a:pt x="1313400" y="6581077"/>
                </a:cubicBezTo>
                <a:cubicBezTo>
                  <a:pt x="1351968" y="6588650"/>
                  <a:pt x="1380543" y="6612439"/>
                  <a:pt x="1404616" y="6641421"/>
                </a:cubicBezTo>
                <a:cubicBezTo>
                  <a:pt x="1435335" y="6678212"/>
                  <a:pt x="1438290" y="6725193"/>
                  <a:pt x="1449003" y="6769170"/>
                </a:cubicBezTo>
                <a:cubicBezTo>
                  <a:pt x="1453029" y="6786020"/>
                  <a:pt x="1456729" y="6803471"/>
                  <a:pt x="1464411" y="6818457"/>
                </a:cubicBezTo>
                <a:lnTo>
                  <a:pt x="1482665" y="6857998"/>
                </a:lnTo>
                <a:lnTo>
                  <a:pt x="1000755" y="6857998"/>
                </a:lnTo>
                <a:lnTo>
                  <a:pt x="979250" y="6816111"/>
                </a:lnTo>
                <a:cubicBezTo>
                  <a:pt x="970168" y="6794177"/>
                  <a:pt x="965863" y="6770086"/>
                  <a:pt x="956780" y="6748151"/>
                </a:cubicBezTo>
                <a:cubicBezTo>
                  <a:pt x="941775" y="6711644"/>
                  <a:pt x="923647" y="6676570"/>
                  <a:pt x="908453" y="6640082"/>
                </a:cubicBezTo>
                <a:cubicBezTo>
                  <a:pt x="879255" y="6569674"/>
                  <a:pt x="850985" y="6498989"/>
                  <a:pt x="822909" y="6428288"/>
                </a:cubicBezTo>
                <a:cubicBezTo>
                  <a:pt x="816934" y="6413148"/>
                  <a:pt x="814822" y="6396314"/>
                  <a:pt x="808485" y="6381398"/>
                </a:cubicBezTo>
                <a:cubicBezTo>
                  <a:pt x="791477" y="6341822"/>
                  <a:pt x="773350" y="6302540"/>
                  <a:pt x="755048" y="6263466"/>
                </a:cubicBezTo>
                <a:cubicBezTo>
                  <a:pt x="743894" y="6239807"/>
                  <a:pt x="730707" y="6216908"/>
                  <a:pt x="719917" y="6193026"/>
                </a:cubicBezTo>
                <a:cubicBezTo>
                  <a:pt x="711284" y="6173919"/>
                  <a:pt x="704118" y="6154105"/>
                  <a:pt x="698070" y="6133997"/>
                </a:cubicBezTo>
                <a:cubicBezTo>
                  <a:pt x="692853" y="6116682"/>
                  <a:pt x="691551" y="6098246"/>
                  <a:pt x="685592" y="6081192"/>
                </a:cubicBezTo>
                <a:cubicBezTo>
                  <a:pt x="669514" y="6035024"/>
                  <a:pt x="651968" y="5989570"/>
                  <a:pt x="635166" y="5943853"/>
                </a:cubicBezTo>
                <a:cubicBezTo>
                  <a:pt x="628516" y="5925524"/>
                  <a:pt x="623160" y="5906692"/>
                  <a:pt x="615235" y="5889051"/>
                </a:cubicBezTo>
                <a:cubicBezTo>
                  <a:pt x="594274" y="5841801"/>
                  <a:pt x="571108" y="5795521"/>
                  <a:pt x="551077" y="5747994"/>
                </a:cubicBezTo>
                <a:cubicBezTo>
                  <a:pt x="534467" y="5708575"/>
                  <a:pt x="521357" y="5667688"/>
                  <a:pt x="506212" y="5627557"/>
                </a:cubicBezTo>
                <a:cubicBezTo>
                  <a:pt x="499682" y="5610555"/>
                  <a:pt x="491139" y="5594502"/>
                  <a:pt x="485372" y="5577430"/>
                </a:cubicBezTo>
                <a:cubicBezTo>
                  <a:pt x="472314" y="5539214"/>
                  <a:pt x="460723" y="5500292"/>
                  <a:pt x="447647" y="5461888"/>
                </a:cubicBezTo>
                <a:cubicBezTo>
                  <a:pt x="440100" y="5440003"/>
                  <a:pt x="428258" y="5419278"/>
                  <a:pt x="422573" y="5396841"/>
                </a:cubicBezTo>
                <a:cubicBezTo>
                  <a:pt x="409095" y="5343553"/>
                  <a:pt x="398049" y="5289660"/>
                  <a:pt x="386243" y="5235835"/>
                </a:cubicBezTo>
                <a:cubicBezTo>
                  <a:pt x="374093" y="5180322"/>
                  <a:pt x="361580" y="5125031"/>
                  <a:pt x="350188" y="5069445"/>
                </a:cubicBezTo>
                <a:cubicBezTo>
                  <a:pt x="344154" y="5039006"/>
                  <a:pt x="340760" y="5008134"/>
                  <a:pt x="334916" y="4977679"/>
                </a:cubicBezTo>
                <a:cubicBezTo>
                  <a:pt x="329796" y="4950982"/>
                  <a:pt x="322420" y="4924682"/>
                  <a:pt x="316732" y="4898038"/>
                </a:cubicBezTo>
                <a:cubicBezTo>
                  <a:pt x="311944" y="4874947"/>
                  <a:pt x="308277" y="4851558"/>
                  <a:pt x="303487" y="4828467"/>
                </a:cubicBezTo>
                <a:cubicBezTo>
                  <a:pt x="295710" y="4791492"/>
                  <a:pt x="287380" y="4754757"/>
                  <a:pt x="279427" y="4717991"/>
                </a:cubicBezTo>
                <a:cubicBezTo>
                  <a:pt x="276299" y="4702591"/>
                  <a:pt x="270066" y="4686707"/>
                  <a:pt x="271575" y="4671841"/>
                </a:cubicBezTo>
                <a:cubicBezTo>
                  <a:pt x="275423" y="4634375"/>
                  <a:pt x="270023" y="4598330"/>
                  <a:pt x="261746" y="4562167"/>
                </a:cubicBezTo>
                <a:cubicBezTo>
                  <a:pt x="258892" y="4549802"/>
                  <a:pt x="258043" y="4536297"/>
                  <a:pt x="260158" y="4523860"/>
                </a:cubicBezTo>
                <a:cubicBezTo>
                  <a:pt x="264337" y="4498417"/>
                  <a:pt x="271242" y="4473492"/>
                  <a:pt x="276972" y="4448290"/>
                </a:cubicBezTo>
                <a:cubicBezTo>
                  <a:pt x="277678" y="4445546"/>
                  <a:pt x="277574" y="4442304"/>
                  <a:pt x="277882" y="4439409"/>
                </a:cubicBezTo>
                <a:cubicBezTo>
                  <a:pt x="279636" y="4422985"/>
                  <a:pt x="281404" y="4406757"/>
                  <a:pt x="282776" y="4390368"/>
                </a:cubicBezTo>
                <a:cubicBezTo>
                  <a:pt x="283496" y="4381505"/>
                  <a:pt x="282871" y="4372570"/>
                  <a:pt x="283402" y="4363722"/>
                </a:cubicBezTo>
                <a:cubicBezTo>
                  <a:pt x="285628" y="4329468"/>
                  <a:pt x="273313" y="4293097"/>
                  <a:pt x="293599" y="4261782"/>
                </a:cubicBezTo>
                <a:cubicBezTo>
                  <a:pt x="306663" y="4241459"/>
                  <a:pt x="301566" y="4223369"/>
                  <a:pt x="297435" y="4203280"/>
                </a:cubicBezTo>
                <a:cubicBezTo>
                  <a:pt x="294324" y="4188066"/>
                  <a:pt x="293454" y="4172267"/>
                  <a:pt x="291841" y="4156730"/>
                </a:cubicBezTo>
                <a:cubicBezTo>
                  <a:pt x="288777" y="4129463"/>
                  <a:pt x="286090" y="4102160"/>
                  <a:pt x="282644" y="4074927"/>
                </a:cubicBezTo>
                <a:cubicBezTo>
                  <a:pt x="281468" y="4066234"/>
                  <a:pt x="275910" y="4057753"/>
                  <a:pt x="275888" y="4049146"/>
                </a:cubicBezTo>
                <a:cubicBezTo>
                  <a:pt x="275887" y="4009354"/>
                  <a:pt x="277975" y="3969373"/>
                  <a:pt x="277593" y="3929618"/>
                </a:cubicBezTo>
                <a:cubicBezTo>
                  <a:pt x="277443" y="3907060"/>
                  <a:pt x="271742" y="3884432"/>
                  <a:pt x="272369" y="3861992"/>
                </a:cubicBezTo>
                <a:cubicBezTo>
                  <a:pt x="273065" y="3836105"/>
                  <a:pt x="278553" y="3810351"/>
                  <a:pt x="280974" y="3784495"/>
                </a:cubicBezTo>
                <a:cubicBezTo>
                  <a:pt x="281660" y="3777354"/>
                  <a:pt x="279243" y="3769733"/>
                  <a:pt x="278188" y="3762368"/>
                </a:cubicBezTo>
                <a:cubicBezTo>
                  <a:pt x="277045" y="3754055"/>
                  <a:pt x="275539" y="3745966"/>
                  <a:pt x="274587" y="3737636"/>
                </a:cubicBezTo>
                <a:lnTo>
                  <a:pt x="274110" y="3733149"/>
                </a:lnTo>
                <a:lnTo>
                  <a:pt x="307451" y="3729245"/>
                </a:lnTo>
                <a:lnTo>
                  <a:pt x="420781" y="3714526"/>
                </a:lnTo>
                <a:lnTo>
                  <a:pt x="307452" y="3729244"/>
                </a:lnTo>
                <a:lnTo>
                  <a:pt x="274111" y="3733148"/>
                </a:lnTo>
                <a:lnTo>
                  <a:pt x="266480" y="3661472"/>
                </a:lnTo>
                <a:cubicBezTo>
                  <a:pt x="264299" y="3645987"/>
                  <a:pt x="255031" y="3630383"/>
                  <a:pt x="256559" y="3615703"/>
                </a:cubicBezTo>
                <a:cubicBezTo>
                  <a:pt x="259373" y="3585795"/>
                  <a:pt x="244356" y="3557516"/>
                  <a:pt x="251912" y="3527176"/>
                </a:cubicBezTo>
                <a:cubicBezTo>
                  <a:pt x="254116" y="3517788"/>
                  <a:pt x="245382" y="3505962"/>
                  <a:pt x="243998" y="3494992"/>
                </a:cubicBezTo>
                <a:lnTo>
                  <a:pt x="237062" y="3424466"/>
                </a:lnTo>
                <a:lnTo>
                  <a:pt x="235887" y="3412521"/>
                </a:lnTo>
                <a:cubicBezTo>
                  <a:pt x="233822" y="3387840"/>
                  <a:pt x="228827" y="3362470"/>
                  <a:pt x="231972" y="3338271"/>
                </a:cubicBezTo>
                <a:cubicBezTo>
                  <a:pt x="235392" y="3312898"/>
                  <a:pt x="232587" y="3290581"/>
                  <a:pt x="223937" y="3267077"/>
                </a:cubicBezTo>
                <a:cubicBezTo>
                  <a:pt x="218064" y="3250969"/>
                  <a:pt x="215900" y="3233567"/>
                  <a:pt x="213012" y="3216616"/>
                </a:cubicBezTo>
                <a:cubicBezTo>
                  <a:pt x="209813" y="3198353"/>
                  <a:pt x="211941" y="3177689"/>
                  <a:pt x="204156" y="3161566"/>
                </a:cubicBezTo>
                <a:cubicBezTo>
                  <a:pt x="181020" y="3113557"/>
                  <a:pt x="172373" y="3062888"/>
                  <a:pt x="167623" y="3010908"/>
                </a:cubicBezTo>
                <a:cubicBezTo>
                  <a:pt x="166756" y="3001420"/>
                  <a:pt x="168527" y="2991502"/>
                  <a:pt x="170542" y="2982138"/>
                </a:cubicBezTo>
                <a:cubicBezTo>
                  <a:pt x="182762" y="2927454"/>
                  <a:pt x="176374" y="2874284"/>
                  <a:pt x="160998" y="2821168"/>
                </a:cubicBezTo>
                <a:cubicBezTo>
                  <a:pt x="157698" y="2810183"/>
                  <a:pt x="156174" y="2797697"/>
                  <a:pt x="157427" y="2786297"/>
                </a:cubicBezTo>
                <a:cubicBezTo>
                  <a:pt x="161189" y="2754195"/>
                  <a:pt x="169403" y="2722645"/>
                  <a:pt x="171250" y="2690530"/>
                </a:cubicBezTo>
                <a:cubicBezTo>
                  <a:pt x="174243" y="2637459"/>
                  <a:pt x="143920" y="2594508"/>
                  <a:pt x="122562" y="2549209"/>
                </a:cubicBezTo>
                <a:cubicBezTo>
                  <a:pt x="102363" y="2506099"/>
                  <a:pt x="62470" y="2471484"/>
                  <a:pt x="65809" y="2417997"/>
                </a:cubicBezTo>
                <a:cubicBezTo>
                  <a:pt x="66082" y="2412617"/>
                  <a:pt x="60422" y="2407204"/>
                  <a:pt x="58557" y="2401444"/>
                </a:cubicBezTo>
                <a:cubicBezTo>
                  <a:pt x="53477" y="2385647"/>
                  <a:pt x="47642" y="2369921"/>
                  <a:pt x="44442" y="2353760"/>
                </a:cubicBezTo>
                <a:cubicBezTo>
                  <a:pt x="40346" y="2334048"/>
                  <a:pt x="39250" y="2313680"/>
                  <a:pt x="35533" y="2293932"/>
                </a:cubicBezTo>
                <a:cubicBezTo>
                  <a:pt x="30915" y="2268528"/>
                  <a:pt x="22539" y="2243852"/>
                  <a:pt x="20216" y="2218428"/>
                </a:cubicBezTo>
                <a:cubicBezTo>
                  <a:pt x="18344" y="2197940"/>
                  <a:pt x="23508" y="2176998"/>
                  <a:pt x="25068" y="2156387"/>
                </a:cubicBezTo>
                <a:cubicBezTo>
                  <a:pt x="27193" y="2127307"/>
                  <a:pt x="22986" y="2095935"/>
                  <a:pt x="32822" y="2069593"/>
                </a:cubicBezTo>
                <a:cubicBezTo>
                  <a:pt x="43261" y="2041475"/>
                  <a:pt x="46802" y="2015326"/>
                  <a:pt x="40270" y="1987801"/>
                </a:cubicBezTo>
                <a:cubicBezTo>
                  <a:pt x="38092" y="1978626"/>
                  <a:pt x="29031" y="1967402"/>
                  <a:pt x="20494" y="1963975"/>
                </a:cubicBezTo>
                <a:cubicBezTo>
                  <a:pt x="1431" y="1956341"/>
                  <a:pt x="-2957" y="1943928"/>
                  <a:pt x="1728" y="1926090"/>
                </a:cubicBezTo>
                <a:cubicBezTo>
                  <a:pt x="5670" y="1910617"/>
                  <a:pt x="6643" y="1891972"/>
                  <a:pt x="15953" y="1880793"/>
                </a:cubicBezTo>
                <a:cubicBezTo>
                  <a:pt x="42326" y="1849112"/>
                  <a:pt x="39894" y="1812030"/>
                  <a:pt x="44378" y="1775275"/>
                </a:cubicBezTo>
                <a:cubicBezTo>
                  <a:pt x="47111" y="1752836"/>
                  <a:pt x="45428" y="1732327"/>
                  <a:pt x="40192" y="1710615"/>
                </a:cubicBezTo>
                <a:cubicBezTo>
                  <a:pt x="28614" y="1663468"/>
                  <a:pt x="34611" y="1616049"/>
                  <a:pt x="43506" y="1568941"/>
                </a:cubicBezTo>
                <a:cubicBezTo>
                  <a:pt x="49458" y="1537788"/>
                  <a:pt x="51927" y="1506189"/>
                  <a:pt x="58087" y="1475211"/>
                </a:cubicBezTo>
                <a:cubicBezTo>
                  <a:pt x="62855" y="1452010"/>
                  <a:pt x="68949" y="1428691"/>
                  <a:pt x="78062" y="1407007"/>
                </a:cubicBezTo>
                <a:cubicBezTo>
                  <a:pt x="91450" y="1375554"/>
                  <a:pt x="113342" y="1347158"/>
                  <a:pt x="103406" y="1309613"/>
                </a:cubicBezTo>
                <a:cubicBezTo>
                  <a:pt x="94647" y="1276551"/>
                  <a:pt x="103823" y="1245107"/>
                  <a:pt x="112398" y="1213333"/>
                </a:cubicBezTo>
                <a:cubicBezTo>
                  <a:pt x="118682" y="1189993"/>
                  <a:pt x="125158" y="1166639"/>
                  <a:pt x="128337" y="1142817"/>
                </a:cubicBezTo>
                <a:cubicBezTo>
                  <a:pt x="132066" y="1114546"/>
                  <a:pt x="126549" y="1083485"/>
                  <a:pt x="135869" y="1057764"/>
                </a:cubicBezTo>
                <a:cubicBezTo>
                  <a:pt x="145653" y="1030852"/>
                  <a:pt x="135536" y="1010162"/>
                  <a:pt x="130022" y="987518"/>
                </a:cubicBezTo>
                <a:cubicBezTo>
                  <a:pt x="121364" y="951388"/>
                  <a:pt x="108170" y="915863"/>
                  <a:pt x="117312" y="877725"/>
                </a:cubicBezTo>
                <a:cubicBezTo>
                  <a:pt x="128381" y="831376"/>
                  <a:pt x="140621" y="785301"/>
                  <a:pt x="150914" y="738832"/>
                </a:cubicBezTo>
                <a:cubicBezTo>
                  <a:pt x="154823" y="720874"/>
                  <a:pt x="155382" y="701887"/>
                  <a:pt x="156184" y="683447"/>
                </a:cubicBezTo>
                <a:cubicBezTo>
                  <a:pt x="156694" y="665994"/>
                  <a:pt x="149492" y="645801"/>
                  <a:pt x="156246" y="631789"/>
                </a:cubicBezTo>
                <a:cubicBezTo>
                  <a:pt x="173615" y="595769"/>
                  <a:pt x="180461" y="559754"/>
                  <a:pt x="176856" y="520291"/>
                </a:cubicBezTo>
                <a:cubicBezTo>
                  <a:pt x="175502" y="505492"/>
                  <a:pt x="182724" y="490294"/>
                  <a:pt x="182873" y="475169"/>
                </a:cubicBezTo>
                <a:cubicBezTo>
                  <a:pt x="182896" y="454505"/>
                  <a:pt x="185870" y="430512"/>
                  <a:pt x="177029" y="413338"/>
                </a:cubicBezTo>
                <a:cubicBezTo>
                  <a:pt x="156124" y="372972"/>
                  <a:pt x="167251" y="337714"/>
                  <a:pt x="180788" y="299554"/>
                </a:cubicBezTo>
                <a:cubicBezTo>
                  <a:pt x="194189" y="261982"/>
                  <a:pt x="204001" y="222826"/>
                  <a:pt x="211504" y="183499"/>
                </a:cubicBezTo>
                <a:cubicBezTo>
                  <a:pt x="214170" y="168715"/>
                  <a:pt x="205952" y="152060"/>
                  <a:pt x="203169" y="136243"/>
                </a:cubicBezTo>
                <a:cubicBezTo>
                  <a:pt x="202268" y="130586"/>
                  <a:pt x="201126" y="124377"/>
                  <a:pt x="202558" y="119082"/>
                </a:cubicBezTo>
                <a:cubicBezTo>
                  <a:pt x="212824" y="80698"/>
                  <a:pt x="220596" y="42109"/>
                  <a:pt x="217768" y="2930"/>
                </a:cubicBezTo>
                <a:lnTo>
                  <a:pt x="217273" y="1"/>
                </a:lnTo>
                <a:close/>
              </a:path>
            </a:pathLst>
          </a:custGeom>
          <a:blipFill dpi="0" rotWithShape="1">
            <a:blip r:embed="rId3">
              <a:alphaModFix amt="5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Řečová bublina: obdélníkový bublinový popisek se zakulacenými rohy 7">
            <a:extLst>
              <a:ext uri="{FF2B5EF4-FFF2-40B4-BE49-F238E27FC236}">
                <a16:creationId xmlns:a16="http://schemas.microsoft.com/office/drawing/2014/main" id="{77ABCF05-09D2-446A-81DE-CBEE332197C9}"/>
              </a:ext>
            </a:extLst>
          </p:cNvPr>
          <p:cNvSpPr/>
          <p:nvPr/>
        </p:nvSpPr>
        <p:spPr>
          <a:xfrm flipH="1">
            <a:off x="5429211" y="4914043"/>
            <a:ext cx="1948619" cy="905654"/>
          </a:xfrm>
          <a:prstGeom prst="wedgeRoundRectCallou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200"/>
              <a:t>SÉRIE</a:t>
            </a:r>
          </a:p>
        </p:txBody>
      </p:sp>
    </p:spTree>
    <p:extLst>
      <p:ext uri="{BB962C8B-B14F-4D97-AF65-F5344CB8AC3E}">
        <p14:creationId xmlns:p14="http://schemas.microsoft.com/office/powerpoint/2010/main" val="265810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0479F5-59EA-43F3-BAFC-2606376EB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2854D09-9F33-4F1C-8627-494B62F2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782594"/>
            <a:ext cx="9144000" cy="2026203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2000" dirty="0">
                <a:ea typeface="+mj-lt"/>
                <a:cs typeface="+mj-lt"/>
              </a:rPr>
              <a:t>46. POPELNÍK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HMOTNOST: 473g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ROZMĚRY: ø 10cm/v 2,5cm</a:t>
            </a:r>
            <a:br>
              <a:rPr lang="en-US" sz="2000" dirty="0">
                <a:ea typeface="+mj-lt"/>
                <a:cs typeface="+mj-lt"/>
              </a:rPr>
            </a:br>
            <a:br>
              <a:rPr lang="en-US" sz="2000" dirty="0">
                <a:ea typeface="+mj-lt"/>
                <a:cs typeface="+mj-lt"/>
              </a:rPr>
            </a:br>
            <a:endParaRPr lang="en-US" sz="2000" dirty="0">
              <a:ea typeface="+mj-lt"/>
              <a:cs typeface="+mj-lt"/>
            </a:endParaRPr>
          </a:p>
          <a:p>
            <a:pPr algn="ctr"/>
            <a:endParaRPr lang="en-US" sz="6000"/>
          </a:p>
        </p:txBody>
      </p:sp>
      <p:pic>
        <p:nvPicPr>
          <p:cNvPr id="5" name="Obrázek 5" descr="Obsah obrázku text, interiér, dřevěné&#10;&#10;Popis se vygeneroval automaticky.">
            <a:extLst>
              <a:ext uri="{FF2B5EF4-FFF2-40B4-BE49-F238E27FC236}">
                <a16:creationId xmlns:a16="http://schemas.microsoft.com/office/drawing/2014/main" id="{A6B761EA-18AD-4F76-99A4-C85A4B0684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7602"/>
          <a:stretch/>
        </p:blipFill>
        <p:spPr>
          <a:xfrm>
            <a:off x="1" y="3557522"/>
            <a:ext cx="6000749" cy="3300478"/>
          </a:xfrm>
          <a:custGeom>
            <a:avLst/>
            <a:gdLst/>
            <a:ahLst/>
            <a:cxnLst/>
            <a:rect l="l" t="t" r="r" b="b"/>
            <a:pathLst>
              <a:path w="6000749" h="3300478">
                <a:moveTo>
                  <a:pt x="0" y="0"/>
                </a:moveTo>
                <a:lnTo>
                  <a:pt x="72689" y="17405"/>
                </a:lnTo>
                <a:cubicBezTo>
                  <a:pt x="148479" y="30382"/>
                  <a:pt x="220740" y="46697"/>
                  <a:pt x="296224" y="60096"/>
                </a:cubicBezTo>
                <a:cubicBezTo>
                  <a:pt x="370204" y="73143"/>
                  <a:pt x="437718" y="89378"/>
                  <a:pt x="480347" y="125215"/>
                </a:cubicBezTo>
                <a:cubicBezTo>
                  <a:pt x="499354" y="141006"/>
                  <a:pt x="525380" y="157497"/>
                  <a:pt x="557941" y="163614"/>
                </a:cubicBezTo>
                <a:cubicBezTo>
                  <a:pt x="604343" y="172287"/>
                  <a:pt x="661151" y="169659"/>
                  <a:pt x="711163" y="175552"/>
                </a:cubicBezTo>
                <a:cubicBezTo>
                  <a:pt x="770061" y="182442"/>
                  <a:pt x="837586" y="186026"/>
                  <a:pt x="879547" y="204397"/>
                </a:cubicBezTo>
                <a:cubicBezTo>
                  <a:pt x="916853" y="220789"/>
                  <a:pt x="953852" y="232503"/>
                  <a:pt x="1001114" y="239543"/>
                </a:cubicBezTo>
                <a:cubicBezTo>
                  <a:pt x="1034229" y="244449"/>
                  <a:pt x="1060244" y="258297"/>
                  <a:pt x="1094193" y="261385"/>
                </a:cubicBezTo>
                <a:cubicBezTo>
                  <a:pt x="1138864" y="265585"/>
                  <a:pt x="1183576" y="267514"/>
                  <a:pt x="1223712" y="278215"/>
                </a:cubicBezTo>
                <a:cubicBezTo>
                  <a:pt x="1265353" y="289267"/>
                  <a:pt x="1311848" y="296040"/>
                  <a:pt x="1355116" y="305727"/>
                </a:cubicBezTo>
                <a:cubicBezTo>
                  <a:pt x="1378077" y="310948"/>
                  <a:pt x="1397486" y="319319"/>
                  <a:pt x="1419784" y="325013"/>
                </a:cubicBezTo>
                <a:cubicBezTo>
                  <a:pt x="1460606" y="335426"/>
                  <a:pt x="1502092" y="345368"/>
                  <a:pt x="1543855" y="354703"/>
                </a:cubicBezTo>
                <a:cubicBezTo>
                  <a:pt x="1585613" y="364041"/>
                  <a:pt x="1625936" y="376036"/>
                  <a:pt x="1671044" y="380741"/>
                </a:cubicBezTo>
                <a:cubicBezTo>
                  <a:pt x="1747929" y="388654"/>
                  <a:pt x="1830544" y="388195"/>
                  <a:pt x="1905503" y="397893"/>
                </a:cubicBezTo>
                <a:cubicBezTo>
                  <a:pt x="1981585" y="407807"/>
                  <a:pt x="2054121" y="423516"/>
                  <a:pt x="2122943" y="441264"/>
                </a:cubicBezTo>
                <a:cubicBezTo>
                  <a:pt x="2177383" y="455211"/>
                  <a:pt x="2228579" y="469433"/>
                  <a:pt x="2294750" y="471131"/>
                </a:cubicBezTo>
                <a:cubicBezTo>
                  <a:pt x="2331675" y="472095"/>
                  <a:pt x="2371411" y="480021"/>
                  <a:pt x="2395406" y="492458"/>
                </a:cubicBezTo>
                <a:cubicBezTo>
                  <a:pt x="2447356" y="519599"/>
                  <a:pt x="2511089" y="534865"/>
                  <a:pt x="2582173" y="545492"/>
                </a:cubicBezTo>
                <a:cubicBezTo>
                  <a:pt x="2677107" y="559893"/>
                  <a:pt x="2771049" y="575002"/>
                  <a:pt x="2866260" y="588796"/>
                </a:cubicBezTo>
                <a:cubicBezTo>
                  <a:pt x="2922428" y="597021"/>
                  <a:pt x="2978373" y="606221"/>
                  <a:pt x="3037154" y="609730"/>
                </a:cubicBezTo>
                <a:cubicBezTo>
                  <a:pt x="3157310" y="617134"/>
                  <a:pt x="3279823" y="620612"/>
                  <a:pt x="3400817" y="626198"/>
                </a:cubicBezTo>
                <a:cubicBezTo>
                  <a:pt x="3440399" y="627913"/>
                  <a:pt x="3478286" y="633081"/>
                  <a:pt x="3518453" y="633771"/>
                </a:cubicBezTo>
                <a:cubicBezTo>
                  <a:pt x="3561907" y="634557"/>
                  <a:pt x="3607885" y="630075"/>
                  <a:pt x="3651342" y="630861"/>
                </a:cubicBezTo>
                <a:cubicBezTo>
                  <a:pt x="3723632" y="632064"/>
                  <a:pt x="3794230" y="636720"/>
                  <a:pt x="3866543" y="638109"/>
                </a:cubicBezTo>
                <a:cubicBezTo>
                  <a:pt x="4006046" y="640675"/>
                  <a:pt x="4145773" y="642266"/>
                  <a:pt x="4285471" y="643671"/>
                </a:cubicBezTo>
                <a:cubicBezTo>
                  <a:pt x="4315374" y="643936"/>
                  <a:pt x="4347225" y="639959"/>
                  <a:pt x="4376825" y="640644"/>
                </a:cubicBezTo>
                <a:cubicBezTo>
                  <a:pt x="4455420" y="642648"/>
                  <a:pt x="4533819" y="645811"/>
                  <a:pt x="4611883" y="649214"/>
                </a:cubicBezTo>
                <a:cubicBezTo>
                  <a:pt x="4659172" y="651342"/>
                  <a:pt x="4705681" y="655657"/>
                  <a:pt x="4753273" y="657363"/>
                </a:cubicBezTo>
                <a:cubicBezTo>
                  <a:pt x="4791348" y="658728"/>
                  <a:pt x="4830282" y="658460"/>
                  <a:pt x="4869416" y="657032"/>
                </a:cubicBezTo>
                <a:cubicBezTo>
                  <a:pt x="4903113" y="655812"/>
                  <a:pt x="4937685" y="650501"/>
                  <a:pt x="4971133" y="650072"/>
                </a:cubicBezTo>
                <a:cubicBezTo>
                  <a:pt x="5061656" y="648862"/>
                  <a:pt x="5151315" y="649288"/>
                  <a:pt x="5241228" y="648921"/>
                </a:cubicBezTo>
                <a:cubicBezTo>
                  <a:pt x="5277251" y="648692"/>
                  <a:pt x="5313809" y="647064"/>
                  <a:pt x="5348948" y="648281"/>
                </a:cubicBezTo>
                <a:cubicBezTo>
                  <a:pt x="5442983" y="651292"/>
                  <a:pt x="5535908" y="656726"/>
                  <a:pt x="5630171" y="658761"/>
                </a:cubicBezTo>
                <a:cubicBezTo>
                  <a:pt x="5708354" y="660446"/>
                  <a:pt x="5788179" y="658309"/>
                  <a:pt x="5867227" y="658360"/>
                </a:cubicBezTo>
                <a:cubicBezTo>
                  <a:pt x="5900754" y="658487"/>
                  <a:pt x="5933144" y="660851"/>
                  <a:pt x="5966562" y="660236"/>
                </a:cubicBezTo>
                <a:lnTo>
                  <a:pt x="6000749" y="659419"/>
                </a:lnTo>
                <a:lnTo>
                  <a:pt x="6000749" y="3300478"/>
                </a:lnTo>
                <a:lnTo>
                  <a:pt x="0" y="3300478"/>
                </a:lnTo>
                <a:close/>
              </a:path>
            </a:pathLst>
          </a:custGeom>
        </p:spPr>
      </p:pic>
      <p:pic>
        <p:nvPicPr>
          <p:cNvPr id="6" name="Obrázek 6" descr="Obsah obrázku text&#10;&#10;Popis se vygeneroval automaticky.">
            <a:extLst>
              <a:ext uri="{FF2B5EF4-FFF2-40B4-BE49-F238E27FC236}">
                <a16:creationId xmlns:a16="http://schemas.microsoft.com/office/drawing/2014/main" id="{D2DDC057-7CBA-444D-90BC-75E985CA5D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3" r="1" b="3820"/>
          <a:stretch/>
        </p:blipFill>
        <p:spPr>
          <a:xfrm>
            <a:off x="6191250" y="3477464"/>
            <a:ext cx="6000750" cy="3380536"/>
          </a:xfrm>
          <a:custGeom>
            <a:avLst/>
            <a:gdLst/>
            <a:ahLst/>
            <a:cxnLst/>
            <a:rect l="l" t="t" r="r" b="b"/>
            <a:pathLst>
              <a:path w="6000750" h="3380536">
                <a:moveTo>
                  <a:pt x="6000750" y="0"/>
                </a:moveTo>
                <a:lnTo>
                  <a:pt x="6000750" y="3380536"/>
                </a:lnTo>
                <a:lnTo>
                  <a:pt x="0" y="3380536"/>
                </a:lnTo>
                <a:lnTo>
                  <a:pt x="0" y="734920"/>
                </a:lnTo>
                <a:lnTo>
                  <a:pt x="1093" y="734894"/>
                </a:lnTo>
                <a:cubicBezTo>
                  <a:pt x="43982" y="734250"/>
                  <a:pt x="86046" y="738067"/>
                  <a:pt x="129383" y="735472"/>
                </a:cubicBezTo>
                <a:cubicBezTo>
                  <a:pt x="232305" y="729284"/>
                  <a:pt x="335599" y="720589"/>
                  <a:pt x="438999" y="712634"/>
                </a:cubicBezTo>
                <a:cubicBezTo>
                  <a:pt x="545632" y="704405"/>
                  <a:pt x="651967" y="696598"/>
                  <a:pt x="758502" y="687629"/>
                </a:cubicBezTo>
                <a:cubicBezTo>
                  <a:pt x="816777" y="682526"/>
                  <a:pt x="875042" y="674778"/>
                  <a:pt x="933290" y="669489"/>
                </a:cubicBezTo>
                <a:cubicBezTo>
                  <a:pt x="984350" y="664848"/>
                  <a:pt x="1035368" y="662477"/>
                  <a:pt x="1086504" y="658393"/>
                </a:cubicBezTo>
                <a:cubicBezTo>
                  <a:pt x="1130780" y="654718"/>
                  <a:pt x="1175255" y="649883"/>
                  <a:pt x="1219532" y="646211"/>
                </a:cubicBezTo>
                <a:cubicBezTo>
                  <a:pt x="1290460" y="640432"/>
                  <a:pt x="1361111" y="635262"/>
                  <a:pt x="1431709" y="629721"/>
                </a:cubicBezTo>
                <a:cubicBezTo>
                  <a:pt x="1461215" y="627211"/>
                  <a:pt x="1492576" y="627456"/>
                  <a:pt x="1519665" y="620761"/>
                </a:cubicBezTo>
                <a:cubicBezTo>
                  <a:pt x="1587914" y="603847"/>
                  <a:pt x="1656385" y="596155"/>
                  <a:pt x="1725964" y="591136"/>
                </a:cubicBezTo>
                <a:cubicBezTo>
                  <a:pt x="1749760" y="589442"/>
                  <a:pt x="1775052" y="585455"/>
                  <a:pt x="1797448" y="579050"/>
                </a:cubicBezTo>
                <a:cubicBezTo>
                  <a:pt x="1843314" y="566085"/>
                  <a:pt x="1887378" y="550735"/>
                  <a:pt x="1932321" y="536393"/>
                </a:cubicBezTo>
                <a:cubicBezTo>
                  <a:pt x="1937187" y="534756"/>
                  <a:pt x="1943228" y="533703"/>
                  <a:pt x="1948501" y="532386"/>
                </a:cubicBezTo>
                <a:cubicBezTo>
                  <a:pt x="1978396" y="524909"/>
                  <a:pt x="2007929" y="517486"/>
                  <a:pt x="2037878" y="510381"/>
                </a:cubicBezTo>
                <a:cubicBezTo>
                  <a:pt x="2054084" y="506558"/>
                  <a:pt x="2070836" y="503979"/>
                  <a:pt x="2087074" y="500340"/>
                </a:cubicBezTo>
                <a:cubicBezTo>
                  <a:pt x="2149871" y="486094"/>
                  <a:pt x="2221077" y="484809"/>
                  <a:pt x="2272856" y="454575"/>
                </a:cubicBezTo>
                <a:cubicBezTo>
                  <a:pt x="2306493" y="435047"/>
                  <a:pt x="2341593" y="433439"/>
                  <a:pt x="2380102" y="430210"/>
                </a:cubicBezTo>
                <a:cubicBezTo>
                  <a:pt x="2409255" y="427750"/>
                  <a:pt x="2438805" y="422967"/>
                  <a:pt x="2468101" y="418977"/>
                </a:cubicBezTo>
                <a:cubicBezTo>
                  <a:pt x="2519583" y="412197"/>
                  <a:pt x="2571012" y="405050"/>
                  <a:pt x="2622546" y="398641"/>
                </a:cubicBezTo>
                <a:cubicBezTo>
                  <a:pt x="2639021" y="396667"/>
                  <a:pt x="2656456" y="398901"/>
                  <a:pt x="2672416" y="395869"/>
                </a:cubicBezTo>
                <a:cubicBezTo>
                  <a:pt x="2746162" y="381759"/>
                  <a:pt x="2819618" y="365613"/>
                  <a:pt x="2893417" y="351874"/>
                </a:cubicBezTo>
                <a:cubicBezTo>
                  <a:pt x="2935273" y="344015"/>
                  <a:pt x="2978970" y="341367"/>
                  <a:pt x="3020364" y="332819"/>
                </a:cubicBezTo>
                <a:cubicBezTo>
                  <a:pt x="3068129" y="322982"/>
                  <a:pt x="3114165" y="308673"/>
                  <a:pt x="3161340" y="297221"/>
                </a:cubicBezTo>
                <a:cubicBezTo>
                  <a:pt x="3174361" y="294043"/>
                  <a:pt x="3189234" y="293619"/>
                  <a:pt x="3203209" y="292002"/>
                </a:cubicBezTo>
                <a:cubicBezTo>
                  <a:pt x="3218968" y="290132"/>
                  <a:pt x="3234424" y="288682"/>
                  <a:pt x="3250157" y="286626"/>
                </a:cubicBezTo>
                <a:cubicBezTo>
                  <a:pt x="3298044" y="280172"/>
                  <a:pt x="3345797" y="272792"/>
                  <a:pt x="3393816" y="267263"/>
                </a:cubicBezTo>
                <a:cubicBezTo>
                  <a:pt x="3423190" y="263828"/>
                  <a:pt x="3454970" y="267035"/>
                  <a:pt x="3481707" y="260387"/>
                </a:cubicBezTo>
                <a:cubicBezTo>
                  <a:pt x="3536267" y="247128"/>
                  <a:pt x="3593313" y="251261"/>
                  <a:pt x="3647214" y="233375"/>
                </a:cubicBezTo>
                <a:cubicBezTo>
                  <a:pt x="3663930" y="227969"/>
                  <a:pt x="3688543" y="232010"/>
                  <a:pt x="3709301" y="229426"/>
                </a:cubicBezTo>
                <a:cubicBezTo>
                  <a:pt x="3761192" y="222966"/>
                  <a:pt x="3812924" y="215397"/>
                  <a:pt x="3864656" y="207827"/>
                </a:cubicBezTo>
                <a:cubicBezTo>
                  <a:pt x="3911037" y="201021"/>
                  <a:pt x="3959597" y="196736"/>
                  <a:pt x="4003477" y="185188"/>
                </a:cubicBezTo>
                <a:cubicBezTo>
                  <a:pt x="4049448" y="172966"/>
                  <a:pt x="4091674" y="167696"/>
                  <a:pt x="4137906" y="167519"/>
                </a:cubicBezTo>
                <a:cubicBezTo>
                  <a:pt x="4169570" y="167345"/>
                  <a:pt x="4202490" y="163215"/>
                  <a:pt x="4234799" y="159925"/>
                </a:cubicBezTo>
                <a:cubicBezTo>
                  <a:pt x="4269635" y="156466"/>
                  <a:pt x="4307277" y="147130"/>
                  <a:pt x="4339561" y="148755"/>
                </a:cubicBezTo>
                <a:cubicBezTo>
                  <a:pt x="4435674" y="153547"/>
                  <a:pt x="4532250" y="143733"/>
                  <a:pt x="4630056" y="129778"/>
                </a:cubicBezTo>
                <a:cubicBezTo>
                  <a:pt x="4647906" y="127231"/>
                  <a:pt x="4665742" y="122044"/>
                  <a:pt x="4682476" y="116824"/>
                </a:cubicBezTo>
                <a:cubicBezTo>
                  <a:pt x="4780053" y="85907"/>
                  <a:pt x="4880569" y="73077"/>
                  <a:pt x="4983755" y="68740"/>
                </a:cubicBezTo>
                <a:cubicBezTo>
                  <a:pt x="5005134" y="67956"/>
                  <a:pt x="5028744" y="64966"/>
                  <a:pt x="5049489" y="59740"/>
                </a:cubicBezTo>
                <a:cubicBezTo>
                  <a:pt x="5107823" y="44808"/>
                  <a:pt x="5163760" y="25875"/>
                  <a:pt x="5222715" y="12743"/>
                </a:cubicBezTo>
                <a:cubicBezTo>
                  <a:pt x="5320150" y="-8899"/>
                  <a:pt x="5409108" y="4464"/>
                  <a:pt x="5499654" y="8541"/>
                </a:cubicBezTo>
                <a:cubicBezTo>
                  <a:pt x="5585786" y="12301"/>
                  <a:pt x="5662247" y="37645"/>
                  <a:pt x="5760350" y="15528"/>
                </a:cubicBezTo>
                <a:cubicBezTo>
                  <a:pt x="5770235" y="13363"/>
                  <a:pt x="5782015" y="16781"/>
                  <a:pt x="5793267" y="16498"/>
                </a:cubicBezTo>
                <a:cubicBezTo>
                  <a:pt x="5824109" y="15685"/>
                  <a:pt x="5855057" y="15611"/>
                  <a:pt x="5885995" y="12898"/>
                </a:cubicBezTo>
                <a:cubicBezTo>
                  <a:pt x="5923792" y="9771"/>
                  <a:pt x="5961883" y="3581"/>
                  <a:pt x="5999626" y="83"/>
                </a:cubicBezTo>
                <a:close/>
              </a:path>
            </a:pathLst>
          </a:cu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2D09E29-DA9C-48B4-8529-45E27815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E3844D4-5ADD-481B-AF9C-49AABAD25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blipFill dpi="0" rotWithShape="1">
            <a:blip r:embed="rId4">
              <a:alphaModFix amt="5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10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0479F5-59EA-43F3-BAFC-2606376EB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2854D09-9F33-4F1C-8627-494B62F2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62208"/>
            <a:ext cx="9144000" cy="2562405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2000" dirty="0">
                <a:ea typeface="+mj-lt"/>
                <a:cs typeface="+mj-lt"/>
              </a:rPr>
              <a:t>48. POPELNÍK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HMOTNOST: 410g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ROZMĚRY: ø 8cm/v 2,5cm</a:t>
            </a:r>
            <a:br>
              <a:rPr lang="en-US" sz="2000" dirty="0">
                <a:ea typeface="+mj-lt"/>
                <a:cs typeface="+mj-lt"/>
              </a:rPr>
            </a:br>
            <a:br>
              <a:rPr lang="en-US" sz="2000" dirty="0">
                <a:ea typeface="+mj-lt"/>
                <a:cs typeface="+mj-lt"/>
              </a:rPr>
            </a:br>
            <a:endParaRPr lang="en-US" sz="2000" dirty="0">
              <a:ea typeface="+mj-lt"/>
              <a:cs typeface="+mj-lt"/>
            </a:endParaRPr>
          </a:p>
          <a:p>
            <a:pPr algn="ctr"/>
            <a:endParaRPr lang="en-US" sz="6000"/>
          </a:p>
        </p:txBody>
      </p:sp>
      <p:pic>
        <p:nvPicPr>
          <p:cNvPr id="5" name="Obrázek 5" descr="Obsah obrázku text&#10;&#10;Popis se vygeneroval automaticky.">
            <a:extLst>
              <a:ext uri="{FF2B5EF4-FFF2-40B4-BE49-F238E27FC236}">
                <a16:creationId xmlns:a16="http://schemas.microsoft.com/office/drawing/2014/main" id="{FE68DC9E-0B5A-4678-A166-4FAAD09DFA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3" r="1" b="11079"/>
          <a:stretch/>
        </p:blipFill>
        <p:spPr>
          <a:xfrm>
            <a:off x="1" y="3557522"/>
            <a:ext cx="6000749" cy="3300478"/>
          </a:xfrm>
          <a:custGeom>
            <a:avLst/>
            <a:gdLst/>
            <a:ahLst/>
            <a:cxnLst/>
            <a:rect l="l" t="t" r="r" b="b"/>
            <a:pathLst>
              <a:path w="6000749" h="3300478">
                <a:moveTo>
                  <a:pt x="0" y="0"/>
                </a:moveTo>
                <a:lnTo>
                  <a:pt x="72689" y="17405"/>
                </a:lnTo>
                <a:cubicBezTo>
                  <a:pt x="148479" y="30382"/>
                  <a:pt x="220740" y="46697"/>
                  <a:pt x="296224" y="60096"/>
                </a:cubicBezTo>
                <a:cubicBezTo>
                  <a:pt x="370204" y="73143"/>
                  <a:pt x="437718" y="89378"/>
                  <a:pt x="480347" y="125215"/>
                </a:cubicBezTo>
                <a:cubicBezTo>
                  <a:pt x="499354" y="141006"/>
                  <a:pt x="525380" y="157497"/>
                  <a:pt x="557941" y="163614"/>
                </a:cubicBezTo>
                <a:cubicBezTo>
                  <a:pt x="604343" y="172287"/>
                  <a:pt x="661151" y="169659"/>
                  <a:pt x="711163" y="175552"/>
                </a:cubicBezTo>
                <a:cubicBezTo>
                  <a:pt x="770061" y="182442"/>
                  <a:pt x="837586" y="186026"/>
                  <a:pt x="879547" y="204397"/>
                </a:cubicBezTo>
                <a:cubicBezTo>
                  <a:pt x="916853" y="220789"/>
                  <a:pt x="953852" y="232503"/>
                  <a:pt x="1001114" y="239543"/>
                </a:cubicBezTo>
                <a:cubicBezTo>
                  <a:pt x="1034229" y="244449"/>
                  <a:pt x="1060244" y="258297"/>
                  <a:pt x="1094193" y="261385"/>
                </a:cubicBezTo>
                <a:cubicBezTo>
                  <a:pt x="1138864" y="265585"/>
                  <a:pt x="1183576" y="267514"/>
                  <a:pt x="1223712" y="278215"/>
                </a:cubicBezTo>
                <a:cubicBezTo>
                  <a:pt x="1265353" y="289267"/>
                  <a:pt x="1311848" y="296040"/>
                  <a:pt x="1355116" y="305727"/>
                </a:cubicBezTo>
                <a:cubicBezTo>
                  <a:pt x="1378077" y="310948"/>
                  <a:pt x="1397486" y="319319"/>
                  <a:pt x="1419784" y="325013"/>
                </a:cubicBezTo>
                <a:cubicBezTo>
                  <a:pt x="1460606" y="335426"/>
                  <a:pt x="1502092" y="345368"/>
                  <a:pt x="1543855" y="354703"/>
                </a:cubicBezTo>
                <a:cubicBezTo>
                  <a:pt x="1585613" y="364041"/>
                  <a:pt x="1625936" y="376036"/>
                  <a:pt x="1671044" y="380741"/>
                </a:cubicBezTo>
                <a:cubicBezTo>
                  <a:pt x="1747929" y="388654"/>
                  <a:pt x="1830544" y="388195"/>
                  <a:pt x="1905503" y="397893"/>
                </a:cubicBezTo>
                <a:cubicBezTo>
                  <a:pt x="1981585" y="407807"/>
                  <a:pt x="2054121" y="423516"/>
                  <a:pt x="2122943" y="441264"/>
                </a:cubicBezTo>
                <a:cubicBezTo>
                  <a:pt x="2177383" y="455211"/>
                  <a:pt x="2228579" y="469433"/>
                  <a:pt x="2294750" y="471131"/>
                </a:cubicBezTo>
                <a:cubicBezTo>
                  <a:pt x="2331675" y="472095"/>
                  <a:pt x="2371411" y="480021"/>
                  <a:pt x="2395406" y="492458"/>
                </a:cubicBezTo>
                <a:cubicBezTo>
                  <a:pt x="2447356" y="519599"/>
                  <a:pt x="2511089" y="534865"/>
                  <a:pt x="2582173" y="545492"/>
                </a:cubicBezTo>
                <a:cubicBezTo>
                  <a:pt x="2677107" y="559893"/>
                  <a:pt x="2771049" y="575002"/>
                  <a:pt x="2866260" y="588796"/>
                </a:cubicBezTo>
                <a:cubicBezTo>
                  <a:pt x="2922428" y="597021"/>
                  <a:pt x="2978373" y="606221"/>
                  <a:pt x="3037154" y="609730"/>
                </a:cubicBezTo>
                <a:cubicBezTo>
                  <a:pt x="3157310" y="617134"/>
                  <a:pt x="3279823" y="620612"/>
                  <a:pt x="3400817" y="626198"/>
                </a:cubicBezTo>
                <a:cubicBezTo>
                  <a:pt x="3440399" y="627913"/>
                  <a:pt x="3478286" y="633081"/>
                  <a:pt x="3518453" y="633771"/>
                </a:cubicBezTo>
                <a:cubicBezTo>
                  <a:pt x="3561907" y="634557"/>
                  <a:pt x="3607885" y="630075"/>
                  <a:pt x="3651342" y="630861"/>
                </a:cubicBezTo>
                <a:cubicBezTo>
                  <a:pt x="3723632" y="632064"/>
                  <a:pt x="3794230" y="636720"/>
                  <a:pt x="3866543" y="638109"/>
                </a:cubicBezTo>
                <a:cubicBezTo>
                  <a:pt x="4006046" y="640675"/>
                  <a:pt x="4145773" y="642266"/>
                  <a:pt x="4285471" y="643671"/>
                </a:cubicBezTo>
                <a:cubicBezTo>
                  <a:pt x="4315374" y="643936"/>
                  <a:pt x="4347225" y="639959"/>
                  <a:pt x="4376825" y="640644"/>
                </a:cubicBezTo>
                <a:cubicBezTo>
                  <a:pt x="4455420" y="642648"/>
                  <a:pt x="4533819" y="645811"/>
                  <a:pt x="4611883" y="649214"/>
                </a:cubicBezTo>
                <a:cubicBezTo>
                  <a:pt x="4659172" y="651342"/>
                  <a:pt x="4705681" y="655657"/>
                  <a:pt x="4753273" y="657363"/>
                </a:cubicBezTo>
                <a:cubicBezTo>
                  <a:pt x="4791348" y="658728"/>
                  <a:pt x="4830282" y="658460"/>
                  <a:pt x="4869416" y="657032"/>
                </a:cubicBezTo>
                <a:cubicBezTo>
                  <a:pt x="4903113" y="655812"/>
                  <a:pt x="4937685" y="650501"/>
                  <a:pt x="4971133" y="650072"/>
                </a:cubicBezTo>
                <a:cubicBezTo>
                  <a:pt x="5061656" y="648862"/>
                  <a:pt x="5151315" y="649288"/>
                  <a:pt x="5241228" y="648921"/>
                </a:cubicBezTo>
                <a:cubicBezTo>
                  <a:pt x="5277251" y="648692"/>
                  <a:pt x="5313809" y="647064"/>
                  <a:pt x="5348948" y="648281"/>
                </a:cubicBezTo>
                <a:cubicBezTo>
                  <a:pt x="5442983" y="651292"/>
                  <a:pt x="5535908" y="656726"/>
                  <a:pt x="5630171" y="658761"/>
                </a:cubicBezTo>
                <a:cubicBezTo>
                  <a:pt x="5708354" y="660446"/>
                  <a:pt x="5788179" y="658309"/>
                  <a:pt x="5867227" y="658360"/>
                </a:cubicBezTo>
                <a:cubicBezTo>
                  <a:pt x="5900754" y="658487"/>
                  <a:pt x="5933144" y="660851"/>
                  <a:pt x="5966562" y="660236"/>
                </a:cubicBezTo>
                <a:lnTo>
                  <a:pt x="6000749" y="659419"/>
                </a:lnTo>
                <a:lnTo>
                  <a:pt x="6000749" y="3300478"/>
                </a:lnTo>
                <a:lnTo>
                  <a:pt x="0" y="3300478"/>
                </a:lnTo>
                <a:close/>
              </a:path>
            </a:pathLst>
          </a:custGeom>
        </p:spPr>
      </p:pic>
      <p:pic>
        <p:nvPicPr>
          <p:cNvPr id="6" name="Obrázek 6" descr="Obsah obrázku text&#10;&#10;Popis se vygeneroval automaticky.">
            <a:extLst>
              <a:ext uri="{FF2B5EF4-FFF2-40B4-BE49-F238E27FC236}">
                <a16:creationId xmlns:a16="http://schemas.microsoft.com/office/drawing/2014/main" id="{7C17440D-F2F9-458C-B16A-0484FE0F4B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3" r="1" b="1"/>
          <a:stretch/>
        </p:blipFill>
        <p:spPr>
          <a:xfrm>
            <a:off x="6191250" y="3477464"/>
            <a:ext cx="6000750" cy="3380536"/>
          </a:xfrm>
          <a:custGeom>
            <a:avLst/>
            <a:gdLst/>
            <a:ahLst/>
            <a:cxnLst/>
            <a:rect l="l" t="t" r="r" b="b"/>
            <a:pathLst>
              <a:path w="6000750" h="3380536">
                <a:moveTo>
                  <a:pt x="6000750" y="0"/>
                </a:moveTo>
                <a:lnTo>
                  <a:pt x="6000750" y="3380536"/>
                </a:lnTo>
                <a:lnTo>
                  <a:pt x="0" y="3380536"/>
                </a:lnTo>
                <a:lnTo>
                  <a:pt x="0" y="734920"/>
                </a:lnTo>
                <a:lnTo>
                  <a:pt x="1093" y="734894"/>
                </a:lnTo>
                <a:cubicBezTo>
                  <a:pt x="43982" y="734250"/>
                  <a:pt x="86046" y="738067"/>
                  <a:pt x="129383" y="735472"/>
                </a:cubicBezTo>
                <a:cubicBezTo>
                  <a:pt x="232305" y="729284"/>
                  <a:pt x="335599" y="720589"/>
                  <a:pt x="438999" y="712634"/>
                </a:cubicBezTo>
                <a:cubicBezTo>
                  <a:pt x="545632" y="704405"/>
                  <a:pt x="651967" y="696598"/>
                  <a:pt x="758502" y="687629"/>
                </a:cubicBezTo>
                <a:cubicBezTo>
                  <a:pt x="816777" y="682526"/>
                  <a:pt x="875042" y="674778"/>
                  <a:pt x="933290" y="669489"/>
                </a:cubicBezTo>
                <a:cubicBezTo>
                  <a:pt x="984350" y="664848"/>
                  <a:pt x="1035368" y="662477"/>
                  <a:pt x="1086504" y="658393"/>
                </a:cubicBezTo>
                <a:cubicBezTo>
                  <a:pt x="1130780" y="654718"/>
                  <a:pt x="1175255" y="649883"/>
                  <a:pt x="1219532" y="646211"/>
                </a:cubicBezTo>
                <a:cubicBezTo>
                  <a:pt x="1290460" y="640432"/>
                  <a:pt x="1361111" y="635262"/>
                  <a:pt x="1431709" y="629721"/>
                </a:cubicBezTo>
                <a:cubicBezTo>
                  <a:pt x="1461215" y="627211"/>
                  <a:pt x="1492576" y="627456"/>
                  <a:pt x="1519665" y="620761"/>
                </a:cubicBezTo>
                <a:cubicBezTo>
                  <a:pt x="1587914" y="603847"/>
                  <a:pt x="1656385" y="596155"/>
                  <a:pt x="1725964" y="591136"/>
                </a:cubicBezTo>
                <a:cubicBezTo>
                  <a:pt x="1749760" y="589442"/>
                  <a:pt x="1775052" y="585455"/>
                  <a:pt x="1797448" y="579050"/>
                </a:cubicBezTo>
                <a:cubicBezTo>
                  <a:pt x="1843314" y="566085"/>
                  <a:pt x="1887378" y="550735"/>
                  <a:pt x="1932321" y="536393"/>
                </a:cubicBezTo>
                <a:cubicBezTo>
                  <a:pt x="1937187" y="534756"/>
                  <a:pt x="1943228" y="533703"/>
                  <a:pt x="1948501" y="532386"/>
                </a:cubicBezTo>
                <a:cubicBezTo>
                  <a:pt x="1978396" y="524909"/>
                  <a:pt x="2007929" y="517486"/>
                  <a:pt x="2037878" y="510381"/>
                </a:cubicBezTo>
                <a:cubicBezTo>
                  <a:pt x="2054084" y="506558"/>
                  <a:pt x="2070836" y="503979"/>
                  <a:pt x="2087074" y="500340"/>
                </a:cubicBezTo>
                <a:cubicBezTo>
                  <a:pt x="2149871" y="486094"/>
                  <a:pt x="2221077" y="484809"/>
                  <a:pt x="2272856" y="454575"/>
                </a:cubicBezTo>
                <a:cubicBezTo>
                  <a:pt x="2306493" y="435047"/>
                  <a:pt x="2341593" y="433439"/>
                  <a:pt x="2380102" y="430210"/>
                </a:cubicBezTo>
                <a:cubicBezTo>
                  <a:pt x="2409255" y="427750"/>
                  <a:pt x="2438805" y="422967"/>
                  <a:pt x="2468101" y="418977"/>
                </a:cubicBezTo>
                <a:cubicBezTo>
                  <a:pt x="2519583" y="412197"/>
                  <a:pt x="2571012" y="405050"/>
                  <a:pt x="2622546" y="398641"/>
                </a:cubicBezTo>
                <a:cubicBezTo>
                  <a:pt x="2639021" y="396667"/>
                  <a:pt x="2656456" y="398901"/>
                  <a:pt x="2672416" y="395869"/>
                </a:cubicBezTo>
                <a:cubicBezTo>
                  <a:pt x="2746162" y="381759"/>
                  <a:pt x="2819618" y="365613"/>
                  <a:pt x="2893417" y="351874"/>
                </a:cubicBezTo>
                <a:cubicBezTo>
                  <a:pt x="2935273" y="344015"/>
                  <a:pt x="2978970" y="341367"/>
                  <a:pt x="3020364" y="332819"/>
                </a:cubicBezTo>
                <a:cubicBezTo>
                  <a:pt x="3068129" y="322982"/>
                  <a:pt x="3114165" y="308673"/>
                  <a:pt x="3161340" y="297221"/>
                </a:cubicBezTo>
                <a:cubicBezTo>
                  <a:pt x="3174361" y="294043"/>
                  <a:pt x="3189234" y="293619"/>
                  <a:pt x="3203209" y="292002"/>
                </a:cubicBezTo>
                <a:cubicBezTo>
                  <a:pt x="3218968" y="290132"/>
                  <a:pt x="3234424" y="288682"/>
                  <a:pt x="3250157" y="286626"/>
                </a:cubicBezTo>
                <a:cubicBezTo>
                  <a:pt x="3298044" y="280172"/>
                  <a:pt x="3345797" y="272792"/>
                  <a:pt x="3393816" y="267263"/>
                </a:cubicBezTo>
                <a:cubicBezTo>
                  <a:pt x="3423190" y="263828"/>
                  <a:pt x="3454970" y="267035"/>
                  <a:pt x="3481707" y="260387"/>
                </a:cubicBezTo>
                <a:cubicBezTo>
                  <a:pt x="3536267" y="247128"/>
                  <a:pt x="3593313" y="251261"/>
                  <a:pt x="3647214" y="233375"/>
                </a:cubicBezTo>
                <a:cubicBezTo>
                  <a:pt x="3663930" y="227969"/>
                  <a:pt x="3688543" y="232010"/>
                  <a:pt x="3709301" y="229426"/>
                </a:cubicBezTo>
                <a:cubicBezTo>
                  <a:pt x="3761192" y="222966"/>
                  <a:pt x="3812924" y="215397"/>
                  <a:pt x="3864656" y="207827"/>
                </a:cubicBezTo>
                <a:cubicBezTo>
                  <a:pt x="3911037" y="201021"/>
                  <a:pt x="3959597" y="196736"/>
                  <a:pt x="4003477" y="185188"/>
                </a:cubicBezTo>
                <a:cubicBezTo>
                  <a:pt x="4049448" y="172966"/>
                  <a:pt x="4091674" y="167696"/>
                  <a:pt x="4137906" y="167519"/>
                </a:cubicBezTo>
                <a:cubicBezTo>
                  <a:pt x="4169570" y="167345"/>
                  <a:pt x="4202490" y="163215"/>
                  <a:pt x="4234799" y="159925"/>
                </a:cubicBezTo>
                <a:cubicBezTo>
                  <a:pt x="4269635" y="156466"/>
                  <a:pt x="4307277" y="147130"/>
                  <a:pt x="4339561" y="148755"/>
                </a:cubicBezTo>
                <a:cubicBezTo>
                  <a:pt x="4435674" y="153547"/>
                  <a:pt x="4532250" y="143733"/>
                  <a:pt x="4630056" y="129778"/>
                </a:cubicBezTo>
                <a:cubicBezTo>
                  <a:pt x="4647906" y="127231"/>
                  <a:pt x="4665742" y="122044"/>
                  <a:pt x="4682476" y="116824"/>
                </a:cubicBezTo>
                <a:cubicBezTo>
                  <a:pt x="4780053" y="85907"/>
                  <a:pt x="4880569" y="73077"/>
                  <a:pt x="4983755" y="68740"/>
                </a:cubicBezTo>
                <a:cubicBezTo>
                  <a:pt x="5005134" y="67956"/>
                  <a:pt x="5028744" y="64966"/>
                  <a:pt x="5049489" y="59740"/>
                </a:cubicBezTo>
                <a:cubicBezTo>
                  <a:pt x="5107823" y="44808"/>
                  <a:pt x="5163760" y="25875"/>
                  <a:pt x="5222715" y="12743"/>
                </a:cubicBezTo>
                <a:cubicBezTo>
                  <a:pt x="5320150" y="-8899"/>
                  <a:pt x="5409108" y="4464"/>
                  <a:pt x="5499654" y="8541"/>
                </a:cubicBezTo>
                <a:cubicBezTo>
                  <a:pt x="5585786" y="12301"/>
                  <a:pt x="5662247" y="37645"/>
                  <a:pt x="5760350" y="15528"/>
                </a:cubicBezTo>
                <a:cubicBezTo>
                  <a:pt x="5770235" y="13363"/>
                  <a:pt x="5782015" y="16781"/>
                  <a:pt x="5793267" y="16498"/>
                </a:cubicBezTo>
                <a:cubicBezTo>
                  <a:pt x="5824109" y="15685"/>
                  <a:pt x="5855057" y="15611"/>
                  <a:pt x="5885995" y="12898"/>
                </a:cubicBezTo>
                <a:cubicBezTo>
                  <a:pt x="5923792" y="9771"/>
                  <a:pt x="5961883" y="3581"/>
                  <a:pt x="5999626" y="83"/>
                </a:cubicBezTo>
                <a:close/>
              </a:path>
            </a:pathLst>
          </a:cu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2D09E29-DA9C-48B4-8529-45E27815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E3844D4-5ADD-481B-AF9C-49AABAD25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blipFill dpi="0" rotWithShape="1">
            <a:blip r:embed="rId4">
              <a:alphaModFix amt="5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95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0479F5-59EA-43F3-BAFC-2606376EB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2854D09-9F33-4F1C-8627-494B62F2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442333"/>
            <a:ext cx="5905500" cy="1938263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2000" dirty="0">
                <a:ea typeface="+mj-lt"/>
                <a:cs typeface="+mj-lt"/>
              </a:rPr>
              <a:t>50. POPELNÍK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HMOTNOST: 338g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ROZMĚRY: ø 8cm/v 2,5cm</a:t>
            </a:r>
            <a:br>
              <a:rPr lang="en-US" sz="2000" dirty="0">
                <a:ea typeface="+mj-lt"/>
                <a:cs typeface="+mj-lt"/>
              </a:rPr>
            </a:br>
            <a:br>
              <a:rPr lang="en-US" sz="2000" dirty="0">
                <a:ea typeface="+mj-lt"/>
                <a:cs typeface="+mj-lt"/>
              </a:rPr>
            </a:br>
            <a:endParaRPr lang="en-US" sz="2000" dirty="0"/>
          </a:p>
        </p:txBody>
      </p:sp>
      <p:pic>
        <p:nvPicPr>
          <p:cNvPr id="5" name="Obrázek 5" descr="Obsah obrázku interiér, patro, vsedě, dřevěné&#10;&#10;Popis se vygeneroval automaticky.">
            <a:extLst>
              <a:ext uri="{FF2B5EF4-FFF2-40B4-BE49-F238E27FC236}">
                <a16:creationId xmlns:a16="http://schemas.microsoft.com/office/drawing/2014/main" id="{D307E419-72B3-4CBE-BCA3-B8D51F90E0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" r="1" b="1"/>
          <a:stretch/>
        </p:blipFill>
        <p:spPr>
          <a:xfrm>
            <a:off x="1" y="2"/>
            <a:ext cx="6000749" cy="4048201"/>
          </a:xfrm>
          <a:custGeom>
            <a:avLst/>
            <a:gdLst/>
            <a:ahLst/>
            <a:cxnLst/>
            <a:rect l="l" t="t" r="r" b="b"/>
            <a:pathLst>
              <a:path w="6000749" h="4048201">
                <a:moveTo>
                  <a:pt x="0" y="0"/>
                </a:moveTo>
                <a:lnTo>
                  <a:pt x="6000749" y="0"/>
                </a:lnTo>
                <a:lnTo>
                  <a:pt x="6000749" y="4048201"/>
                </a:lnTo>
                <a:lnTo>
                  <a:pt x="5944247" y="4045387"/>
                </a:lnTo>
                <a:cubicBezTo>
                  <a:pt x="5912733" y="4040867"/>
                  <a:pt x="5883531" y="4032761"/>
                  <a:pt x="5860259" y="4018993"/>
                </a:cubicBezTo>
                <a:cubicBezTo>
                  <a:pt x="5845522" y="4010145"/>
                  <a:pt x="5815127" y="4009004"/>
                  <a:pt x="5790563" y="4005335"/>
                </a:cubicBezTo>
                <a:cubicBezTo>
                  <a:pt x="5770110" y="4002399"/>
                  <a:pt x="5748643" y="3999987"/>
                  <a:pt x="5726340" y="3999392"/>
                </a:cubicBezTo>
                <a:cubicBezTo>
                  <a:pt x="5702558" y="3998630"/>
                  <a:pt x="5676008" y="3996376"/>
                  <a:pt x="5653401" y="4001303"/>
                </a:cubicBezTo>
                <a:cubicBezTo>
                  <a:pt x="5584839" y="4015993"/>
                  <a:pt x="5528518" y="4014398"/>
                  <a:pt x="5475787" y="3994543"/>
                </a:cubicBezTo>
                <a:cubicBezTo>
                  <a:pt x="5448461" y="3984280"/>
                  <a:pt x="5408578" y="3972789"/>
                  <a:pt x="5376427" y="3977186"/>
                </a:cubicBezTo>
                <a:cubicBezTo>
                  <a:pt x="5298173" y="3987786"/>
                  <a:pt x="5231306" y="3983731"/>
                  <a:pt x="5158711" y="3977849"/>
                </a:cubicBezTo>
                <a:cubicBezTo>
                  <a:pt x="5111928" y="3974139"/>
                  <a:pt x="5059522" y="3974442"/>
                  <a:pt x="5009625" y="3971931"/>
                </a:cubicBezTo>
                <a:cubicBezTo>
                  <a:pt x="4951287" y="3968925"/>
                  <a:pt x="4888949" y="3973666"/>
                  <a:pt x="4849941" y="3947886"/>
                </a:cubicBezTo>
                <a:cubicBezTo>
                  <a:pt x="4845543" y="3945116"/>
                  <a:pt x="4833681" y="3946241"/>
                  <a:pt x="4827520" y="3943911"/>
                </a:cubicBezTo>
                <a:cubicBezTo>
                  <a:pt x="4807945" y="3936885"/>
                  <a:pt x="4783117" y="3931364"/>
                  <a:pt x="4771814" y="3921081"/>
                </a:cubicBezTo>
                <a:cubicBezTo>
                  <a:pt x="4739115" y="3891003"/>
                  <a:pt x="4712325" y="3858949"/>
                  <a:pt x="4682399" y="3827911"/>
                </a:cubicBezTo>
                <a:cubicBezTo>
                  <a:pt x="4675987" y="3821273"/>
                  <a:pt x="4669645" y="3812548"/>
                  <a:pt x="4657971" y="3809870"/>
                </a:cubicBezTo>
                <a:cubicBezTo>
                  <a:pt x="4590588" y="3794559"/>
                  <a:pt x="4522266" y="3780327"/>
                  <a:pt x="4453288" y="3766566"/>
                </a:cubicBezTo>
                <a:cubicBezTo>
                  <a:pt x="4425551" y="3761082"/>
                  <a:pt x="4404161" y="3769423"/>
                  <a:pt x="4382131" y="3783516"/>
                </a:cubicBezTo>
                <a:cubicBezTo>
                  <a:pt x="4360738" y="3796954"/>
                  <a:pt x="4334041" y="3811525"/>
                  <a:pt x="4305858" y="3818191"/>
                </a:cubicBezTo>
                <a:cubicBezTo>
                  <a:pt x="4249453" y="3831335"/>
                  <a:pt x="4190357" y="3840900"/>
                  <a:pt x="4132173" y="3849202"/>
                </a:cubicBezTo>
                <a:cubicBezTo>
                  <a:pt x="4110399" y="3852309"/>
                  <a:pt x="4086246" y="3848957"/>
                  <a:pt x="4065132" y="3846494"/>
                </a:cubicBezTo>
                <a:cubicBezTo>
                  <a:pt x="4025130" y="3841816"/>
                  <a:pt x="3987480" y="3833214"/>
                  <a:pt x="3946286" y="3830407"/>
                </a:cubicBezTo>
                <a:cubicBezTo>
                  <a:pt x="3898481" y="3827220"/>
                  <a:pt x="3868394" y="3815462"/>
                  <a:pt x="3850960" y="3792837"/>
                </a:cubicBezTo>
                <a:cubicBezTo>
                  <a:pt x="3825028" y="3759151"/>
                  <a:pt x="3772121" y="3740642"/>
                  <a:pt x="3710981" y="3728217"/>
                </a:cubicBezTo>
                <a:cubicBezTo>
                  <a:pt x="3633314" y="3712297"/>
                  <a:pt x="3545330" y="3726172"/>
                  <a:pt x="3460521" y="3731663"/>
                </a:cubicBezTo>
                <a:cubicBezTo>
                  <a:pt x="3428049" y="3733842"/>
                  <a:pt x="3394563" y="3736542"/>
                  <a:pt x="3364418" y="3734612"/>
                </a:cubicBezTo>
                <a:cubicBezTo>
                  <a:pt x="3250133" y="3727505"/>
                  <a:pt x="3136002" y="3721509"/>
                  <a:pt x="3013997" y="3739481"/>
                </a:cubicBezTo>
                <a:cubicBezTo>
                  <a:pt x="3004006" y="3740906"/>
                  <a:pt x="2993928" y="3741779"/>
                  <a:pt x="2983805" y="3742278"/>
                </a:cubicBezTo>
                <a:cubicBezTo>
                  <a:pt x="2895979" y="3747067"/>
                  <a:pt x="2805960" y="3756890"/>
                  <a:pt x="2738094" y="3725411"/>
                </a:cubicBezTo>
                <a:cubicBezTo>
                  <a:pt x="2725615" y="3719638"/>
                  <a:pt x="2699242" y="3721135"/>
                  <a:pt x="2678828" y="3721025"/>
                </a:cubicBezTo>
                <a:cubicBezTo>
                  <a:pt x="2643514" y="3721155"/>
                  <a:pt x="2618910" y="3714659"/>
                  <a:pt x="2603910" y="3698860"/>
                </a:cubicBezTo>
                <a:cubicBezTo>
                  <a:pt x="2578519" y="3671516"/>
                  <a:pt x="2549282" y="3645289"/>
                  <a:pt x="2525978" y="3617268"/>
                </a:cubicBezTo>
                <a:cubicBezTo>
                  <a:pt x="2509762" y="3598057"/>
                  <a:pt x="2483468" y="3589913"/>
                  <a:pt x="2444032" y="3586664"/>
                </a:cubicBezTo>
                <a:cubicBezTo>
                  <a:pt x="2421927" y="3584910"/>
                  <a:pt x="2401860" y="3577011"/>
                  <a:pt x="2385112" y="3569392"/>
                </a:cubicBezTo>
                <a:cubicBezTo>
                  <a:pt x="2364860" y="3560197"/>
                  <a:pt x="2352980" y="3545842"/>
                  <a:pt x="2331129" y="3538198"/>
                </a:cubicBezTo>
                <a:cubicBezTo>
                  <a:pt x="2277762" y="3518999"/>
                  <a:pt x="2258266" y="3492136"/>
                  <a:pt x="2269566" y="3453894"/>
                </a:cubicBezTo>
                <a:cubicBezTo>
                  <a:pt x="2279659" y="3419977"/>
                  <a:pt x="2235034" y="3382914"/>
                  <a:pt x="2183419" y="3383669"/>
                </a:cubicBezTo>
                <a:cubicBezTo>
                  <a:pt x="2126349" y="3384447"/>
                  <a:pt x="2085261" y="3372185"/>
                  <a:pt x="2042813" y="3358037"/>
                </a:cubicBezTo>
                <a:cubicBezTo>
                  <a:pt x="2019099" y="3350091"/>
                  <a:pt x="1986669" y="3344900"/>
                  <a:pt x="1956288" y="3346401"/>
                </a:cubicBezTo>
                <a:cubicBezTo>
                  <a:pt x="1840886" y="3351916"/>
                  <a:pt x="1735315" y="3380383"/>
                  <a:pt x="1630190" y="3417096"/>
                </a:cubicBezTo>
                <a:cubicBezTo>
                  <a:pt x="1561494" y="3441060"/>
                  <a:pt x="1483492" y="3455965"/>
                  <a:pt x="1408608" y="3472313"/>
                </a:cubicBezTo>
                <a:cubicBezTo>
                  <a:pt x="1385284" y="3477339"/>
                  <a:pt x="1354772" y="3477918"/>
                  <a:pt x="1333449" y="3473973"/>
                </a:cubicBezTo>
                <a:cubicBezTo>
                  <a:pt x="1258677" y="3460472"/>
                  <a:pt x="1184155" y="3446180"/>
                  <a:pt x="1113854" y="3428265"/>
                </a:cubicBezTo>
                <a:cubicBezTo>
                  <a:pt x="1048427" y="3411356"/>
                  <a:pt x="977291" y="3410553"/>
                  <a:pt x="902724" y="3424024"/>
                </a:cubicBezTo>
                <a:cubicBezTo>
                  <a:pt x="848399" y="3433852"/>
                  <a:pt x="798480" y="3436253"/>
                  <a:pt x="746075" y="3436555"/>
                </a:cubicBezTo>
                <a:cubicBezTo>
                  <a:pt x="702394" y="3436745"/>
                  <a:pt x="654694" y="3439396"/>
                  <a:pt x="611517" y="3448201"/>
                </a:cubicBezTo>
                <a:cubicBezTo>
                  <a:pt x="551003" y="3460611"/>
                  <a:pt x="499904" y="3462426"/>
                  <a:pt x="448281" y="3450343"/>
                </a:cubicBezTo>
                <a:cubicBezTo>
                  <a:pt x="420771" y="3443882"/>
                  <a:pt x="386449" y="3443304"/>
                  <a:pt x="354390" y="3440702"/>
                </a:cubicBezTo>
                <a:cubicBezTo>
                  <a:pt x="305001" y="3436609"/>
                  <a:pt x="254061" y="3434435"/>
                  <a:pt x="205560" y="3428894"/>
                </a:cubicBezTo>
                <a:cubicBezTo>
                  <a:pt x="153378" y="3423121"/>
                  <a:pt x="104769" y="3411741"/>
                  <a:pt x="51784" y="3407972"/>
                </a:cubicBezTo>
                <a:lnTo>
                  <a:pt x="0" y="3398392"/>
                </a:lnTo>
                <a:close/>
              </a:path>
            </a:pathLst>
          </a:custGeom>
        </p:spPr>
      </p:pic>
      <p:pic>
        <p:nvPicPr>
          <p:cNvPr id="6" name="Obrázek 6" descr="Obsah obrázku text, kniha&#10;&#10;Popis se vygeneroval automaticky.">
            <a:extLst>
              <a:ext uri="{FF2B5EF4-FFF2-40B4-BE49-F238E27FC236}">
                <a16:creationId xmlns:a16="http://schemas.microsoft.com/office/drawing/2014/main" id="{3D8F6F3C-E741-4A04-81BE-6DFCFABEFB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" b="1"/>
          <a:stretch/>
        </p:blipFill>
        <p:spPr>
          <a:xfrm>
            <a:off x="6191250" y="10"/>
            <a:ext cx="6000750" cy="4038328"/>
          </a:xfrm>
          <a:custGeom>
            <a:avLst/>
            <a:gdLst/>
            <a:ahLst/>
            <a:cxnLst/>
            <a:rect l="l" t="t" r="r" b="b"/>
            <a:pathLst>
              <a:path w="6000750" h="4038338">
                <a:moveTo>
                  <a:pt x="0" y="0"/>
                </a:moveTo>
                <a:lnTo>
                  <a:pt x="6000750" y="0"/>
                </a:lnTo>
                <a:lnTo>
                  <a:pt x="6000750" y="3014035"/>
                </a:lnTo>
                <a:lnTo>
                  <a:pt x="5966830" y="3028116"/>
                </a:lnTo>
                <a:cubicBezTo>
                  <a:pt x="5952443" y="3034512"/>
                  <a:pt x="5934250" y="3039750"/>
                  <a:pt x="5924081" y="3047622"/>
                </a:cubicBezTo>
                <a:cubicBezTo>
                  <a:pt x="5872250" y="3087682"/>
                  <a:pt x="5801533" y="3089841"/>
                  <a:pt x="5731624" y="3095095"/>
                </a:cubicBezTo>
                <a:cubicBezTo>
                  <a:pt x="5719354" y="3095902"/>
                  <a:pt x="5704534" y="3096694"/>
                  <a:pt x="5694549" y="3100763"/>
                </a:cubicBezTo>
                <a:cubicBezTo>
                  <a:pt x="5649454" y="3119091"/>
                  <a:pt x="5609249" y="3120675"/>
                  <a:pt x="5566282" y="3110565"/>
                </a:cubicBezTo>
                <a:cubicBezTo>
                  <a:pt x="5528993" y="3101914"/>
                  <a:pt x="5487135" y="3099578"/>
                  <a:pt x="5447800" y="3122561"/>
                </a:cubicBezTo>
                <a:cubicBezTo>
                  <a:pt x="5360376" y="3173554"/>
                  <a:pt x="5261407" y="3189562"/>
                  <a:pt x="5153053" y="3180664"/>
                </a:cubicBezTo>
                <a:cubicBezTo>
                  <a:pt x="5075663" y="3174334"/>
                  <a:pt x="5001217" y="3180991"/>
                  <a:pt x="4924781" y="3209456"/>
                </a:cubicBezTo>
                <a:cubicBezTo>
                  <a:pt x="4895391" y="3220447"/>
                  <a:pt x="4855493" y="3221608"/>
                  <a:pt x="4820364" y="3228131"/>
                </a:cubicBezTo>
                <a:cubicBezTo>
                  <a:pt x="4800480" y="3231723"/>
                  <a:pt x="4778372" y="3235065"/>
                  <a:pt x="4761902" y="3242137"/>
                </a:cubicBezTo>
                <a:cubicBezTo>
                  <a:pt x="4717897" y="3260500"/>
                  <a:pt x="4677587" y="3281733"/>
                  <a:pt x="4633202" y="3299962"/>
                </a:cubicBezTo>
                <a:cubicBezTo>
                  <a:pt x="4611860" y="3308671"/>
                  <a:pt x="4585870" y="3315400"/>
                  <a:pt x="4560907" y="3319152"/>
                </a:cubicBezTo>
                <a:cubicBezTo>
                  <a:pt x="4487147" y="3330619"/>
                  <a:pt x="4413256" y="3341162"/>
                  <a:pt x="4339486" y="3349988"/>
                </a:cubicBezTo>
                <a:cubicBezTo>
                  <a:pt x="4217749" y="3364712"/>
                  <a:pt x="4094519" y="3381727"/>
                  <a:pt x="3999196" y="3339060"/>
                </a:cubicBezTo>
                <a:cubicBezTo>
                  <a:pt x="3991419" y="3335638"/>
                  <a:pt x="3975703" y="3335236"/>
                  <a:pt x="3963458" y="3336228"/>
                </a:cubicBezTo>
                <a:cubicBezTo>
                  <a:pt x="3906915" y="3340709"/>
                  <a:pt x="3849392" y="3348538"/>
                  <a:pt x="3793244" y="3350695"/>
                </a:cubicBezTo>
                <a:cubicBezTo>
                  <a:pt x="3748320" y="3352384"/>
                  <a:pt x="3711764" y="3359110"/>
                  <a:pt x="3680534" y="3380182"/>
                </a:cubicBezTo>
                <a:cubicBezTo>
                  <a:pt x="3639690" y="3407913"/>
                  <a:pt x="3587939" y="3428136"/>
                  <a:pt x="3528420" y="3429642"/>
                </a:cubicBezTo>
                <a:cubicBezTo>
                  <a:pt x="3468933" y="3431332"/>
                  <a:pt x="3432439" y="3451266"/>
                  <a:pt x="3391383" y="3472419"/>
                </a:cubicBezTo>
                <a:cubicBezTo>
                  <a:pt x="3361528" y="3487818"/>
                  <a:pt x="3327785" y="3506605"/>
                  <a:pt x="3292964" y="3512706"/>
                </a:cubicBezTo>
                <a:cubicBezTo>
                  <a:pt x="3214060" y="3526418"/>
                  <a:pt x="3151318" y="3574267"/>
                  <a:pt x="3062201" y="3564890"/>
                </a:cubicBezTo>
                <a:cubicBezTo>
                  <a:pt x="3056279" y="3564225"/>
                  <a:pt x="3046456" y="3569403"/>
                  <a:pt x="3038377" y="3571499"/>
                </a:cubicBezTo>
                <a:cubicBezTo>
                  <a:pt x="2973700" y="3587903"/>
                  <a:pt x="2910969" y="3589865"/>
                  <a:pt x="2859478" y="3573610"/>
                </a:cubicBezTo>
                <a:cubicBezTo>
                  <a:pt x="2791993" y="3552460"/>
                  <a:pt x="2721606" y="3559482"/>
                  <a:pt x="2645189" y="3580393"/>
                </a:cubicBezTo>
                <a:cubicBezTo>
                  <a:pt x="2620649" y="3587104"/>
                  <a:pt x="2595977" y="3592890"/>
                  <a:pt x="2571005" y="3599095"/>
                </a:cubicBezTo>
                <a:cubicBezTo>
                  <a:pt x="2537264" y="3607686"/>
                  <a:pt x="2503192" y="3616514"/>
                  <a:pt x="2469455" y="3625104"/>
                </a:cubicBezTo>
                <a:cubicBezTo>
                  <a:pt x="2436782" y="3633542"/>
                  <a:pt x="2400912" y="3645078"/>
                  <a:pt x="2372944" y="3632831"/>
                </a:cubicBezTo>
                <a:cubicBezTo>
                  <a:pt x="2348857" y="3622294"/>
                  <a:pt x="2333335" y="3625831"/>
                  <a:pt x="2314679" y="3640577"/>
                </a:cubicBezTo>
                <a:cubicBezTo>
                  <a:pt x="2249913" y="3692113"/>
                  <a:pt x="2167939" y="3730244"/>
                  <a:pt x="2058974" y="3747677"/>
                </a:cubicBezTo>
                <a:cubicBezTo>
                  <a:pt x="2036537" y="3751257"/>
                  <a:pt x="2014061" y="3757106"/>
                  <a:pt x="1992327" y="3763040"/>
                </a:cubicBezTo>
                <a:cubicBezTo>
                  <a:pt x="1978998" y="3766641"/>
                  <a:pt x="1962841" y="3770835"/>
                  <a:pt x="1955347" y="3777003"/>
                </a:cubicBezTo>
                <a:cubicBezTo>
                  <a:pt x="1896888" y="3824240"/>
                  <a:pt x="1821061" y="3862060"/>
                  <a:pt x="1737354" y="3895718"/>
                </a:cubicBezTo>
                <a:cubicBezTo>
                  <a:pt x="1707383" y="3907735"/>
                  <a:pt x="1675266" y="3920058"/>
                  <a:pt x="1642029" y="3927066"/>
                </a:cubicBezTo>
                <a:cubicBezTo>
                  <a:pt x="1607367" y="3934277"/>
                  <a:pt x="1570070" y="3935822"/>
                  <a:pt x="1534084" y="3938879"/>
                </a:cubicBezTo>
                <a:cubicBezTo>
                  <a:pt x="1512864" y="3940775"/>
                  <a:pt x="1488617" y="3944422"/>
                  <a:pt x="1471073" y="3941450"/>
                </a:cubicBezTo>
                <a:cubicBezTo>
                  <a:pt x="1415484" y="3932199"/>
                  <a:pt x="1361493" y="3921398"/>
                  <a:pt x="1309076" y="3908861"/>
                </a:cubicBezTo>
                <a:cubicBezTo>
                  <a:pt x="1264195" y="3898081"/>
                  <a:pt x="1255284" y="3896899"/>
                  <a:pt x="1221530" y="3923241"/>
                </a:cubicBezTo>
                <a:cubicBezTo>
                  <a:pt x="1186779" y="3950290"/>
                  <a:pt x="1141270" y="3968301"/>
                  <a:pt x="1089816" y="3980362"/>
                </a:cubicBezTo>
                <a:cubicBezTo>
                  <a:pt x="1008387" y="3999344"/>
                  <a:pt x="926086" y="4017317"/>
                  <a:pt x="843417" y="4032700"/>
                </a:cubicBezTo>
                <a:cubicBezTo>
                  <a:pt x="768546" y="4046592"/>
                  <a:pt x="730065" y="4034711"/>
                  <a:pt x="709553" y="3998175"/>
                </a:cubicBezTo>
                <a:cubicBezTo>
                  <a:pt x="697923" y="3977931"/>
                  <a:pt x="683529" y="3956192"/>
                  <a:pt x="637024" y="3956976"/>
                </a:cubicBezTo>
                <a:cubicBezTo>
                  <a:pt x="561096" y="3958367"/>
                  <a:pt x="483055" y="3965348"/>
                  <a:pt x="439818" y="3925257"/>
                </a:cubicBezTo>
                <a:cubicBezTo>
                  <a:pt x="420898" y="3938151"/>
                  <a:pt x="409248" y="3945856"/>
                  <a:pt x="397954" y="3953509"/>
                </a:cubicBezTo>
                <a:cubicBezTo>
                  <a:pt x="366752" y="3974766"/>
                  <a:pt x="298150" y="3991730"/>
                  <a:pt x="260774" y="3982524"/>
                </a:cubicBezTo>
                <a:cubicBezTo>
                  <a:pt x="205702" y="3969233"/>
                  <a:pt x="158421" y="3979944"/>
                  <a:pt x="110748" y="4003173"/>
                </a:cubicBezTo>
                <a:cubicBezTo>
                  <a:pt x="90816" y="4012815"/>
                  <a:pt x="69989" y="4020495"/>
                  <a:pt x="48615" y="4026612"/>
                </a:cubicBezTo>
                <a:lnTo>
                  <a:pt x="0" y="4037066"/>
                </a:lnTo>
                <a:close/>
              </a:path>
            </a:pathLst>
          </a:cu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1811820-403F-4D93-B710-D7F182DEC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1A8673D-5FEF-402F-8864-988FBAF8C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blipFill dpi="0" rotWithShape="1">
            <a:blip r:embed="rId4">
              <a:alphaModFix amt="5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6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0479F5-59EA-43F3-BAFC-2606376EB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942C5F5-F219-4A18-A77E-1A13DF25F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442333"/>
            <a:ext cx="5905500" cy="1910917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2000" dirty="0"/>
              <a:t>51. POPELNÍK</a:t>
            </a:r>
            <a:br>
              <a:rPr lang="en-US" sz="2000" dirty="0"/>
            </a:br>
            <a:r>
              <a:rPr lang="en-US" sz="2000" dirty="0">
                <a:ea typeface="+mj-lt"/>
                <a:cs typeface="+mj-lt"/>
              </a:rPr>
              <a:t>HMOTNOST: 583g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ROZMĚRY: ø 10cm/v 3cm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5" name="Obrázek 5" descr="Obsah obrázku text, staré&#10;&#10;Popis se vygeneroval automaticky.">
            <a:extLst>
              <a:ext uri="{FF2B5EF4-FFF2-40B4-BE49-F238E27FC236}">
                <a16:creationId xmlns:a16="http://schemas.microsoft.com/office/drawing/2014/main" id="{0939DA03-5597-4D63-95AA-DE1C6F2721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6" b="1"/>
          <a:stretch/>
        </p:blipFill>
        <p:spPr>
          <a:xfrm>
            <a:off x="1" y="2"/>
            <a:ext cx="6000749" cy="4048201"/>
          </a:xfrm>
          <a:custGeom>
            <a:avLst/>
            <a:gdLst/>
            <a:ahLst/>
            <a:cxnLst/>
            <a:rect l="l" t="t" r="r" b="b"/>
            <a:pathLst>
              <a:path w="6000749" h="4048201">
                <a:moveTo>
                  <a:pt x="0" y="0"/>
                </a:moveTo>
                <a:lnTo>
                  <a:pt x="6000749" y="0"/>
                </a:lnTo>
                <a:lnTo>
                  <a:pt x="6000749" y="4048201"/>
                </a:lnTo>
                <a:lnTo>
                  <a:pt x="5944247" y="4045387"/>
                </a:lnTo>
                <a:cubicBezTo>
                  <a:pt x="5912733" y="4040867"/>
                  <a:pt x="5883531" y="4032761"/>
                  <a:pt x="5860259" y="4018993"/>
                </a:cubicBezTo>
                <a:cubicBezTo>
                  <a:pt x="5845522" y="4010145"/>
                  <a:pt x="5815127" y="4009004"/>
                  <a:pt x="5790563" y="4005335"/>
                </a:cubicBezTo>
                <a:cubicBezTo>
                  <a:pt x="5770110" y="4002399"/>
                  <a:pt x="5748643" y="3999987"/>
                  <a:pt x="5726340" y="3999392"/>
                </a:cubicBezTo>
                <a:cubicBezTo>
                  <a:pt x="5702558" y="3998630"/>
                  <a:pt x="5676008" y="3996376"/>
                  <a:pt x="5653401" y="4001303"/>
                </a:cubicBezTo>
                <a:cubicBezTo>
                  <a:pt x="5584839" y="4015993"/>
                  <a:pt x="5528518" y="4014398"/>
                  <a:pt x="5475787" y="3994543"/>
                </a:cubicBezTo>
                <a:cubicBezTo>
                  <a:pt x="5448461" y="3984280"/>
                  <a:pt x="5408578" y="3972789"/>
                  <a:pt x="5376427" y="3977186"/>
                </a:cubicBezTo>
                <a:cubicBezTo>
                  <a:pt x="5298173" y="3987786"/>
                  <a:pt x="5231306" y="3983731"/>
                  <a:pt x="5158711" y="3977849"/>
                </a:cubicBezTo>
                <a:cubicBezTo>
                  <a:pt x="5111928" y="3974139"/>
                  <a:pt x="5059522" y="3974442"/>
                  <a:pt x="5009625" y="3971931"/>
                </a:cubicBezTo>
                <a:cubicBezTo>
                  <a:pt x="4951287" y="3968925"/>
                  <a:pt x="4888949" y="3973666"/>
                  <a:pt x="4849941" y="3947886"/>
                </a:cubicBezTo>
                <a:cubicBezTo>
                  <a:pt x="4845543" y="3945116"/>
                  <a:pt x="4833681" y="3946241"/>
                  <a:pt x="4827520" y="3943911"/>
                </a:cubicBezTo>
                <a:cubicBezTo>
                  <a:pt x="4807945" y="3936885"/>
                  <a:pt x="4783117" y="3931364"/>
                  <a:pt x="4771814" y="3921081"/>
                </a:cubicBezTo>
                <a:cubicBezTo>
                  <a:pt x="4739115" y="3891003"/>
                  <a:pt x="4712325" y="3858949"/>
                  <a:pt x="4682399" y="3827911"/>
                </a:cubicBezTo>
                <a:cubicBezTo>
                  <a:pt x="4675987" y="3821273"/>
                  <a:pt x="4669645" y="3812548"/>
                  <a:pt x="4657971" y="3809870"/>
                </a:cubicBezTo>
                <a:cubicBezTo>
                  <a:pt x="4590588" y="3794559"/>
                  <a:pt x="4522266" y="3780327"/>
                  <a:pt x="4453288" y="3766566"/>
                </a:cubicBezTo>
                <a:cubicBezTo>
                  <a:pt x="4425551" y="3761082"/>
                  <a:pt x="4404161" y="3769423"/>
                  <a:pt x="4382131" y="3783516"/>
                </a:cubicBezTo>
                <a:cubicBezTo>
                  <a:pt x="4360738" y="3796954"/>
                  <a:pt x="4334041" y="3811525"/>
                  <a:pt x="4305858" y="3818191"/>
                </a:cubicBezTo>
                <a:cubicBezTo>
                  <a:pt x="4249453" y="3831335"/>
                  <a:pt x="4190357" y="3840900"/>
                  <a:pt x="4132173" y="3849202"/>
                </a:cubicBezTo>
                <a:cubicBezTo>
                  <a:pt x="4110399" y="3852309"/>
                  <a:pt x="4086246" y="3848957"/>
                  <a:pt x="4065132" y="3846494"/>
                </a:cubicBezTo>
                <a:cubicBezTo>
                  <a:pt x="4025130" y="3841816"/>
                  <a:pt x="3987480" y="3833214"/>
                  <a:pt x="3946286" y="3830407"/>
                </a:cubicBezTo>
                <a:cubicBezTo>
                  <a:pt x="3898481" y="3827220"/>
                  <a:pt x="3868394" y="3815462"/>
                  <a:pt x="3850960" y="3792837"/>
                </a:cubicBezTo>
                <a:cubicBezTo>
                  <a:pt x="3825028" y="3759151"/>
                  <a:pt x="3772121" y="3740642"/>
                  <a:pt x="3710981" y="3728217"/>
                </a:cubicBezTo>
                <a:cubicBezTo>
                  <a:pt x="3633314" y="3712297"/>
                  <a:pt x="3545330" y="3726172"/>
                  <a:pt x="3460521" y="3731663"/>
                </a:cubicBezTo>
                <a:cubicBezTo>
                  <a:pt x="3428049" y="3733842"/>
                  <a:pt x="3394563" y="3736542"/>
                  <a:pt x="3364418" y="3734612"/>
                </a:cubicBezTo>
                <a:cubicBezTo>
                  <a:pt x="3250133" y="3727505"/>
                  <a:pt x="3136002" y="3721509"/>
                  <a:pt x="3013997" y="3739481"/>
                </a:cubicBezTo>
                <a:cubicBezTo>
                  <a:pt x="3004006" y="3740906"/>
                  <a:pt x="2993928" y="3741779"/>
                  <a:pt x="2983805" y="3742278"/>
                </a:cubicBezTo>
                <a:cubicBezTo>
                  <a:pt x="2895979" y="3747067"/>
                  <a:pt x="2805960" y="3756890"/>
                  <a:pt x="2738094" y="3725411"/>
                </a:cubicBezTo>
                <a:cubicBezTo>
                  <a:pt x="2725615" y="3719638"/>
                  <a:pt x="2699242" y="3721135"/>
                  <a:pt x="2678828" y="3721025"/>
                </a:cubicBezTo>
                <a:cubicBezTo>
                  <a:pt x="2643514" y="3721155"/>
                  <a:pt x="2618910" y="3714659"/>
                  <a:pt x="2603910" y="3698860"/>
                </a:cubicBezTo>
                <a:cubicBezTo>
                  <a:pt x="2578519" y="3671516"/>
                  <a:pt x="2549282" y="3645289"/>
                  <a:pt x="2525978" y="3617268"/>
                </a:cubicBezTo>
                <a:cubicBezTo>
                  <a:pt x="2509762" y="3598057"/>
                  <a:pt x="2483468" y="3589913"/>
                  <a:pt x="2444032" y="3586664"/>
                </a:cubicBezTo>
                <a:cubicBezTo>
                  <a:pt x="2421927" y="3584910"/>
                  <a:pt x="2401860" y="3577011"/>
                  <a:pt x="2385112" y="3569392"/>
                </a:cubicBezTo>
                <a:cubicBezTo>
                  <a:pt x="2364860" y="3560197"/>
                  <a:pt x="2352980" y="3545842"/>
                  <a:pt x="2331129" y="3538198"/>
                </a:cubicBezTo>
                <a:cubicBezTo>
                  <a:pt x="2277762" y="3518999"/>
                  <a:pt x="2258266" y="3492136"/>
                  <a:pt x="2269566" y="3453894"/>
                </a:cubicBezTo>
                <a:cubicBezTo>
                  <a:pt x="2279659" y="3419977"/>
                  <a:pt x="2235034" y="3382914"/>
                  <a:pt x="2183419" y="3383669"/>
                </a:cubicBezTo>
                <a:cubicBezTo>
                  <a:pt x="2126349" y="3384447"/>
                  <a:pt x="2085261" y="3372185"/>
                  <a:pt x="2042813" y="3358037"/>
                </a:cubicBezTo>
                <a:cubicBezTo>
                  <a:pt x="2019099" y="3350091"/>
                  <a:pt x="1986669" y="3344900"/>
                  <a:pt x="1956288" y="3346401"/>
                </a:cubicBezTo>
                <a:cubicBezTo>
                  <a:pt x="1840886" y="3351916"/>
                  <a:pt x="1735315" y="3380383"/>
                  <a:pt x="1630190" y="3417096"/>
                </a:cubicBezTo>
                <a:cubicBezTo>
                  <a:pt x="1561494" y="3441060"/>
                  <a:pt x="1483492" y="3455965"/>
                  <a:pt x="1408608" y="3472313"/>
                </a:cubicBezTo>
                <a:cubicBezTo>
                  <a:pt x="1385284" y="3477339"/>
                  <a:pt x="1354772" y="3477918"/>
                  <a:pt x="1333449" y="3473973"/>
                </a:cubicBezTo>
                <a:cubicBezTo>
                  <a:pt x="1258677" y="3460472"/>
                  <a:pt x="1184155" y="3446180"/>
                  <a:pt x="1113854" y="3428265"/>
                </a:cubicBezTo>
                <a:cubicBezTo>
                  <a:pt x="1048427" y="3411356"/>
                  <a:pt x="977291" y="3410553"/>
                  <a:pt x="902724" y="3424024"/>
                </a:cubicBezTo>
                <a:cubicBezTo>
                  <a:pt x="848399" y="3433852"/>
                  <a:pt x="798480" y="3436253"/>
                  <a:pt x="746075" y="3436555"/>
                </a:cubicBezTo>
                <a:cubicBezTo>
                  <a:pt x="702394" y="3436745"/>
                  <a:pt x="654694" y="3439396"/>
                  <a:pt x="611517" y="3448201"/>
                </a:cubicBezTo>
                <a:cubicBezTo>
                  <a:pt x="551003" y="3460611"/>
                  <a:pt x="499904" y="3462426"/>
                  <a:pt x="448281" y="3450343"/>
                </a:cubicBezTo>
                <a:cubicBezTo>
                  <a:pt x="420771" y="3443882"/>
                  <a:pt x="386449" y="3443304"/>
                  <a:pt x="354390" y="3440702"/>
                </a:cubicBezTo>
                <a:cubicBezTo>
                  <a:pt x="305001" y="3436609"/>
                  <a:pt x="254061" y="3434435"/>
                  <a:pt x="205560" y="3428894"/>
                </a:cubicBezTo>
                <a:cubicBezTo>
                  <a:pt x="153378" y="3423121"/>
                  <a:pt x="104769" y="3411741"/>
                  <a:pt x="51784" y="3407972"/>
                </a:cubicBezTo>
                <a:lnTo>
                  <a:pt x="0" y="3398392"/>
                </a:lnTo>
                <a:close/>
              </a:path>
            </a:pathLst>
          </a:custGeom>
        </p:spPr>
      </p:pic>
      <p:pic>
        <p:nvPicPr>
          <p:cNvPr id="6" name="Obrázek 6" descr="Obsah obrázku text, stůl, interiér, vsedě&#10;&#10;Popis se vygeneroval automaticky.">
            <a:extLst>
              <a:ext uri="{FF2B5EF4-FFF2-40B4-BE49-F238E27FC236}">
                <a16:creationId xmlns:a16="http://schemas.microsoft.com/office/drawing/2014/main" id="{D40287D2-F601-4ED7-8B67-A97A854E84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" r="1" b="1"/>
          <a:stretch/>
        </p:blipFill>
        <p:spPr>
          <a:xfrm>
            <a:off x="6191250" y="10"/>
            <a:ext cx="6000750" cy="4038328"/>
          </a:xfrm>
          <a:custGeom>
            <a:avLst/>
            <a:gdLst/>
            <a:ahLst/>
            <a:cxnLst/>
            <a:rect l="l" t="t" r="r" b="b"/>
            <a:pathLst>
              <a:path w="6000750" h="4038338">
                <a:moveTo>
                  <a:pt x="0" y="0"/>
                </a:moveTo>
                <a:lnTo>
                  <a:pt x="6000750" y="0"/>
                </a:lnTo>
                <a:lnTo>
                  <a:pt x="6000750" y="3014035"/>
                </a:lnTo>
                <a:lnTo>
                  <a:pt x="5966830" y="3028116"/>
                </a:lnTo>
                <a:cubicBezTo>
                  <a:pt x="5952443" y="3034512"/>
                  <a:pt x="5934250" y="3039750"/>
                  <a:pt x="5924081" y="3047622"/>
                </a:cubicBezTo>
                <a:cubicBezTo>
                  <a:pt x="5872250" y="3087682"/>
                  <a:pt x="5801533" y="3089841"/>
                  <a:pt x="5731624" y="3095095"/>
                </a:cubicBezTo>
                <a:cubicBezTo>
                  <a:pt x="5719354" y="3095902"/>
                  <a:pt x="5704534" y="3096694"/>
                  <a:pt x="5694549" y="3100763"/>
                </a:cubicBezTo>
                <a:cubicBezTo>
                  <a:pt x="5649454" y="3119091"/>
                  <a:pt x="5609249" y="3120675"/>
                  <a:pt x="5566282" y="3110565"/>
                </a:cubicBezTo>
                <a:cubicBezTo>
                  <a:pt x="5528993" y="3101914"/>
                  <a:pt x="5487135" y="3099578"/>
                  <a:pt x="5447800" y="3122561"/>
                </a:cubicBezTo>
                <a:cubicBezTo>
                  <a:pt x="5360376" y="3173554"/>
                  <a:pt x="5261407" y="3189562"/>
                  <a:pt x="5153053" y="3180664"/>
                </a:cubicBezTo>
                <a:cubicBezTo>
                  <a:pt x="5075663" y="3174334"/>
                  <a:pt x="5001217" y="3180991"/>
                  <a:pt x="4924781" y="3209456"/>
                </a:cubicBezTo>
                <a:cubicBezTo>
                  <a:pt x="4895391" y="3220447"/>
                  <a:pt x="4855493" y="3221608"/>
                  <a:pt x="4820364" y="3228131"/>
                </a:cubicBezTo>
                <a:cubicBezTo>
                  <a:pt x="4800480" y="3231723"/>
                  <a:pt x="4778372" y="3235065"/>
                  <a:pt x="4761902" y="3242137"/>
                </a:cubicBezTo>
                <a:cubicBezTo>
                  <a:pt x="4717897" y="3260500"/>
                  <a:pt x="4677587" y="3281733"/>
                  <a:pt x="4633202" y="3299962"/>
                </a:cubicBezTo>
                <a:cubicBezTo>
                  <a:pt x="4611860" y="3308671"/>
                  <a:pt x="4585870" y="3315400"/>
                  <a:pt x="4560907" y="3319152"/>
                </a:cubicBezTo>
                <a:cubicBezTo>
                  <a:pt x="4487147" y="3330619"/>
                  <a:pt x="4413256" y="3341162"/>
                  <a:pt x="4339486" y="3349988"/>
                </a:cubicBezTo>
                <a:cubicBezTo>
                  <a:pt x="4217749" y="3364712"/>
                  <a:pt x="4094519" y="3381727"/>
                  <a:pt x="3999196" y="3339060"/>
                </a:cubicBezTo>
                <a:cubicBezTo>
                  <a:pt x="3991419" y="3335638"/>
                  <a:pt x="3975703" y="3335236"/>
                  <a:pt x="3963458" y="3336228"/>
                </a:cubicBezTo>
                <a:cubicBezTo>
                  <a:pt x="3906915" y="3340709"/>
                  <a:pt x="3849392" y="3348538"/>
                  <a:pt x="3793244" y="3350695"/>
                </a:cubicBezTo>
                <a:cubicBezTo>
                  <a:pt x="3748320" y="3352384"/>
                  <a:pt x="3711764" y="3359110"/>
                  <a:pt x="3680534" y="3380182"/>
                </a:cubicBezTo>
                <a:cubicBezTo>
                  <a:pt x="3639690" y="3407913"/>
                  <a:pt x="3587939" y="3428136"/>
                  <a:pt x="3528420" y="3429642"/>
                </a:cubicBezTo>
                <a:cubicBezTo>
                  <a:pt x="3468933" y="3431332"/>
                  <a:pt x="3432439" y="3451266"/>
                  <a:pt x="3391383" y="3472419"/>
                </a:cubicBezTo>
                <a:cubicBezTo>
                  <a:pt x="3361528" y="3487818"/>
                  <a:pt x="3327785" y="3506605"/>
                  <a:pt x="3292964" y="3512706"/>
                </a:cubicBezTo>
                <a:cubicBezTo>
                  <a:pt x="3214060" y="3526418"/>
                  <a:pt x="3151318" y="3574267"/>
                  <a:pt x="3062201" y="3564890"/>
                </a:cubicBezTo>
                <a:cubicBezTo>
                  <a:pt x="3056279" y="3564225"/>
                  <a:pt x="3046456" y="3569403"/>
                  <a:pt x="3038377" y="3571499"/>
                </a:cubicBezTo>
                <a:cubicBezTo>
                  <a:pt x="2973700" y="3587903"/>
                  <a:pt x="2910969" y="3589865"/>
                  <a:pt x="2859478" y="3573610"/>
                </a:cubicBezTo>
                <a:cubicBezTo>
                  <a:pt x="2791993" y="3552460"/>
                  <a:pt x="2721606" y="3559482"/>
                  <a:pt x="2645189" y="3580393"/>
                </a:cubicBezTo>
                <a:cubicBezTo>
                  <a:pt x="2620649" y="3587104"/>
                  <a:pt x="2595977" y="3592890"/>
                  <a:pt x="2571005" y="3599095"/>
                </a:cubicBezTo>
                <a:cubicBezTo>
                  <a:pt x="2537264" y="3607686"/>
                  <a:pt x="2503192" y="3616514"/>
                  <a:pt x="2469455" y="3625104"/>
                </a:cubicBezTo>
                <a:cubicBezTo>
                  <a:pt x="2436782" y="3633542"/>
                  <a:pt x="2400912" y="3645078"/>
                  <a:pt x="2372944" y="3632831"/>
                </a:cubicBezTo>
                <a:cubicBezTo>
                  <a:pt x="2348857" y="3622294"/>
                  <a:pt x="2333335" y="3625831"/>
                  <a:pt x="2314679" y="3640577"/>
                </a:cubicBezTo>
                <a:cubicBezTo>
                  <a:pt x="2249913" y="3692113"/>
                  <a:pt x="2167939" y="3730244"/>
                  <a:pt x="2058974" y="3747677"/>
                </a:cubicBezTo>
                <a:cubicBezTo>
                  <a:pt x="2036537" y="3751257"/>
                  <a:pt x="2014061" y="3757106"/>
                  <a:pt x="1992327" y="3763040"/>
                </a:cubicBezTo>
                <a:cubicBezTo>
                  <a:pt x="1978998" y="3766641"/>
                  <a:pt x="1962841" y="3770835"/>
                  <a:pt x="1955347" y="3777003"/>
                </a:cubicBezTo>
                <a:cubicBezTo>
                  <a:pt x="1896888" y="3824240"/>
                  <a:pt x="1821061" y="3862060"/>
                  <a:pt x="1737354" y="3895718"/>
                </a:cubicBezTo>
                <a:cubicBezTo>
                  <a:pt x="1707383" y="3907735"/>
                  <a:pt x="1675266" y="3920058"/>
                  <a:pt x="1642029" y="3927066"/>
                </a:cubicBezTo>
                <a:cubicBezTo>
                  <a:pt x="1607367" y="3934277"/>
                  <a:pt x="1570070" y="3935822"/>
                  <a:pt x="1534084" y="3938879"/>
                </a:cubicBezTo>
                <a:cubicBezTo>
                  <a:pt x="1512864" y="3940775"/>
                  <a:pt x="1488617" y="3944422"/>
                  <a:pt x="1471073" y="3941450"/>
                </a:cubicBezTo>
                <a:cubicBezTo>
                  <a:pt x="1415484" y="3932199"/>
                  <a:pt x="1361493" y="3921398"/>
                  <a:pt x="1309076" y="3908861"/>
                </a:cubicBezTo>
                <a:cubicBezTo>
                  <a:pt x="1264195" y="3898081"/>
                  <a:pt x="1255284" y="3896899"/>
                  <a:pt x="1221530" y="3923241"/>
                </a:cubicBezTo>
                <a:cubicBezTo>
                  <a:pt x="1186779" y="3950290"/>
                  <a:pt x="1141270" y="3968301"/>
                  <a:pt x="1089816" y="3980362"/>
                </a:cubicBezTo>
                <a:cubicBezTo>
                  <a:pt x="1008387" y="3999344"/>
                  <a:pt x="926086" y="4017317"/>
                  <a:pt x="843417" y="4032700"/>
                </a:cubicBezTo>
                <a:cubicBezTo>
                  <a:pt x="768546" y="4046592"/>
                  <a:pt x="730065" y="4034711"/>
                  <a:pt x="709553" y="3998175"/>
                </a:cubicBezTo>
                <a:cubicBezTo>
                  <a:pt x="697923" y="3977931"/>
                  <a:pt x="683529" y="3956192"/>
                  <a:pt x="637024" y="3956976"/>
                </a:cubicBezTo>
                <a:cubicBezTo>
                  <a:pt x="561096" y="3958367"/>
                  <a:pt x="483055" y="3965348"/>
                  <a:pt x="439818" y="3925257"/>
                </a:cubicBezTo>
                <a:cubicBezTo>
                  <a:pt x="420898" y="3938151"/>
                  <a:pt x="409248" y="3945856"/>
                  <a:pt x="397954" y="3953509"/>
                </a:cubicBezTo>
                <a:cubicBezTo>
                  <a:pt x="366752" y="3974766"/>
                  <a:pt x="298150" y="3991730"/>
                  <a:pt x="260774" y="3982524"/>
                </a:cubicBezTo>
                <a:cubicBezTo>
                  <a:pt x="205702" y="3969233"/>
                  <a:pt x="158421" y="3979944"/>
                  <a:pt x="110748" y="4003173"/>
                </a:cubicBezTo>
                <a:cubicBezTo>
                  <a:pt x="90816" y="4012815"/>
                  <a:pt x="69989" y="4020495"/>
                  <a:pt x="48615" y="4026612"/>
                </a:cubicBezTo>
                <a:lnTo>
                  <a:pt x="0" y="4037066"/>
                </a:lnTo>
                <a:close/>
              </a:path>
            </a:pathLst>
          </a:cu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1811820-403F-4D93-B710-D7F182DEC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1A8673D-5FEF-402F-8864-988FBAF8C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blipFill dpi="0" rotWithShape="1">
            <a:blip r:embed="rId4">
              <a:alphaModFix amt="5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2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3">
            <a:extLst>
              <a:ext uri="{FF2B5EF4-FFF2-40B4-BE49-F238E27FC236}">
                <a16:creationId xmlns:a16="http://schemas.microsoft.com/office/drawing/2014/main" id="{5964CBE2-084A-47DF-A704-CF5F6217B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91DCFFB-9B56-4D91-B2D3-199DC8C37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4981" y="423863"/>
            <a:ext cx="3567644" cy="2749753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2000" dirty="0"/>
              <a:t>52. POPELNÍK</a:t>
            </a:r>
            <a:br>
              <a:rPr lang="en-US" sz="2000" dirty="0"/>
            </a:br>
            <a:r>
              <a:rPr lang="en-US" sz="2000" dirty="0">
                <a:ea typeface="+mj-lt"/>
                <a:cs typeface="+mj-lt"/>
              </a:rPr>
              <a:t>HMOTNOST: 479g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ROZMĚRY: ø 9cm/v 3cm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5" name="Obrázek 5" descr="Obsah obrázku stůl, interiér, dřevěné&#10;&#10;Popis se vygeneroval automaticky.">
            <a:extLst>
              <a:ext uri="{FF2B5EF4-FFF2-40B4-BE49-F238E27FC236}">
                <a16:creationId xmlns:a16="http://schemas.microsoft.com/office/drawing/2014/main" id="{A9770755-F77E-45E4-84D8-A94C0C4BBF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" r="9422" b="-2"/>
          <a:stretch/>
        </p:blipFill>
        <p:spPr>
          <a:xfrm>
            <a:off x="762000" y="762000"/>
            <a:ext cx="6095524" cy="4707593"/>
          </a:xfrm>
          <a:custGeom>
            <a:avLst/>
            <a:gdLst/>
            <a:ahLst/>
            <a:cxnLst/>
            <a:rect l="l" t="t" r="r" b="b"/>
            <a:pathLst>
              <a:path w="6095524" h="4707593">
                <a:moveTo>
                  <a:pt x="0" y="0"/>
                </a:moveTo>
                <a:lnTo>
                  <a:pt x="6095524" y="0"/>
                </a:lnTo>
                <a:lnTo>
                  <a:pt x="6095524" y="3296937"/>
                </a:lnTo>
                <a:lnTo>
                  <a:pt x="6095524" y="3518571"/>
                </a:lnTo>
                <a:lnTo>
                  <a:pt x="6061052" y="3534000"/>
                </a:lnTo>
                <a:cubicBezTo>
                  <a:pt x="6054332" y="3536785"/>
                  <a:pt x="6046938" y="3538321"/>
                  <a:pt x="6040890" y="3542065"/>
                </a:cubicBezTo>
                <a:cubicBezTo>
                  <a:pt x="6013044" y="3559156"/>
                  <a:pt x="5986064" y="3577591"/>
                  <a:pt x="5957836" y="3594010"/>
                </a:cubicBezTo>
                <a:cubicBezTo>
                  <a:pt x="5928744" y="3611004"/>
                  <a:pt x="5902724" y="3631071"/>
                  <a:pt x="5882656" y="3658244"/>
                </a:cubicBezTo>
                <a:cubicBezTo>
                  <a:pt x="5864029" y="3683496"/>
                  <a:pt x="5845978" y="3709131"/>
                  <a:pt x="5827448" y="3734479"/>
                </a:cubicBezTo>
                <a:cubicBezTo>
                  <a:pt x="5822743" y="3740912"/>
                  <a:pt x="5818422" y="3748498"/>
                  <a:pt x="5811989" y="3752627"/>
                </a:cubicBezTo>
                <a:cubicBezTo>
                  <a:pt x="5798643" y="3761268"/>
                  <a:pt x="5784048" y="3768277"/>
                  <a:pt x="5769742" y="3775382"/>
                </a:cubicBezTo>
                <a:cubicBezTo>
                  <a:pt x="5757452" y="3781431"/>
                  <a:pt x="5744394" y="3785943"/>
                  <a:pt x="5732393" y="3792472"/>
                </a:cubicBezTo>
                <a:cubicBezTo>
                  <a:pt x="5722792" y="3797658"/>
                  <a:pt x="5714246" y="3804859"/>
                  <a:pt x="5705316" y="3811388"/>
                </a:cubicBezTo>
                <a:cubicBezTo>
                  <a:pt x="5697539" y="3817052"/>
                  <a:pt x="5688994" y="3821949"/>
                  <a:pt x="5682465" y="3828767"/>
                </a:cubicBezTo>
                <a:cubicBezTo>
                  <a:pt x="5666526" y="3845281"/>
                  <a:pt x="5650491" y="3861508"/>
                  <a:pt x="5630712" y="3873702"/>
                </a:cubicBezTo>
                <a:cubicBezTo>
                  <a:pt x="5611221" y="3885799"/>
                  <a:pt x="5592786" y="3899338"/>
                  <a:pt x="5573392" y="3911628"/>
                </a:cubicBezTo>
                <a:cubicBezTo>
                  <a:pt x="5554380" y="3923630"/>
                  <a:pt x="5537194" y="3936783"/>
                  <a:pt x="5527304" y="3958099"/>
                </a:cubicBezTo>
                <a:cubicBezTo>
                  <a:pt x="5522888" y="3967508"/>
                  <a:pt x="5516646" y="3977782"/>
                  <a:pt x="5508293" y="3983255"/>
                </a:cubicBezTo>
                <a:cubicBezTo>
                  <a:pt x="5496387" y="3991032"/>
                  <a:pt x="5481313" y="3993817"/>
                  <a:pt x="5468350" y="4000442"/>
                </a:cubicBezTo>
                <a:cubicBezTo>
                  <a:pt x="5453084" y="4008219"/>
                  <a:pt x="5435418" y="4014940"/>
                  <a:pt x="5425048" y="4027326"/>
                </a:cubicBezTo>
                <a:cubicBezTo>
                  <a:pt x="5415830" y="4038368"/>
                  <a:pt x="5406517" y="4047009"/>
                  <a:pt x="5394322" y="4054018"/>
                </a:cubicBezTo>
                <a:cubicBezTo>
                  <a:pt x="5385778" y="4058915"/>
                  <a:pt x="5379441" y="4067844"/>
                  <a:pt x="5370608" y="4071877"/>
                </a:cubicBezTo>
                <a:cubicBezTo>
                  <a:pt x="5358990" y="4077254"/>
                  <a:pt x="5347276" y="4081479"/>
                  <a:pt x="5337098" y="4089832"/>
                </a:cubicBezTo>
                <a:cubicBezTo>
                  <a:pt x="5326536" y="4098473"/>
                  <a:pt x="5314535" y="4105290"/>
                  <a:pt x="5303493" y="4113356"/>
                </a:cubicBezTo>
                <a:cubicBezTo>
                  <a:pt x="5297636" y="4117676"/>
                  <a:pt x="5292835" y="4123341"/>
                  <a:pt x="5287171" y="4127854"/>
                </a:cubicBezTo>
                <a:cubicBezTo>
                  <a:pt x="5276801" y="4136111"/>
                  <a:pt x="5266239" y="4144176"/>
                  <a:pt x="5255581" y="4151953"/>
                </a:cubicBezTo>
                <a:cubicBezTo>
                  <a:pt x="5244924" y="4159731"/>
                  <a:pt x="5234746" y="4168756"/>
                  <a:pt x="5223032" y="4174421"/>
                </a:cubicBezTo>
                <a:cubicBezTo>
                  <a:pt x="5203062" y="4184023"/>
                  <a:pt x="5181266" y="4189784"/>
                  <a:pt x="5161870" y="4200153"/>
                </a:cubicBezTo>
                <a:cubicBezTo>
                  <a:pt x="5142188" y="4210714"/>
                  <a:pt x="5123656" y="4223965"/>
                  <a:pt x="5106182" y="4237983"/>
                </a:cubicBezTo>
                <a:cubicBezTo>
                  <a:pt x="5092356" y="4249025"/>
                  <a:pt x="5079394" y="4259971"/>
                  <a:pt x="5062014" y="4265635"/>
                </a:cubicBezTo>
                <a:cubicBezTo>
                  <a:pt x="5052317" y="4268804"/>
                  <a:pt x="5042140" y="4275717"/>
                  <a:pt x="5036282" y="4283783"/>
                </a:cubicBezTo>
                <a:cubicBezTo>
                  <a:pt x="5023608" y="4301353"/>
                  <a:pt x="5007382" y="4313739"/>
                  <a:pt x="4989043" y="4324301"/>
                </a:cubicBezTo>
                <a:cubicBezTo>
                  <a:pt x="4964559" y="4338511"/>
                  <a:pt x="4940363" y="4353009"/>
                  <a:pt x="4915783" y="4366931"/>
                </a:cubicBezTo>
                <a:cubicBezTo>
                  <a:pt x="4901286" y="4375189"/>
                  <a:pt x="4886884" y="4383926"/>
                  <a:pt x="4871520" y="4389975"/>
                </a:cubicBezTo>
                <a:cubicBezTo>
                  <a:pt x="4840124" y="4402457"/>
                  <a:pt x="4807959" y="4413114"/>
                  <a:pt x="4776274" y="4424733"/>
                </a:cubicBezTo>
                <a:cubicBezTo>
                  <a:pt x="4765904" y="4428477"/>
                  <a:pt x="4756110" y="4433854"/>
                  <a:pt x="4745548" y="4437119"/>
                </a:cubicBezTo>
                <a:cubicBezTo>
                  <a:pt x="4734122" y="4440671"/>
                  <a:pt x="4721834" y="4441727"/>
                  <a:pt x="4710408" y="4445280"/>
                </a:cubicBezTo>
                <a:cubicBezTo>
                  <a:pt x="4691396" y="4451136"/>
                  <a:pt x="4672961" y="4458626"/>
                  <a:pt x="4653950" y="4464579"/>
                </a:cubicBezTo>
                <a:cubicBezTo>
                  <a:pt x="4617272" y="4476005"/>
                  <a:pt x="4580498" y="4486951"/>
                  <a:pt x="4543725" y="4497800"/>
                </a:cubicBezTo>
                <a:cubicBezTo>
                  <a:pt x="4535852" y="4500105"/>
                  <a:pt x="4527306" y="4500393"/>
                  <a:pt x="4519530" y="4502889"/>
                </a:cubicBezTo>
                <a:cubicBezTo>
                  <a:pt x="4498886" y="4509610"/>
                  <a:pt x="4478338" y="4516907"/>
                  <a:pt x="4457887" y="4524300"/>
                </a:cubicBezTo>
                <a:cubicBezTo>
                  <a:pt x="4445502" y="4528813"/>
                  <a:pt x="4433403" y="4534382"/>
                  <a:pt x="4420922" y="4538702"/>
                </a:cubicBezTo>
                <a:cubicBezTo>
                  <a:pt x="4410936" y="4542159"/>
                  <a:pt x="4400662" y="4544847"/>
                  <a:pt x="4390292" y="4546960"/>
                </a:cubicBezTo>
                <a:cubicBezTo>
                  <a:pt x="4381363" y="4548785"/>
                  <a:pt x="4372050" y="4548592"/>
                  <a:pt x="4363216" y="4550801"/>
                </a:cubicBezTo>
                <a:cubicBezTo>
                  <a:pt x="4339308" y="4556753"/>
                  <a:pt x="4315689" y="4563475"/>
                  <a:pt x="4291973" y="4569811"/>
                </a:cubicBezTo>
                <a:cubicBezTo>
                  <a:pt x="4282468" y="4572308"/>
                  <a:pt x="4272770" y="4574133"/>
                  <a:pt x="4263552" y="4577301"/>
                </a:cubicBezTo>
                <a:cubicBezTo>
                  <a:pt x="4238876" y="4585654"/>
                  <a:pt x="4214585" y="4595159"/>
                  <a:pt x="4189813" y="4603033"/>
                </a:cubicBezTo>
                <a:cubicBezTo>
                  <a:pt x="4169266" y="4609562"/>
                  <a:pt x="4148142" y="4614266"/>
                  <a:pt x="4127306" y="4620027"/>
                </a:cubicBezTo>
                <a:cubicBezTo>
                  <a:pt x="4118473" y="4622524"/>
                  <a:pt x="4110024" y="4626077"/>
                  <a:pt x="4101192" y="4628188"/>
                </a:cubicBezTo>
                <a:cubicBezTo>
                  <a:pt x="4081412" y="4632990"/>
                  <a:pt x="4061345" y="4637022"/>
                  <a:pt x="4041470" y="4641823"/>
                </a:cubicBezTo>
                <a:cubicBezTo>
                  <a:pt x="4030139" y="4644607"/>
                  <a:pt x="4019194" y="4649600"/>
                  <a:pt x="4007672" y="4651425"/>
                </a:cubicBezTo>
                <a:cubicBezTo>
                  <a:pt x="3980308" y="4655745"/>
                  <a:pt x="3952752" y="4658817"/>
                  <a:pt x="3925195" y="4662274"/>
                </a:cubicBezTo>
                <a:cubicBezTo>
                  <a:pt x="3896776" y="4665826"/>
                  <a:pt x="3868451" y="4669571"/>
                  <a:pt x="3840029" y="4672739"/>
                </a:cubicBezTo>
                <a:cubicBezTo>
                  <a:pt x="3824475" y="4674372"/>
                  <a:pt x="3808824" y="4674660"/>
                  <a:pt x="3793270" y="4676196"/>
                </a:cubicBezTo>
                <a:cubicBezTo>
                  <a:pt x="3779636" y="4677541"/>
                  <a:pt x="3766098" y="4680037"/>
                  <a:pt x="3752464" y="4681670"/>
                </a:cubicBezTo>
                <a:cubicBezTo>
                  <a:pt x="3740654" y="4683013"/>
                  <a:pt x="3728748" y="4683781"/>
                  <a:pt x="3716938" y="4685126"/>
                </a:cubicBezTo>
                <a:cubicBezTo>
                  <a:pt x="3698024" y="4687334"/>
                  <a:pt x="3679204" y="4689831"/>
                  <a:pt x="3660386" y="4692135"/>
                </a:cubicBezTo>
                <a:cubicBezTo>
                  <a:pt x="3652513" y="4692999"/>
                  <a:pt x="3644255" y="4695399"/>
                  <a:pt x="3636862" y="4693960"/>
                </a:cubicBezTo>
                <a:cubicBezTo>
                  <a:pt x="3618235" y="4690310"/>
                  <a:pt x="3599896" y="4691367"/>
                  <a:pt x="3581365" y="4693863"/>
                </a:cubicBezTo>
                <a:cubicBezTo>
                  <a:pt x="3575028" y="4694728"/>
                  <a:pt x="3568211" y="4694535"/>
                  <a:pt x="3562066" y="4692903"/>
                </a:cubicBezTo>
                <a:cubicBezTo>
                  <a:pt x="3549488" y="4689638"/>
                  <a:pt x="3537294" y="4685029"/>
                  <a:pt x="3524908" y="4680997"/>
                </a:cubicBezTo>
                <a:cubicBezTo>
                  <a:pt x="3523563" y="4680517"/>
                  <a:pt x="3521931" y="4680421"/>
                  <a:pt x="3520492" y="4680133"/>
                </a:cubicBezTo>
                <a:cubicBezTo>
                  <a:pt x="3512330" y="4678500"/>
                  <a:pt x="3504266" y="4676868"/>
                  <a:pt x="3496103" y="4675428"/>
                </a:cubicBezTo>
                <a:cubicBezTo>
                  <a:pt x="3491687" y="4674660"/>
                  <a:pt x="3487174" y="4674564"/>
                  <a:pt x="3482757" y="4673892"/>
                </a:cubicBezTo>
                <a:cubicBezTo>
                  <a:pt x="3465667" y="4671203"/>
                  <a:pt x="3446848" y="4675716"/>
                  <a:pt x="3432061" y="4664099"/>
                </a:cubicBezTo>
                <a:cubicBezTo>
                  <a:pt x="3422460" y="4656609"/>
                  <a:pt x="3413146" y="4658338"/>
                  <a:pt x="3402873" y="4659490"/>
                </a:cubicBezTo>
                <a:cubicBezTo>
                  <a:pt x="3395096" y="4660354"/>
                  <a:pt x="3387126" y="4660065"/>
                  <a:pt x="3379253" y="4660162"/>
                </a:cubicBezTo>
                <a:cubicBezTo>
                  <a:pt x="3365427" y="4660449"/>
                  <a:pt x="3351601" y="4660546"/>
                  <a:pt x="3337774" y="4661026"/>
                </a:cubicBezTo>
                <a:cubicBezTo>
                  <a:pt x="3333357" y="4661218"/>
                  <a:pt x="3328846" y="4663619"/>
                  <a:pt x="3324524" y="4663235"/>
                </a:cubicBezTo>
                <a:cubicBezTo>
                  <a:pt x="3304553" y="4661410"/>
                  <a:pt x="3284582" y="4658529"/>
                  <a:pt x="3264610" y="4656897"/>
                </a:cubicBezTo>
                <a:cubicBezTo>
                  <a:pt x="3253281" y="4655938"/>
                  <a:pt x="3241663" y="4657761"/>
                  <a:pt x="3230429" y="4656417"/>
                </a:cubicBezTo>
                <a:cubicBezTo>
                  <a:pt x="3217468" y="4654881"/>
                  <a:pt x="3204794" y="4650945"/>
                  <a:pt x="3191927" y="4648544"/>
                </a:cubicBezTo>
                <a:cubicBezTo>
                  <a:pt x="3188375" y="4647872"/>
                  <a:pt x="3184438" y="4648736"/>
                  <a:pt x="3180694" y="4648928"/>
                </a:cubicBezTo>
                <a:cubicBezTo>
                  <a:pt x="3176469" y="4649120"/>
                  <a:pt x="3172340" y="4649504"/>
                  <a:pt x="3168116" y="4649600"/>
                </a:cubicBezTo>
                <a:cubicBezTo>
                  <a:pt x="3155249" y="4649793"/>
                  <a:pt x="3142384" y="4649504"/>
                  <a:pt x="3129517" y="4650177"/>
                </a:cubicBezTo>
                <a:cubicBezTo>
                  <a:pt x="3121644" y="4650561"/>
                  <a:pt x="3113388" y="4654497"/>
                  <a:pt x="3106089" y="4653057"/>
                </a:cubicBezTo>
                <a:cubicBezTo>
                  <a:pt x="3091208" y="4650272"/>
                  <a:pt x="3076325" y="4656513"/>
                  <a:pt x="3061444" y="4651329"/>
                </a:cubicBezTo>
                <a:cubicBezTo>
                  <a:pt x="3056834" y="4649793"/>
                  <a:pt x="3050497" y="4653633"/>
                  <a:pt x="3044928" y="4653825"/>
                </a:cubicBezTo>
                <a:cubicBezTo>
                  <a:pt x="3031006" y="4654305"/>
                  <a:pt x="3017084" y="4654209"/>
                  <a:pt x="3003162" y="4654113"/>
                </a:cubicBezTo>
                <a:cubicBezTo>
                  <a:pt x="2990680" y="4654017"/>
                  <a:pt x="2977717" y="4655361"/>
                  <a:pt x="2965716" y="4652673"/>
                </a:cubicBezTo>
                <a:cubicBezTo>
                  <a:pt x="2953137" y="4649793"/>
                  <a:pt x="2941808" y="4650177"/>
                  <a:pt x="2929614" y="4653441"/>
                </a:cubicBezTo>
                <a:cubicBezTo>
                  <a:pt x="2921260" y="4655649"/>
                  <a:pt x="2912427" y="4655938"/>
                  <a:pt x="2903786" y="4656609"/>
                </a:cubicBezTo>
                <a:cubicBezTo>
                  <a:pt x="2894473" y="4657377"/>
                  <a:pt x="2884199" y="4655361"/>
                  <a:pt x="2875750" y="4658529"/>
                </a:cubicBezTo>
                <a:cubicBezTo>
                  <a:pt x="2850593" y="4667939"/>
                  <a:pt x="2824765" y="4669955"/>
                  <a:pt x="2798458" y="4669955"/>
                </a:cubicBezTo>
                <a:cubicBezTo>
                  <a:pt x="2793656" y="4669955"/>
                  <a:pt x="2788759" y="4668612"/>
                  <a:pt x="2784152" y="4667171"/>
                </a:cubicBezTo>
                <a:cubicBezTo>
                  <a:pt x="2757266" y="4658529"/>
                  <a:pt x="2730286" y="4659297"/>
                  <a:pt x="2702922" y="4664578"/>
                </a:cubicBezTo>
                <a:cubicBezTo>
                  <a:pt x="2697257" y="4665731"/>
                  <a:pt x="2690921" y="4665923"/>
                  <a:pt x="2685256" y="4664771"/>
                </a:cubicBezTo>
                <a:cubicBezTo>
                  <a:pt x="2669317" y="4661410"/>
                  <a:pt x="2653858" y="4655841"/>
                  <a:pt x="2637824" y="4653441"/>
                </a:cubicBezTo>
                <a:cubicBezTo>
                  <a:pt x="2611324" y="4649504"/>
                  <a:pt x="2588377" y="4662754"/>
                  <a:pt x="2564661" y="4671396"/>
                </a:cubicBezTo>
                <a:cubicBezTo>
                  <a:pt x="2542097" y="4679557"/>
                  <a:pt x="2522894" y="4697992"/>
                  <a:pt x="2496201" y="4693863"/>
                </a:cubicBezTo>
                <a:cubicBezTo>
                  <a:pt x="2493514" y="4693479"/>
                  <a:pt x="2490537" y="4696071"/>
                  <a:pt x="2487560" y="4696744"/>
                </a:cubicBezTo>
                <a:cubicBezTo>
                  <a:pt x="2479399" y="4698568"/>
                  <a:pt x="2471238" y="4700776"/>
                  <a:pt x="2462980" y="4701641"/>
                </a:cubicBezTo>
                <a:cubicBezTo>
                  <a:pt x="2452899" y="4702793"/>
                  <a:pt x="2442625" y="4702409"/>
                  <a:pt x="2432544" y="4703369"/>
                </a:cubicBezTo>
                <a:cubicBezTo>
                  <a:pt x="2419581" y="4704521"/>
                  <a:pt x="2406812" y="4707593"/>
                  <a:pt x="2393945" y="4707593"/>
                </a:cubicBezTo>
                <a:cubicBezTo>
                  <a:pt x="2383575" y="4707593"/>
                  <a:pt x="2373302" y="4704041"/>
                  <a:pt x="2363029" y="4702312"/>
                </a:cubicBezTo>
                <a:cubicBezTo>
                  <a:pt x="2348530" y="4699912"/>
                  <a:pt x="2332591" y="4700584"/>
                  <a:pt x="2319821" y="4694439"/>
                </a:cubicBezTo>
                <a:cubicBezTo>
                  <a:pt x="2306188" y="4687910"/>
                  <a:pt x="2293225" y="4684934"/>
                  <a:pt x="2279111" y="4686950"/>
                </a:cubicBezTo>
                <a:cubicBezTo>
                  <a:pt x="2274406" y="4687622"/>
                  <a:pt x="2268357" y="4691655"/>
                  <a:pt x="2266245" y="4695783"/>
                </a:cubicBezTo>
                <a:cubicBezTo>
                  <a:pt x="2261540" y="4705001"/>
                  <a:pt x="2255108" y="4706634"/>
                  <a:pt x="2246370" y="4703464"/>
                </a:cubicBezTo>
                <a:cubicBezTo>
                  <a:pt x="2238785" y="4700776"/>
                  <a:pt x="2229471" y="4699432"/>
                  <a:pt x="2224287" y="4694247"/>
                </a:cubicBezTo>
                <a:cubicBezTo>
                  <a:pt x="2209596" y="4679557"/>
                  <a:pt x="2190873" y="4679077"/>
                  <a:pt x="2172630" y="4675141"/>
                </a:cubicBezTo>
                <a:cubicBezTo>
                  <a:pt x="2161494" y="4672739"/>
                  <a:pt x="2151123" y="4672644"/>
                  <a:pt x="2139985" y="4674276"/>
                </a:cubicBezTo>
                <a:cubicBezTo>
                  <a:pt x="2115790" y="4677925"/>
                  <a:pt x="2092266" y="4672739"/>
                  <a:pt x="2069030" y="4666115"/>
                </a:cubicBezTo>
                <a:cubicBezTo>
                  <a:pt x="2053667" y="4661698"/>
                  <a:pt x="2037921" y="4659010"/>
                  <a:pt x="2022655" y="4654497"/>
                </a:cubicBezTo>
                <a:cubicBezTo>
                  <a:pt x="2011229" y="4651041"/>
                  <a:pt x="1999804" y="4646912"/>
                  <a:pt x="1989339" y="4641343"/>
                </a:cubicBezTo>
                <a:cubicBezTo>
                  <a:pt x="1974167" y="4633181"/>
                  <a:pt x="1960918" y="4620891"/>
                  <a:pt x="1941618" y="4624156"/>
                </a:cubicBezTo>
                <a:cubicBezTo>
                  <a:pt x="1924623" y="4627036"/>
                  <a:pt x="1909262" y="4620988"/>
                  <a:pt x="1893707" y="4615227"/>
                </a:cubicBezTo>
                <a:cubicBezTo>
                  <a:pt x="1882281" y="4611002"/>
                  <a:pt x="1870857" y="4606681"/>
                  <a:pt x="1859045" y="4603993"/>
                </a:cubicBezTo>
                <a:cubicBezTo>
                  <a:pt x="1845027" y="4600824"/>
                  <a:pt x="1829184" y="4602169"/>
                  <a:pt x="1816702" y="4596311"/>
                </a:cubicBezTo>
                <a:cubicBezTo>
                  <a:pt x="1803644" y="4590166"/>
                  <a:pt x="1792795" y="4594295"/>
                  <a:pt x="1781177" y="4596024"/>
                </a:cubicBezTo>
                <a:cubicBezTo>
                  <a:pt x="1762646" y="4598712"/>
                  <a:pt x="1744210" y="4603705"/>
                  <a:pt x="1725488" y="4597368"/>
                </a:cubicBezTo>
                <a:cubicBezTo>
                  <a:pt x="1702733" y="4589687"/>
                  <a:pt x="1680169" y="4581430"/>
                  <a:pt x="1657318" y="4574133"/>
                </a:cubicBezTo>
                <a:cubicBezTo>
                  <a:pt x="1648483" y="4571347"/>
                  <a:pt x="1638980" y="4570195"/>
                  <a:pt x="1629761" y="4568947"/>
                </a:cubicBezTo>
                <a:cubicBezTo>
                  <a:pt x="1621025" y="4567891"/>
                  <a:pt x="1610559" y="4570579"/>
                  <a:pt x="1603837" y="4566547"/>
                </a:cubicBezTo>
                <a:cubicBezTo>
                  <a:pt x="1586554" y="4556178"/>
                  <a:pt x="1568792" y="4551089"/>
                  <a:pt x="1548820" y="4551089"/>
                </a:cubicBezTo>
                <a:cubicBezTo>
                  <a:pt x="1541330" y="4551089"/>
                  <a:pt x="1534033" y="4546768"/>
                  <a:pt x="1526449" y="4545999"/>
                </a:cubicBezTo>
                <a:cubicBezTo>
                  <a:pt x="1516078" y="4545040"/>
                  <a:pt x="1504172" y="4542447"/>
                  <a:pt x="1495147" y="4546096"/>
                </a:cubicBezTo>
                <a:cubicBezTo>
                  <a:pt x="1473928" y="4554737"/>
                  <a:pt x="1456742" y="4547536"/>
                  <a:pt x="1438211" y="4538991"/>
                </a:cubicBezTo>
                <a:cubicBezTo>
                  <a:pt x="1419967" y="4530541"/>
                  <a:pt x="1400764" y="4523821"/>
                  <a:pt x="1381370" y="4518251"/>
                </a:cubicBezTo>
                <a:cubicBezTo>
                  <a:pt x="1374073" y="4516235"/>
                  <a:pt x="1365336" y="4519596"/>
                  <a:pt x="1357270" y="4520267"/>
                </a:cubicBezTo>
                <a:cubicBezTo>
                  <a:pt x="1354389" y="4520460"/>
                  <a:pt x="1351220" y="4520748"/>
                  <a:pt x="1348629" y="4519788"/>
                </a:cubicBezTo>
                <a:cubicBezTo>
                  <a:pt x="1323569" y="4510570"/>
                  <a:pt x="1298124" y="4503561"/>
                  <a:pt x="1270953" y="4508361"/>
                </a:cubicBezTo>
                <a:cubicBezTo>
                  <a:pt x="1268457" y="4508842"/>
                  <a:pt x="1265672" y="4507786"/>
                  <a:pt x="1263175" y="4507114"/>
                </a:cubicBezTo>
                <a:cubicBezTo>
                  <a:pt x="1250981" y="4503657"/>
                  <a:pt x="1239075" y="4498184"/>
                  <a:pt x="1226690" y="4496936"/>
                </a:cubicBezTo>
                <a:cubicBezTo>
                  <a:pt x="1196157" y="4493864"/>
                  <a:pt x="1165433" y="4492615"/>
                  <a:pt x="1134706" y="4490599"/>
                </a:cubicBezTo>
                <a:cubicBezTo>
                  <a:pt x="1132786" y="4490503"/>
                  <a:pt x="1130770" y="4490503"/>
                  <a:pt x="1129042" y="4489831"/>
                </a:cubicBezTo>
                <a:cubicBezTo>
                  <a:pt x="1117712" y="4485702"/>
                  <a:pt x="1107823" y="4487047"/>
                  <a:pt x="1098220" y="4494919"/>
                </a:cubicBezTo>
                <a:cubicBezTo>
                  <a:pt x="1093996" y="4498376"/>
                  <a:pt x="1088235" y="4500200"/>
                  <a:pt x="1082955" y="4502121"/>
                </a:cubicBezTo>
                <a:cubicBezTo>
                  <a:pt x="1075177" y="4505002"/>
                  <a:pt x="1067208" y="4507786"/>
                  <a:pt x="1059143" y="4509610"/>
                </a:cubicBezTo>
                <a:cubicBezTo>
                  <a:pt x="1051173" y="4511338"/>
                  <a:pt x="1042628" y="4513738"/>
                  <a:pt x="1034947" y="4512395"/>
                </a:cubicBezTo>
                <a:cubicBezTo>
                  <a:pt x="1021121" y="4509994"/>
                  <a:pt x="1007966" y="4504618"/>
                  <a:pt x="994332" y="4501064"/>
                </a:cubicBezTo>
                <a:cubicBezTo>
                  <a:pt x="989628" y="4499816"/>
                  <a:pt x="984442" y="4500009"/>
                  <a:pt x="979546" y="4499912"/>
                </a:cubicBezTo>
                <a:cubicBezTo>
                  <a:pt x="968312" y="4499625"/>
                  <a:pt x="956790" y="4502409"/>
                  <a:pt x="946613" y="4494440"/>
                </a:cubicBezTo>
                <a:cubicBezTo>
                  <a:pt x="937204" y="4486951"/>
                  <a:pt x="927697" y="4489158"/>
                  <a:pt x="917808" y="4494824"/>
                </a:cubicBezTo>
                <a:cubicBezTo>
                  <a:pt x="910703" y="4498857"/>
                  <a:pt x="902639" y="4502025"/>
                  <a:pt x="894669" y="4503561"/>
                </a:cubicBezTo>
                <a:cubicBezTo>
                  <a:pt x="883723" y="4505673"/>
                  <a:pt x="872873" y="4506538"/>
                  <a:pt x="861063" y="4505289"/>
                </a:cubicBezTo>
                <a:cubicBezTo>
                  <a:pt x="852710" y="4504425"/>
                  <a:pt x="845892" y="4504041"/>
                  <a:pt x="839363" y="4498952"/>
                </a:cubicBezTo>
                <a:cubicBezTo>
                  <a:pt x="838308" y="4498184"/>
                  <a:pt x="836388" y="4497992"/>
                  <a:pt x="834947" y="4498089"/>
                </a:cubicBezTo>
                <a:cubicBezTo>
                  <a:pt x="816032" y="4499721"/>
                  <a:pt x="797309" y="4498857"/>
                  <a:pt x="778202" y="4497704"/>
                </a:cubicBezTo>
                <a:cubicBezTo>
                  <a:pt x="753911" y="4496168"/>
                  <a:pt x="728370" y="4500680"/>
                  <a:pt x="707343" y="4516811"/>
                </a:cubicBezTo>
                <a:cubicBezTo>
                  <a:pt x="704271" y="4519212"/>
                  <a:pt x="699662" y="4520267"/>
                  <a:pt x="695629" y="4520844"/>
                </a:cubicBezTo>
                <a:cubicBezTo>
                  <a:pt x="676618" y="4523340"/>
                  <a:pt x="657511" y="4525069"/>
                  <a:pt x="638500" y="4527853"/>
                </a:cubicBezTo>
                <a:cubicBezTo>
                  <a:pt x="628130" y="4529389"/>
                  <a:pt x="617280" y="4530734"/>
                  <a:pt x="607872" y="4534958"/>
                </a:cubicBezTo>
                <a:cubicBezTo>
                  <a:pt x="598655" y="4539086"/>
                  <a:pt x="591260" y="4543983"/>
                  <a:pt x="585788" y="4535342"/>
                </a:cubicBezTo>
                <a:cubicBezTo>
                  <a:pt x="575995" y="4539951"/>
                  <a:pt x="567448" y="4543792"/>
                  <a:pt x="559097" y="4547920"/>
                </a:cubicBezTo>
                <a:cubicBezTo>
                  <a:pt x="556023" y="4549456"/>
                  <a:pt x="553431" y="4551953"/>
                  <a:pt x="550358" y="4553393"/>
                </a:cubicBezTo>
                <a:cubicBezTo>
                  <a:pt x="547093" y="4554930"/>
                  <a:pt x="543445" y="4555889"/>
                  <a:pt x="539893" y="4556657"/>
                </a:cubicBezTo>
                <a:cubicBezTo>
                  <a:pt x="524050" y="4560114"/>
                  <a:pt x="508207" y="4563282"/>
                  <a:pt x="492462" y="4567027"/>
                </a:cubicBezTo>
                <a:cubicBezTo>
                  <a:pt x="489388" y="4567795"/>
                  <a:pt x="486796" y="4570868"/>
                  <a:pt x="484011" y="4572884"/>
                </a:cubicBezTo>
                <a:cubicBezTo>
                  <a:pt x="482187" y="4574228"/>
                  <a:pt x="480363" y="4576244"/>
                  <a:pt x="478346" y="4576533"/>
                </a:cubicBezTo>
                <a:cubicBezTo>
                  <a:pt x="462984" y="4578837"/>
                  <a:pt x="447718" y="4581526"/>
                  <a:pt x="432260" y="4582678"/>
                </a:cubicBezTo>
                <a:cubicBezTo>
                  <a:pt x="419298" y="4583637"/>
                  <a:pt x="406815" y="4583350"/>
                  <a:pt x="403455" y="4600056"/>
                </a:cubicBezTo>
                <a:cubicBezTo>
                  <a:pt x="402879" y="4602937"/>
                  <a:pt x="398750" y="4606010"/>
                  <a:pt x="395583" y="4607449"/>
                </a:cubicBezTo>
                <a:cubicBezTo>
                  <a:pt x="386557" y="4611578"/>
                  <a:pt x="376954" y="4614362"/>
                  <a:pt x="368025" y="4618587"/>
                </a:cubicBezTo>
                <a:cubicBezTo>
                  <a:pt x="338741" y="4632701"/>
                  <a:pt x="308113" y="4641631"/>
                  <a:pt x="275371" y="4639999"/>
                </a:cubicBezTo>
                <a:cubicBezTo>
                  <a:pt x="265194" y="4639519"/>
                  <a:pt x="255304" y="4634333"/>
                  <a:pt x="248871" y="4632413"/>
                </a:cubicBezTo>
                <a:cubicBezTo>
                  <a:pt x="230341" y="4639999"/>
                  <a:pt x="214786" y="4647296"/>
                  <a:pt x="198559" y="4652768"/>
                </a:cubicBezTo>
                <a:cubicBezTo>
                  <a:pt x="184253" y="4657665"/>
                  <a:pt x="169274" y="4660738"/>
                  <a:pt x="154583" y="4664290"/>
                </a:cubicBezTo>
                <a:cubicBezTo>
                  <a:pt x="149206" y="4665635"/>
                  <a:pt x="143734" y="4666403"/>
                  <a:pt x="138261" y="4667075"/>
                </a:cubicBezTo>
                <a:cubicBezTo>
                  <a:pt x="121171" y="4669187"/>
                  <a:pt x="103312" y="4664099"/>
                  <a:pt x="86606" y="4672164"/>
                </a:cubicBezTo>
                <a:cubicBezTo>
                  <a:pt x="77868" y="4676389"/>
                  <a:pt x="69226" y="4681477"/>
                  <a:pt x="60009" y="4683686"/>
                </a:cubicBezTo>
                <a:cubicBezTo>
                  <a:pt x="50120" y="4686086"/>
                  <a:pt x="40446" y="4689831"/>
                  <a:pt x="30568" y="4692507"/>
                </a:cubicBezTo>
                <a:lnTo>
                  <a:pt x="0" y="4694912"/>
                </a:lnTo>
                <a:lnTo>
                  <a:pt x="0" y="433833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6E3368C-B3A5-484E-8070-EC7E903F8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2A2B9B4-6095-47C2-8BBC-4792C5C7A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blipFill dpi="0" rotWithShape="1">
            <a:blip r:embed="rId3">
              <a:alphaModFix amt="5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1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A6B74C0-E9C0-408B-9796-9BA4DBEF9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5" y="808039"/>
            <a:ext cx="4443378" cy="2316539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2000" dirty="0"/>
              <a:t>53. STÍNÍTKO NA SVÍČKU</a:t>
            </a:r>
            <a:br>
              <a:rPr lang="en-US" sz="2000" dirty="0"/>
            </a:br>
            <a:r>
              <a:rPr lang="en-US" sz="2000" dirty="0"/>
              <a:t>SÉRIE: 53. - 58.</a:t>
            </a:r>
            <a:br>
              <a:rPr lang="en-US" sz="2000" dirty="0"/>
            </a:br>
            <a:r>
              <a:rPr lang="en-US" sz="2000" dirty="0">
                <a:ea typeface="+mj-lt"/>
                <a:cs typeface="+mj-lt"/>
              </a:rPr>
              <a:t>HMOTNOST: 2220g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ROZMĚRY: d 31cm/š 15cm/v 21cm</a:t>
            </a:r>
            <a:br>
              <a:rPr lang="en-US" sz="2000" dirty="0">
                <a:ea typeface="+mj-lt"/>
                <a:cs typeface="+mj-lt"/>
              </a:rPr>
            </a:br>
            <a:br>
              <a:rPr lang="en-US" sz="2000" dirty="0">
                <a:ea typeface="+mj-lt"/>
                <a:cs typeface="+mj-lt"/>
              </a:rPr>
            </a:br>
            <a:endParaRPr lang="en-US" sz="2000" dirty="0"/>
          </a:p>
        </p:txBody>
      </p:sp>
      <p:pic>
        <p:nvPicPr>
          <p:cNvPr id="5" name="Obrázek 5" descr="Obsah obrázku interiér&#10;&#10;Popis se vygeneroval automaticky.">
            <a:extLst>
              <a:ext uri="{FF2B5EF4-FFF2-40B4-BE49-F238E27FC236}">
                <a16:creationId xmlns:a16="http://schemas.microsoft.com/office/drawing/2014/main" id="{6D5B0648-08E8-4203-A864-DE34326876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1" r="1" b="2949"/>
          <a:stretch/>
        </p:blipFill>
        <p:spPr>
          <a:xfrm>
            <a:off x="4232496" y="10"/>
            <a:ext cx="7959505" cy="6857992"/>
          </a:xfrm>
          <a:custGeom>
            <a:avLst/>
            <a:gdLst/>
            <a:ahLst/>
            <a:cxnLst/>
            <a:rect l="l" t="t" r="r" b="b"/>
            <a:pathLst>
              <a:path w="7959505" h="6858002">
                <a:moveTo>
                  <a:pt x="311551" y="6702976"/>
                </a:move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close/>
                <a:moveTo>
                  <a:pt x="328959" y="6564620"/>
                </a:move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70" y="6645552"/>
                </a:lnTo>
                <a:lnTo>
                  <a:pt x="296953" y="6662541"/>
                </a:lnTo>
                <a:lnTo>
                  <a:pt x="296953" y="6662542"/>
                </a:lnTo>
                <a:lnTo>
                  <a:pt x="308405" y="6683027"/>
                </a:lnTo>
                <a:cubicBezTo>
                  <a:pt x="306038" y="6676305"/>
                  <a:pt x="302287" y="6669495"/>
                  <a:pt x="296953" y="6662541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close/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166047" y="6392243"/>
                </a:moveTo>
                <a:lnTo>
                  <a:pt x="173364" y="6407333"/>
                </a:lnTo>
                <a:lnTo>
                  <a:pt x="173364" y="6407332"/>
                </a:lnTo>
                <a:close/>
                <a:moveTo>
                  <a:pt x="401733" y="4221391"/>
                </a:move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404114" y="4837703"/>
                  <a:pt x="397113" y="4847214"/>
                  <a:pt x="391971" y="4857317"/>
                </a:cubicBezTo>
                <a:lnTo>
                  <a:pt x="390221" y="4863342"/>
                </a:lnTo>
                <a:lnTo>
                  <a:pt x="387469" y="4867614"/>
                </a:ln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78247" y="4957453"/>
                </a:lnTo>
                <a:lnTo>
                  <a:pt x="360964" y="4987037"/>
                </a:lnTo>
                <a:cubicBezTo>
                  <a:pt x="349725" y="5003801"/>
                  <a:pt x="335627" y="5022852"/>
                  <a:pt x="334485" y="5041521"/>
                </a:cubicBezTo>
                <a:cubicBezTo>
                  <a:pt x="333556" y="5057381"/>
                  <a:pt x="327457" y="5072411"/>
                  <a:pt x="321371" y="5087423"/>
                </a:cubicBezTo>
                <a:lnTo>
                  <a:pt x="321364" y="5087450"/>
                </a:lnTo>
                <a:lnTo>
                  <a:pt x="315482" y="5102461"/>
                </a:lnTo>
                <a:lnTo>
                  <a:pt x="308338" y="5133220"/>
                </a:lnTo>
                <a:lnTo>
                  <a:pt x="308337" y="5133224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lnTo>
                  <a:pt x="335441" y="5272804"/>
                </a:lnTo>
                <a:lnTo>
                  <a:pt x="356854" y="5308181"/>
                </a:lnTo>
                <a:lnTo>
                  <a:pt x="359935" y="5317389"/>
                </a:ln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7324" y="5520422"/>
                </a:lnTo>
                <a:lnTo>
                  <a:pt x="345722" y="5531692"/>
                </a:lnTo>
                <a:lnTo>
                  <a:pt x="345723" y="5531694"/>
                </a:ln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lnTo>
                  <a:pt x="171979" y="5883756"/>
                </a:lnTo>
                <a:lnTo>
                  <a:pt x="160957" y="5909351"/>
                </a:lnTo>
                <a:lnTo>
                  <a:pt x="154076" y="5935946"/>
                </a:lnTo>
                <a:lnTo>
                  <a:pt x="154075" y="5935949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54076" y="5935946"/>
                </a:lnTo>
                <a:lnTo>
                  <a:pt x="171979" y="5883756"/>
                </a:lnTo>
                <a:lnTo>
                  <a:pt x="171981" y="5883752"/>
                </a:ln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lnTo>
                  <a:pt x="345722" y="5531692"/>
                </a:ln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2870" y="5326163"/>
                </a:lnTo>
                <a:lnTo>
                  <a:pt x="359935" y="5317389"/>
                </a:lnTo>
                <a:lnTo>
                  <a:pt x="359341" y="5312288"/>
                </a:lnTo>
                <a:lnTo>
                  <a:pt x="356854" y="5308181"/>
                </a:lnTo>
                <a:lnTo>
                  <a:pt x="353708" y="5298775"/>
                </a:lnTo>
                <a:lnTo>
                  <a:pt x="335441" y="5272804"/>
                </a:lnTo>
                <a:lnTo>
                  <a:pt x="335437" y="5272796"/>
                </a:ln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3"/>
                </a:lnTo>
                <a:lnTo>
                  <a:pt x="308337" y="5133225"/>
                </a:lnTo>
                <a:lnTo>
                  <a:pt x="308338" y="5133220"/>
                </a:lnTo>
                <a:lnTo>
                  <a:pt x="321364" y="5087450"/>
                </a:lnTo>
                <a:lnTo>
                  <a:pt x="327270" y="5072376"/>
                </a:lnTo>
                <a:cubicBezTo>
                  <a:pt x="330949" y="5062300"/>
                  <a:pt x="333866" y="5052096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66751" y="4978393"/>
                  <a:pt x="372457" y="4970097"/>
                  <a:pt x="376968" y="4961456"/>
                </a:cubicBezTo>
                <a:lnTo>
                  <a:pt x="378247" y="4957453"/>
                </a:lnTo>
                <a:lnTo>
                  <a:pt x="381039" y="4952673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90221" y="4863342"/>
                </a:lnTo>
                <a:lnTo>
                  <a:pt x="412401" y="4828917"/>
                </a:ln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close/>
                <a:moveTo>
                  <a:pt x="405543" y="4165383"/>
                </a:move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5543" y="4165384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lnTo>
                  <a:pt x="358165" y="2903546"/>
                </a:lnTo>
                <a:lnTo>
                  <a:pt x="366071" y="2947859"/>
                </a:ln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05543" y="4165382"/>
                </a:lnTo>
                <a:lnTo>
                  <a:pt x="414887" y="4134256"/>
                </a:ln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2"/>
                </a:lnTo>
                <a:lnTo>
                  <a:pt x="366071" y="2947859"/>
                </a:lnTo>
                <a:lnTo>
                  <a:pt x="361441" y="2914328"/>
                </a:lnTo>
                <a:lnTo>
                  <a:pt x="358165" y="2903546"/>
                </a:lnTo>
                <a:lnTo>
                  <a:pt x="357138" y="2897785"/>
                </a:lnTo>
                <a:cubicBezTo>
                  <a:pt x="352391" y="2881307"/>
                  <a:pt x="346533" y="2865010"/>
                  <a:pt x="341533" y="2848793"/>
                </a:cubicBezTo>
                <a:close/>
                <a:moveTo>
                  <a:pt x="296001" y="2745352"/>
                </a:move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close/>
                <a:moveTo>
                  <a:pt x="413278" y="2445328"/>
                </a:moveTo>
                <a:lnTo>
                  <a:pt x="409472" y="2463017"/>
                </a:lnTo>
                <a:lnTo>
                  <a:pt x="409472" y="2463018"/>
                </a:lnTo>
                <a:lnTo>
                  <a:pt x="411535" y="2490551"/>
                </a:lnTo>
                <a:lnTo>
                  <a:pt x="418114" y="2518262"/>
                </a:lnTo>
                <a:lnTo>
                  <a:pt x="418115" y="2518265"/>
                </a:ln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lnTo>
                  <a:pt x="418114" y="2518262"/>
                </a:lnTo>
                <a:lnTo>
                  <a:pt x="409472" y="2463018"/>
                </a:ln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24450" y="2418154"/>
                  <a:pt x="418938" y="2426977"/>
                  <a:pt x="415303" y="2435913"/>
                </a:cubicBezTo>
                <a:lnTo>
                  <a:pt x="432404" y="2409486"/>
                </a:ln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8723" y="1459073"/>
                </a:moveTo>
                <a:lnTo>
                  <a:pt x="807941" y="1481572"/>
                </a:lnTo>
                <a:lnTo>
                  <a:pt x="798724" y="1459074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83887" y="313533"/>
                </a:move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2874276" y="2"/>
                </a:lnTo>
                <a:lnTo>
                  <a:pt x="2874276" y="0"/>
                </a:lnTo>
                <a:lnTo>
                  <a:pt x="7959505" y="0"/>
                </a:lnTo>
                <a:lnTo>
                  <a:pt x="7959505" y="6858000"/>
                </a:lnTo>
                <a:lnTo>
                  <a:pt x="4543953" y="6858000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64DEED3-BC52-4F15-8426-D33275CB0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78284" y="-1"/>
            <a:ext cx="874716" cy="6858001"/>
            <a:chOff x="7620000" y="-1"/>
            <a:chExt cx="874716" cy="685800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37D94AD-9CD7-4F7F-B13A-399B37840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F6D3FDC-6FDD-4615-B246-1FC651E95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Řečová bublina: obdélníkový bublinový popisek se zakulacenými rohy 2">
            <a:extLst>
              <a:ext uri="{FF2B5EF4-FFF2-40B4-BE49-F238E27FC236}">
                <a16:creationId xmlns:a16="http://schemas.microsoft.com/office/drawing/2014/main" id="{3BDA15D8-A502-46FE-82BC-17385F5C527B}"/>
              </a:ext>
            </a:extLst>
          </p:cNvPr>
          <p:cNvSpPr/>
          <p:nvPr/>
        </p:nvSpPr>
        <p:spPr>
          <a:xfrm>
            <a:off x="425117" y="4747504"/>
            <a:ext cx="1861158" cy="960033"/>
          </a:xfrm>
          <a:prstGeom prst="wedgeRoundRectCallou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200"/>
              <a:t>SÉRIE</a:t>
            </a:r>
          </a:p>
        </p:txBody>
      </p:sp>
    </p:spTree>
    <p:extLst>
      <p:ext uri="{BB962C8B-B14F-4D97-AF65-F5344CB8AC3E}">
        <p14:creationId xmlns:p14="http://schemas.microsoft.com/office/powerpoint/2010/main" val="23465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A6B74C0-E9C0-408B-9796-9BA4DBEF9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829385"/>
            <a:ext cx="6029325" cy="2040482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2000" dirty="0">
                <a:ea typeface="+mj-lt"/>
                <a:cs typeface="+mj-lt"/>
              </a:rPr>
              <a:t>55. STÍNÍTKO NA SVÍČKU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SÉRIE: 53. - 58.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HMOTNOST: 2375g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ROZMĚRY: d 27cm/š 15cm/v 17cm</a:t>
            </a:r>
            <a:br>
              <a:rPr lang="en-US" sz="2000" dirty="0">
                <a:ea typeface="+mj-lt"/>
                <a:cs typeface="+mj-lt"/>
              </a:rPr>
            </a:br>
            <a:br>
              <a:rPr lang="en-US" sz="2000" dirty="0">
                <a:ea typeface="+mj-lt"/>
                <a:cs typeface="+mj-lt"/>
              </a:rPr>
            </a:br>
            <a:endParaRPr lang="en-US" sz="2000" dirty="0">
              <a:ea typeface="+mj-lt"/>
              <a:cs typeface="+mj-lt"/>
            </a:endParaRPr>
          </a:p>
          <a:p>
            <a:endParaRPr lang="en-US" sz="2000">
              <a:ea typeface="+mj-lt"/>
              <a:cs typeface="+mj-lt"/>
            </a:endParaRPr>
          </a:p>
          <a:p>
            <a:endParaRPr lang="en-US" sz="2000"/>
          </a:p>
        </p:txBody>
      </p:sp>
      <p:pic>
        <p:nvPicPr>
          <p:cNvPr id="5" name="Obrázek 5" descr="Obsah obrázku interiér, stříbrná, ozubené kolo&#10;&#10;Popis se vygeneroval automaticky.">
            <a:extLst>
              <a:ext uri="{FF2B5EF4-FFF2-40B4-BE49-F238E27FC236}">
                <a16:creationId xmlns:a16="http://schemas.microsoft.com/office/drawing/2014/main" id="{21D514CC-AD30-4018-B6D3-4333EACCE1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"/>
          <a:stretch/>
        </p:blipFill>
        <p:spPr>
          <a:xfrm>
            <a:off x="7648048" y="-1"/>
            <a:ext cx="4543953" cy="6858002"/>
          </a:xfrm>
          <a:custGeom>
            <a:avLst/>
            <a:gdLst/>
            <a:ahLst/>
            <a:cxnLst/>
            <a:rect l="l" t="t" r="r" b="b"/>
            <a:pathLst>
              <a:path w="4543953" h="6858002"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cubicBezTo>
                  <a:pt x="348200" y="2870416"/>
                  <a:pt x="356392" y="2892181"/>
                  <a:pt x="361441" y="2914328"/>
                </a:cubicBez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6"/>
                </a:ln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14887" y="4134256"/>
                </a:lnTo>
                <a:cubicBezTo>
                  <a:pt x="413045" y="4144498"/>
                  <a:pt x="409973" y="4154857"/>
                  <a:pt x="405543" y="4165383"/>
                </a:cubicBez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1638" y="4192388"/>
                </a:lnTo>
                <a:lnTo>
                  <a:pt x="401733" y="4221391"/>
                </a:ln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395828" y="4846490"/>
                  <a:pt x="384397" y="4866958"/>
                  <a:pt x="382691" y="4889275"/>
                </a:cubicBez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81039" y="4952673"/>
                </a:lnTo>
                <a:cubicBezTo>
                  <a:pt x="376253" y="4964604"/>
                  <a:pt x="368680" y="4975511"/>
                  <a:pt x="360964" y="4987037"/>
                </a:cubicBezTo>
                <a:cubicBezTo>
                  <a:pt x="349725" y="5003801"/>
                  <a:pt x="335627" y="5022852"/>
                  <a:pt x="334485" y="5041521"/>
                </a:cubicBezTo>
                <a:cubicBezTo>
                  <a:pt x="332628" y="5073241"/>
                  <a:pt x="310088" y="5101639"/>
                  <a:pt x="308337" y="5133224"/>
                </a:cubicBezTo>
                <a:lnTo>
                  <a:pt x="308337" y="5133225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cubicBezTo>
                  <a:pt x="350964" y="5289657"/>
                  <a:pt x="359489" y="5307422"/>
                  <a:pt x="362870" y="5326163"/>
                </a:cubicBez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5103" y="5507668"/>
                </a:lnTo>
                <a:cubicBezTo>
                  <a:pt x="335056" y="5516503"/>
                  <a:pt x="337532" y="5524837"/>
                  <a:pt x="345723" y="5531694"/>
                </a:cubicBez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cubicBezTo>
                  <a:pt x="164171" y="5900323"/>
                  <a:pt x="156361" y="5918042"/>
                  <a:pt x="154075" y="5935949"/>
                </a:cubicBezTo>
                <a:lnTo>
                  <a:pt x="154075" y="5935950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62457" y="6361540"/>
                </a:lnTo>
                <a:lnTo>
                  <a:pt x="162684" y="6365557"/>
                </a:lnTo>
                <a:lnTo>
                  <a:pt x="163946" y="6387910"/>
                </a:lnTo>
                <a:lnTo>
                  <a:pt x="166047" y="6392243"/>
                </a:lnTo>
                <a:lnTo>
                  <a:pt x="173364" y="6407333"/>
                </a:lnTo>
                <a:lnTo>
                  <a:pt x="173364" y="6407332"/>
                </a:lnTo>
                <a:lnTo>
                  <a:pt x="166047" y="6392243"/>
                </a:lnTo>
                <a:lnTo>
                  <a:pt x="163946" y="6387910"/>
                </a:lnTo>
                <a:lnTo>
                  <a:pt x="162684" y="6365557"/>
                </a:ln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5"/>
                </a:ln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60957" y="5909351"/>
                </a:lnTo>
                <a:cubicBezTo>
                  <a:pt x="164171" y="5900611"/>
                  <a:pt x="168076" y="5892038"/>
                  <a:pt x="171981" y="5883752"/>
                </a:cubicBez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cubicBezTo>
                  <a:pt x="341628" y="5528265"/>
                  <a:pt x="338961" y="5524467"/>
                  <a:pt x="337324" y="5520422"/>
                </a:cubicBez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4317" y="5355014"/>
                </a:lnTo>
                <a:cubicBezTo>
                  <a:pt x="366264" y="5325412"/>
                  <a:pt x="358727" y="5298086"/>
                  <a:pt x="335437" y="5272796"/>
                </a:cubicBez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4"/>
                </a:lnTo>
                <a:lnTo>
                  <a:pt x="315052" y="5166113"/>
                </a:lnTo>
                <a:lnTo>
                  <a:pt x="308337" y="5133225"/>
                </a:lnTo>
                <a:lnTo>
                  <a:pt x="315482" y="5102461"/>
                </a:lnTo>
                <a:cubicBezTo>
                  <a:pt x="322817" y="5082339"/>
                  <a:pt x="333247" y="5062669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72538" y="4969748"/>
                  <a:pt x="383790" y="4953853"/>
                  <a:pt x="385799" y="4933805"/>
                </a:cubicBezTo>
                <a:lnTo>
                  <a:pt x="385799" y="4933805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87469" y="4867614"/>
                </a:lnTo>
                <a:cubicBezTo>
                  <a:pt x="392589" y="4853636"/>
                  <a:pt x="401352" y="4840633"/>
                  <a:pt x="412401" y="4828917"/>
                </a:cubicBez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lnTo>
                  <a:pt x="401733" y="4221391"/>
                </a:lnTo>
                <a:lnTo>
                  <a:pt x="401733" y="4221391"/>
                </a:lnTo>
                <a:lnTo>
                  <a:pt x="401638" y="4192388"/>
                </a:lnTo>
                <a:lnTo>
                  <a:pt x="405543" y="4165384"/>
                </a:lnTo>
                <a:cubicBezTo>
                  <a:pt x="414402" y="4144333"/>
                  <a:pt x="417831" y="4123948"/>
                  <a:pt x="416855" y="4103826"/>
                </a:cubicBez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20"/>
                </a:ln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8"/>
                </a:ln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3"/>
                </a:lnTo>
                <a:lnTo>
                  <a:pt x="366072" y="2947862"/>
                </a:lnTo>
                <a:cubicBezTo>
                  <a:pt x="364965" y="2913982"/>
                  <a:pt x="351534" y="2881226"/>
                  <a:pt x="341533" y="2848793"/>
                </a:cubicBez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16497" y="2426822"/>
                  <a:pt x="410353" y="2444777"/>
                  <a:pt x="409472" y="2463017"/>
                </a:cubicBezTo>
                <a:lnTo>
                  <a:pt x="409472" y="2463018"/>
                </a:lnTo>
                <a:lnTo>
                  <a:pt x="409472" y="2463018"/>
                </a:lnTo>
                <a:cubicBezTo>
                  <a:pt x="408591" y="2481259"/>
                  <a:pt x="412972" y="2499786"/>
                  <a:pt x="418115" y="2518265"/>
                </a:cubicBez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52"/>
                </a:ln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lnTo>
                  <a:pt x="296001" y="2745352"/>
                </a:ln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cubicBezTo>
                  <a:pt x="415544" y="2509025"/>
                  <a:pt x="413163" y="2499773"/>
                  <a:pt x="411535" y="2490551"/>
                </a:cubicBezTo>
                <a:lnTo>
                  <a:pt x="409472" y="2463018"/>
                </a:lnTo>
                <a:lnTo>
                  <a:pt x="415303" y="2435913"/>
                </a:lnTo>
                <a:cubicBezTo>
                  <a:pt x="418938" y="2426977"/>
                  <a:pt x="424451" y="2418154"/>
                  <a:pt x="432404" y="2409486"/>
                </a:cubicBez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2926" y="1453958"/>
                </a:moveTo>
                <a:lnTo>
                  <a:pt x="798723" y="1459073"/>
                </a:lnTo>
                <a:lnTo>
                  <a:pt x="807941" y="1481572"/>
                </a:lnTo>
                <a:lnTo>
                  <a:pt x="798724" y="1459074"/>
                </a:lnTo>
                <a:lnTo>
                  <a:pt x="798723" y="1459073"/>
                </a:lnTo>
                <a:lnTo>
                  <a:pt x="798723" y="1459073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69105" y="298169"/>
                </a:moveTo>
                <a:lnTo>
                  <a:pt x="783887" y="313533"/>
                </a:ln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lnTo>
                  <a:pt x="783887" y="313533"/>
                </a:lnTo>
                <a:lnTo>
                  <a:pt x="783887" y="313533"/>
                </a:ln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58551" y="228948"/>
                </a:lnTo>
                <a:lnTo>
                  <a:pt x="758551" y="228949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4543953" y="2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284400" y="6858001"/>
                </a:ln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lnTo>
                  <a:pt x="311551" y="6702976"/>
                </a:lnTo>
                <a:lnTo>
                  <a:pt x="311551" y="6702976"/>
                </a:lnTo>
                <a:cubicBezTo>
                  <a:pt x="311956" y="6689783"/>
                  <a:pt x="307622" y="6676448"/>
                  <a:pt x="296953" y="6662541"/>
                </a:cubicBezTo>
                <a:cubicBezTo>
                  <a:pt x="293286" y="6657825"/>
                  <a:pt x="290989" y="6651967"/>
                  <a:pt x="289870" y="6645552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lnTo>
                  <a:pt x="328959" y="6564620"/>
                </a:ln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58" y="6625225"/>
                </a:lnTo>
                <a:cubicBezTo>
                  <a:pt x="287762" y="6639108"/>
                  <a:pt x="289619" y="6653111"/>
                  <a:pt x="296953" y="6662542"/>
                </a:cubicBezTo>
                <a:cubicBezTo>
                  <a:pt x="302288" y="6669496"/>
                  <a:pt x="306038" y="6676306"/>
                  <a:pt x="308405" y="6683027"/>
                </a:cubicBezTo>
                <a:lnTo>
                  <a:pt x="311551" y="6702976"/>
                </a:ln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78237" y="6812064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64DEED3-BC52-4F15-8426-D33275CB0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20000" y="-1"/>
            <a:ext cx="874716" cy="6858001"/>
            <a:chOff x="7620000" y="-1"/>
            <a:chExt cx="874716" cy="685800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37D94AD-9CD7-4F7F-B13A-399B37840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F6D3FDC-6FDD-4615-B246-1FC651E95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Řečová bublina: obdélníkový bublinový popisek se zakulacenými rohy 2">
            <a:extLst>
              <a:ext uri="{FF2B5EF4-FFF2-40B4-BE49-F238E27FC236}">
                <a16:creationId xmlns:a16="http://schemas.microsoft.com/office/drawing/2014/main" id="{ED1599EB-A33C-4E0F-BC73-6F05C0AD824D}"/>
              </a:ext>
            </a:extLst>
          </p:cNvPr>
          <p:cNvSpPr/>
          <p:nvPr/>
        </p:nvSpPr>
        <p:spPr>
          <a:xfrm>
            <a:off x="1093538" y="5008529"/>
            <a:ext cx="2279656" cy="945758"/>
          </a:xfrm>
          <a:prstGeom prst="wedgeRoundRectCallou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200"/>
              <a:t>SÉRIE</a:t>
            </a:r>
          </a:p>
        </p:txBody>
      </p:sp>
    </p:spTree>
    <p:extLst>
      <p:ext uri="{BB962C8B-B14F-4D97-AF65-F5344CB8AC3E}">
        <p14:creationId xmlns:p14="http://schemas.microsoft.com/office/powerpoint/2010/main" val="319170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964CBE2-084A-47DF-A704-CF5F6217B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A6B74C0-E9C0-408B-9796-9BA4DBEF9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089193"/>
            <a:ext cx="4352925" cy="2673933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2000" dirty="0">
                <a:ea typeface="+mj-lt"/>
                <a:cs typeface="+mj-lt"/>
              </a:rPr>
              <a:t>56. STÍNÍTKO NA SVÍČKU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SÉRIE: 53. - 58.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HMOTNOST: 2655g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ROZMĚRY: d 28cm/š 15cm/v 18cm</a:t>
            </a:r>
            <a:br>
              <a:rPr lang="en-US" sz="2000" dirty="0">
                <a:ea typeface="+mj-lt"/>
                <a:cs typeface="+mj-lt"/>
              </a:rPr>
            </a:br>
            <a:br>
              <a:rPr lang="en-US" sz="2000" dirty="0">
                <a:ea typeface="+mj-lt"/>
                <a:cs typeface="+mj-lt"/>
              </a:rPr>
            </a:br>
            <a:endParaRPr lang="en-US" sz="2000" dirty="0">
              <a:ea typeface="+mj-lt"/>
              <a:cs typeface="+mj-lt"/>
            </a:endParaRPr>
          </a:p>
          <a:p>
            <a:endParaRPr lang="en-US" sz="2000">
              <a:ea typeface="+mj-lt"/>
              <a:cs typeface="+mj-lt"/>
            </a:endParaRPr>
          </a:p>
          <a:p>
            <a:endParaRPr lang="en-US" sz="7200"/>
          </a:p>
        </p:txBody>
      </p:sp>
      <p:pic>
        <p:nvPicPr>
          <p:cNvPr id="5" name="Obrázek 5" descr="Obsah obrázku interiér&#10;&#10;Popis se vygeneroval automaticky.">
            <a:extLst>
              <a:ext uri="{FF2B5EF4-FFF2-40B4-BE49-F238E27FC236}">
                <a16:creationId xmlns:a16="http://schemas.microsoft.com/office/drawing/2014/main" id="{9B8C2AE0-98A0-42FF-B8B4-77EBFD6B2F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1" r="-2" b="-2"/>
          <a:stretch/>
        </p:blipFill>
        <p:spPr>
          <a:xfrm>
            <a:off x="5334000" y="762000"/>
            <a:ext cx="6095524" cy="4707593"/>
          </a:xfrm>
          <a:custGeom>
            <a:avLst/>
            <a:gdLst/>
            <a:ahLst/>
            <a:cxnLst/>
            <a:rect l="l" t="t" r="r" b="b"/>
            <a:pathLst>
              <a:path w="6095524" h="4707593">
                <a:moveTo>
                  <a:pt x="0" y="0"/>
                </a:moveTo>
                <a:lnTo>
                  <a:pt x="6095524" y="0"/>
                </a:lnTo>
                <a:lnTo>
                  <a:pt x="6095524" y="3296937"/>
                </a:lnTo>
                <a:lnTo>
                  <a:pt x="6095524" y="3518571"/>
                </a:lnTo>
                <a:lnTo>
                  <a:pt x="6061052" y="3534000"/>
                </a:lnTo>
                <a:cubicBezTo>
                  <a:pt x="6054332" y="3536785"/>
                  <a:pt x="6046938" y="3538321"/>
                  <a:pt x="6040890" y="3542065"/>
                </a:cubicBezTo>
                <a:cubicBezTo>
                  <a:pt x="6013044" y="3559156"/>
                  <a:pt x="5986064" y="3577591"/>
                  <a:pt x="5957836" y="3594010"/>
                </a:cubicBezTo>
                <a:cubicBezTo>
                  <a:pt x="5928744" y="3611004"/>
                  <a:pt x="5902724" y="3631071"/>
                  <a:pt x="5882656" y="3658244"/>
                </a:cubicBezTo>
                <a:cubicBezTo>
                  <a:pt x="5864029" y="3683496"/>
                  <a:pt x="5845978" y="3709131"/>
                  <a:pt x="5827448" y="3734479"/>
                </a:cubicBezTo>
                <a:cubicBezTo>
                  <a:pt x="5822743" y="3740912"/>
                  <a:pt x="5818422" y="3748498"/>
                  <a:pt x="5811989" y="3752627"/>
                </a:cubicBezTo>
                <a:cubicBezTo>
                  <a:pt x="5798643" y="3761268"/>
                  <a:pt x="5784048" y="3768277"/>
                  <a:pt x="5769742" y="3775382"/>
                </a:cubicBezTo>
                <a:cubicBezTo>
                  <a:pt x="5757452" y="3781431"/>
                  <a:pt x="5744394" y="3785943"/>
                  <a:pt x="5732393" y="3792472"/>
                </a:cubicBezTo>
                <a:cubicBezTo>
                  <a:pt x="5722792" y="3797658"/>
                  <a:pt x="5714246" y="3804859"/>
                  <a:pt x="5705316" y="3811388"/>
                </a:cubicBezTo>
                <a:cubicBezTo>
                  <a:pt x="5697539" y="3817052"/>
                  <a:pt x="5688994" y="3821949"/>
                  <a:pt x="5682465" y="3828767"/>
                </a:cubicBezTo>
                <a:cubicBezTo>
                  <a:pt x="5666526" y="3845281"/>
                  <a:pt x="5650491" y="3861508"/>
                  <a:pt x="5630712" y="3873702"/>
                </a:cubicBezTo>
                <a:cubicBezTo>
                  <a:pt x="5611221" y="3885799"/>
                  <a:pt x="5592786" y="3899338"/>
                  <a:pt x="5573392" y="3911628"/>
                </a:cubicBezTo>
                <a:cubicBezTo>
                  <a:pt x="5554380" y="3923630"/>
                  <a:pt x="5537194" y="3936783"/>
                  <a:pt x="5527304" y="3958099"/>
                </a:cubicBezTo>
                <a:cubicBezTo>
                  <a:pt x="5522888" y="3967508"/>
                  <a:pt x="5516646" y="3977782"/>
                  <a:pt x="5508293" y="3983255"/>
                </a:cubicBezTo>
                <a:cubicBezTo>
                  <a:pt x="5496387" y="3991032"/>
                  <a:pt x="5481313" y="3993817"/>
                  <a:pt x="5468350" y="4000442"/>
                </a:cubicBezTo>
                <a:cubicBezTo>
                  <a:pt x="5453084" y="4008219"/>
                  <a:pt x="5435418" y="4014940"/>
                  <a:pt x="5425048" y="4027326"/>
                </a:cubicBezTo>
                <a:cubicBezTo>
                  <a:pt x="5415830" y="4038368"/>
                  <a:pt x="5406517" y="4047009"/>
                  <a:pt x="5394322" y="4054018"/>
                </a:cubicBezTo>
                <a:cubicBezTo>
                  <a:pt x="5385778" y="4058915"/>
                  <a:pt x="5379441" y="4067844"/>
                  <a:pt x="5370608" y="4071877"/>
                </a:cubicBezTo>
                <a:cubicBezTo>
                  <a:pt x="5358990" y="4077254"/>
                  <a:pt x="5347276" y="4081479"/>
                  <a:pt x="5337098" y="4089832"/>
                </a:cubicBezTo>
                <a:cubicBezTo>
                  <a:pt x="5326536" y="4098473"/>
                  <a:pt x="5314535" y="4105290"/>
                  <a:pt x="5303493" y="4113356"/>
                </a:cubicBezTo>
                <a:cubicBezTo>
                  <a:pt x="5297636" y="4117676"/>
                  <a:pt x="5292835" y="4123341"/>
                  <a:pt x="5287171" y="4127854"/>
                </a:cubicBezTo>
                <a:cubicBezTo>
                  <a:pt x="5276801" y="4136111"/>
                  <a:pt x="5266239" y="4144176"/>
                  <a:pt x="5255581" y="4151953"/>
                </a:cubicBezTo>
                <a:cubicBezTo>
                  <a:pt x="5244924" y="4159731"/>
                  <a:pt x="5234746" y="4168756"/>
                  <a:pt x="5223032" y="4174421"/>
                </a:cubicBezTo>
                <a:cubicBezTo>
                  <a:pt x="5203062" y="4184023"/>
                  <a:pt x="5181266" y="4189784"/>
                  <a:pt x="5161870" y="4200153"/>
                </a:cubicBezTo>
                <a:cubicBezTo>
                  <a:pt x="5142188" y="4210714"/>
                  <a:pt x="5123656" y="4223965"/>
                  <a:pt x="5106182" y="4237983"/>
                </a:cubicBezTo>
                <a:cubicBezTo>
                  <a:pt x="5092356" y="4249025"/>
                  <a:pt x="5079394" y="4259971"/>
                  <a:pt x="5062014" y="4265635"/>
                </a:cubicBezTo>
                <a:cubicBezTo>
                  <a:pt x="5052317" y="4268804"/>
                  <a:pt x="5042140" y="4275717"/>
                  <a:pt x="5036282" y="4283783"/>
                </a:cubicBezTo>
                <a:cubicBezTo>
                  <a:pt x="5023608" y="4301353"/>
                  <a:pt x="5007382" y="4313739"/>
                  <a:pt x="4989043" y="4324301"/>
                </a:cubicBezTo>
                <a:cubicBezTo>
                  <a:pt x="4964559" y="4338511"/>
                  <a:pt x="4940363" y="4353009"/>
                  <a:pt x="4915783" y="4366931"/>
                </a:cubicBezTo>
                <a:cubicBezTo>
                  <a:pt x="4901286" y="4375189"/>
                  <a:pt x="4886884" y="4383926"/>
                  <a:pt x="4871520" y="4389975"/>
                </a:cubicBezTo>
                <a:cubicBezTo>
                  <a:pt x="4840124" y="4402457"/>
                  <a:pt x="4807959" y="4413114"/>
                  <a:pt x="4776274" y="4424733"/>
                </a:cubicBezTo>
                <a:cubicBezTo>
                  <a:pt x="4765904" y="4428477"/>
                  <a:pt x="4756110" y="4433854"/>
                  <a:pt x="4745548" y="4437119"/>
                </a:cubicBezTo>
                <a:cubicBezTo>
                  <a:pt x="4734122" y="4440671"/>
                  <a:pt x="4721834" y="4441727"/>
                  <a:pt x="4710408" y="4445280"/>
                </a:cubicBezTo>
                <a:cubicBezTo>
                  <a:pt x="4691396" y="4451136"/>
                  <a:pt x="4672961" y="4458626"/>
                  <a:pt x="4653950" y="4464579"/>
                </a:cubicBezTo>
                <a:cubicBezTo>
                  <a:pt x="4617272" y="4476005"/>
                  <a:pt x="4580498" y="4486951"/>
                  <a:pt x="4543725" y="4497800"/>
                </a:cubicBezTo>
                <a:cubicBezTo>
                  <a:pt x="4535852" y="4500105"/>
                  <a:pt x="4527306" y="4500393"/>
                  <a:pt x="4519530" y="4502889"/>
                </a:cubicBezTo>
                <a:cubicBezTo>
                  <a:pt x="4498886" y="4509610"/>
                  <a:pt x="4478338" y="4516907"/>
                  <a:pt x="4457887" y="4524300"/>
                </a:cubicBezTo>
                <a:cubicBezTo>
                  <a:pt x="4445502" y="4528813"/>
                  <a:pt x="4433403" y="4534382"/>
                  <a:pt x="4420922" y="4538702"/>
                </a:cubicBezTo>
                <a:cubicBezTo>
                  <a:pt x="4410936" y="4542159"/>
                  <a:pt x="4400662" y="4544847"/>
                  <a:pt x="4390292" y="4546960"/>
                </a:cubicBezTo>
                <a:cubicBezTo>
                  <a:pt x="4381363" y="4548785"/>
                  <a:pt x="4372050" y="4548592"/>
                  <a:pt x="4363216" y="4550801"/>
                </a:cubicBezTo>
                <a:cubicBezTo>
                  <a:pt x="4339308" y="4556753"/>
                  <a:pt x="4315689" y="4563475"/>
                  <a:pt x="4291973" y="4569811"/>
                </a:cubicBezTo>
                <a:cubicBezTo>
                  <a:pt x="4282468" y="4572308"/>
                  <a:pt x="4272770" y="4574133"/>
                  <a:pt x="4263552" y="4577301"/>
                </a:cubicBezTo>
                <a:cubicBezTo>
                  <a:pt x="4238876" y="4585654"/>
                  <a:pt x="4214585" y="4595159"/>
                  <a:pt x="4189813" y="4603033"/>
                </a:cubicBezTo>
                <a:cubicBezTo>
                  <a:pt x="4169266" y="4609562"/>
                  <a:pt x="4148142" y="4614266"/>
                  <a:pt x="4127306" y="4620027"/>
                </a:cubicBezTo>
                <a:cubicBezTo>
                  <a:pt x="4118473" y="4622524"/>
                  <a:pt x="4110024" y="4626077"/>
                  <a:pt x="4101192" y="4628188"/>
                </a:cubicBezTo>
                <a:cubicBezTo>
                  <a:pt x="4081412" y="4632990"/>
                  <a:pt x="4061345" y="4637022"/>
                  <a:pt x="4041470" y="4641823"/>
                </a:cubicBezTo>
                <a:cubicBezTo>
                  <a:pt x="4030139" y="4644607"/>
                  <a:pt x="4019194" y="4649600"/>
                  <a:pt x="4007672" y="4651425"/>
                </a:cubicBezTo>
                <a:cubicBezTo>
                  <a:pt x="3980308" y="4655745"/>
                  <a:pt x="3952752" y="4658817"/>
                  <a:pt x="3925195" y="4662274"/>
                </a:cubicBezTo>
                <a:cubicBezTo>
                  <a:pt x="3896776" y="4665826"/>
                  <a:pt x="3868451" y="4669571"/>
                  <a:pt x="3840029" y="4672739"/>
                </a:cubicBezTo>
                <a:cubicBezTo>
                  <a:pt x="3824475" y="4674372"/>
                  <a:pt x="3808824" y="4674660"/>
                  <a:pt x="3793270" y="4676196"/>
                </a:cubicBezTo>
                <a:cubicBezTo>
                  <a:pt x="3779636" y="4677541"/>
                  <a:pt x="3766098" y="4680037"/>
                  <a:pt x="3752464" y="4681670"/>
                </a:cubicBezTo>
                <a:cubicBezTo>
                  <a:pt x="3740654" y="4683013"/>
                  <a:pt x="3728748" y="4683781"/>
                  <a:pt x="3716938" y="4685126"/>
                </a:cubicBezTo>
                <a:cubicBezTo>
                  <a:pt x="3698024" y="4687334"/>
                  <a:pt x="3679204" y="4689831"/>
                  <a:pt x="3660386" y="4692135"/>
                </a:cubicBezTo>
                <a:cubicBezTo>
                  <a:pt x="3652513" y="4692999"/>
                  <a:pt x="3644255" y="4695399"/>
                  <a:pt x="3636862" y="4693960"/>
                </a:cubicBezTo>
                <a:cubicBezTo>
                  <a:pt x="3618235" y="4690310"/>
                  <a:pt x="3599896" y="4691367"/>
                  <a:pt x="3581365" y="4693863"/>
                </a:cubicBezTo>
                <a:cubicBezTo>
                  <a:pt x="3575028" y="4694728"/>
                  <a:pt x="3568211" y="4694535"/>
                  <a:pt x="3562066" y="4692903"/>
                </a:cubicBezTo>
                <a:cubicBezTo>
                  <a:pt x="3549488" y="4689638"/>
                  <a:pt x="3537294" y="4685029"/>
                  <a:pt x="3524908" y="4680997"/>
                </a:cubicBezTo>
                <a:cubicBezTo>
                  <a:pt x="3523563" y="4680517"/>
                  <a:pt x="3521931" y="4680421"/>
                  <a:pt x="3520492" y="4680133"/>
                </a:cubicBezTo>
                <a:cubicBezTo>
                  <a:pt x="3512330" y="4678500"/>
                  <a:pt x="3504266" y="4676868"/>
                  <a:pt x="3496103" y="4675428"/>
                </a:cubicBezTo>
                <a:cubicBezTo>
                  <a:pt x="3491687" y="4674660"/>
                  <a:pt x="3487174" y="4674564"/>
                  <a:pt x="3482757" y="4673892"/>
                </a:cubicBezTo>
                <a:cubicBezTo>
                  <a:pt x="3465667" y="4671203"/>
                  <a:pt x="3446848" y="4675716"/>
                  <a:pt x="3432061" y="4664099"/>
                </a:cubicBezTo>
                <a:cubicBezTo>
                  <a:pt x="3422460" y="4656609"/>
                  <a:pt x="3413146" y="4658338"/>
                  <a:pt x="3402873" y="4659490"/>
                </a:cubicBezTo>
                <a:cubicBezTo>
                  <a:pt x="3395096" y="4660354"/>
                  <a:pt x="3387126" y="4660065"/>
                  <a:pt x="3379253" y="4660162"/>
                </a:cubicBezTo>
                <a:cubicBezTo>
                  <a:pt x="3365427" y="4660449"/>
                  <a:pt x="3351601" y="4660546"/>
                  <a:pt x="3337774" y="4661026"/>
                </a:cubicBezTo>
                <a:cubicBezTo>
                  <a:pt x="3333357" y="4661218"/>
                  <a:pt x="3328846" y="4663619"/>
                  <a:pt x="3324524" y="4663235"/>
                </a:cubicBezTo>
                <a:cubicBezTo>
                  <a:pt x="3304553" y="4661410"/>
                  <a:pt x="3284582" y="4658529"/>
                  <a:pt x="3264610" y="4656897"/>
                </a:cubicBezTo>
                <a:cubicBezTo>
                  <a:pt x="3253281" y="4655938"/>
                  <a:pt x="3241663" y="4657761"/>
                  <a:pt x="3230429" y="4656417"/>
                </a:cubicBezTo>
                <a:cubicBezTo>
                  <a:pt x="3217468" y="4654881"/>
                  <a:pt x="3204794" y="4650945"/>
                  <a:pt x="3191927" y="4648544"/>
                </a:cubicBezTo>
                <a:cubicBezTo>
                  <a:pt x="3188375" y="4647872"/>
                  <a:pt x="3184438" y="4648736"/>
                  <a:pt x="3180694" y="4648928"/>
                </a:cubicBezTo>
                <a:cubicBezTo>
                  <a:pt x="3176469" y="4649120"/>
                  <a:pt x="3172340" y="4649504"/>
                  <a:pt x="3168116" y="4649600"/>
                </a:cubicBezTo>
                <a:cubicBezTo>
                  <a:pt x="3155249" y="4649793"/>
                  <a:pt x="3142384" y="4649504"/>
                  <a:pt x="3129517" y="4650177"/>
                </a:cubicBezTo>
                <a:cubicBezTo>
                  <a:pt x="3121644" y="4650561"/>
                  <a:pt x="3113388" y="4654497"/>
                  <a:pt x="3106089" y="4653057"/>
                </a:cubicBezTo>
                <a:cubicBezTo>
                  <a:pt x="3091208" y="4650272"/>
                  <a:pt x="3076325" y="4656513"/>
                  <a:pt x="3061444" y="4651329"/>
                </a:cubicBezTo>
                <a:cubicBezTo>
                  <a:pt x="3056834" y="4649793"/>
                  <a:pt x="3050497" y="4653633"/>
                  <a:pt x="3044928" y="4653825"/>
                </a:cubicBezTo>
                <a:cubicBezTo>
                  <a:pt x="3031006" y="4654305"/>
                  <a:pt x="3017084" y="4654209"/>
                  <a:pt x="3003162" y="4654113"/>
                </a:cubicBezTo>
                <a:cubicBezTo>
                  <a:pt x="2990680" y="4654017"/>
                  <a:pt x="2977717" y="4655361"/>
                  <a:pt x="2965716" y="4652673"/>
                </a:cubicBezTo>
                <a:cubicBezTo>
                  <a:pt x="2953137" y="4649793"/>
                  <a:pt x="2941808" y="4650177"/>
                  <a:pt x="2929614" y="4653441"/>
                </a:cubicBezTo>
                <a:cubicBezTo>
                  <a:pt x="2921260" y="4655649"/>
                  <a:pt x="2912427" y="4655938"/>
                  <a:pt x="2903786" y="4656609"/>
                </a:cubicBezTo>
                <a:cubicBezTo>
                  <a:pt x="2894473" y="4657377"/>
                  <a:pt x="2884199" y="4655361"/>
                  <a:pt x="2875750" y="4658529"/>
                </a:cubicBezTo>
                <a:cubicBezTo>
                  <a:pt x="2850593" y="4667939"/>
                  <a:pt x="2824765" y="4669955"/>
                  <a:pt x="2798458" y="4669955"/>
                </a:cubicBezTo>
                <a:cubicBezTo>
                  <a:pt x="2793656" y="4669955"/>
                  <a:pt x="2788759" y="4668612"/>
                  <a:pt x="2784152" y="4667171"/>
                </a:cubicBezTo>
                <a:cubicBezTo>
                  <a:pt x="2757266" y="4658529"/>
                  <a:pt x="2730286" y="4659297"/>
                  <a:pt x="2702922" y="4664578"/>
                </a:cubicBezTo>
                <a:cubicBezTo>
                  <a:pt x="2697257" y="4665731"/>
                  <a:pt x="2690921" y="4665923"/>
                  <a:pt x="2685256" y="4664771"/>
                </a:cubicBezTo>
                <a:cubicBezTo>
                  <a:pt x="2669317" y="4661410"/>
                  <a:pt x="2653858" y="4655841"/>
                  <a:pt x="2637824" y="4653441"/>
                </a:cubicBezTo>
                <a:cubicBezTo>
                  <a:pt x="2611324" y="4649504"/>
                  <a:pt x="2588377" y="4662754"/>
                  <a:pt x="2564661" y="4671396"/>
                </a:cubicBezTo>
                <a:cubicBezTo>
                  <a:pt x="2542097" y="4679557"/>
                  <a:pt x="2522894" y="4697992"/>
                  <a:pt x="2496201" y="4693863"/>
                </a:cubicBezTo>
                <a:cubicBezTo>
                  <a:pt x="2493514" y="4693479"/>
                  <a:pt x="2490537" y="4696071"/>
                  <a:pt x="2487560" y="4696744"/>
                </a:cubicBezTo>
                <a:cubicBezTo>
                  <a:pt x="2479399" y="4698568"/>
                  <a:pt x="2471238" y="4700776"/>
                  <a:pt x="2462980" y="4701641"/>
                </a:cubicBezTo>
                <a:cubicBezTo>
                  <a:pt x="2452899" y="4702793"/>
                  <a:pt x="2442625" y="4702409"/>
                  <a:pt x="2432544" y="4703369"/>
                </a:cubicBezTo>
                <a:cubicBezTo>
                  <a:pt x="2419581" y="4704521"/>
                  <a:pt x="2406812" y="4707593"/>
                  <a:pt x="2393945" y="4707593"/>
                </a:cubicBezTo>
                <a:cubicBezTo>
                  <a:pt x="2383575" y="4707593"/>
                  <a:pt x="2373302" y="4704041"/>
                  <a:pt x="2363029" y="4702312"/>
                </a:cubicBezTo>
                <a:cubicBezTo>
                  <a:pt x="2348530" y="4699912"/>
                  <a:pt x="2332591" y="4700584"/>
                  <a:pt x="2319821" y="4694439"/>
                </a:cubicBezTo>
                <a:cubicBezTo>
                  <a:pt x="2306188" y="4687910"/>
                  <a:pt x="2293225" y="4684934"/>
                  <a:pt x="2279111" y="4686950"/>
                </a:cubicBezTo>
                <a:cubicBezTo>
                  <a:pt x="2274406" y="4687622"/>
                  <a:pt x="2268357" y="4691655"/>
                  <a:pt x="2266245" y="4695783"/>
                </a:cubicBezTo>
                <a:cubicBezTo>
                  <a:pt x="2261540" y="4705001"/>
                  <a:pt x="2255108" y="4706634"/>
                  <a:pt x="2246370" y="4703464"/>
                </a:cubicBezTo>
                <a:cubicBezTo>
                  <a:pt x="2238785" y="4700776"/>
                  <a:pt x="2229471" y="4699432"/>
                  <a:pt x="2224287" y="4694247"/>
                </a:cubicBezTo>
                <a:cubicBezTo>
                  <a:pt x="2209596" y="4679557"/>
                  <a:pt x="2190873" y="4679077"/>
                  <a:pt x="2172630" y="4675141"/>
                </a:cubicBezTo>
                <a:cubicBezTo>
                  <a:pt x="2161494" y="4672739"/>
                  <a:pt x="2151123" y="4672644"/>
                  <a:pt x="2139985" y="4674276"/>
                </a:cubicBezTo>
                <a:cubicBezTo>
                  <a:pt x="2115790" y="4677925"/>
                  <a:pt x="2092266" y="4672739"/>
                  <a:pt x="2069030" y="4666115"/>
                </a:cubicBezTo>
                <a:cubicBezTo>
                  <a:pt x="2053667" y="4661698"/>
                  <a:pt x="2037921" y="4659010"/>
                  <a:pt x="2022655" y="4654497"/>
                </a:cubicBezTo>
                <a:cubicBezTo>
                  <a:pt x="2011229" y="4651041"/>
                  <a:pt x="1999804" y="4646912"/>
                  <a:pt x="1989339" y="4641343"/>
                </a:cubicBezTo>
                <a:cubicBezTo>
                  <a:pt x="1974167" y="4633181"/>
                  <a:pt x="1960918" y="4620891"/>
                  <a:pt x="1941618" y="4624156"/>
                </a:cubicBezTo>
                <a:cubicBezTo>
                  <a:pt x="1924623" y="4627036"/>
                  <a:pt x="1909262" y="4620988"/>
                  <a:pt x="1893707" y="4615227"/>
                </a:cubicBezTo>
                <a:cubicBezTo>
                  <a:pt x="1882281" y="4611002"/>
                  <a:pt x="1870857" y="4606681"/>
                  <a:pt x="1859045" y="4603993"/>
                </a:cubicBezTo>
                <a:cubicBezTo>
                  <a:pt x="1845027" y="4600824"/>
                  <a:pt x="1829184" y="4602169"/>
                  <a:pt x="1816702" y="4596311"/>
                </a:cubicBezTo>
                <a:cubicBezTo>
                  <a:pt x="1803644" y="4590166"/>
                  <a:pt x="1792795" y="4594295"/>
                  <a:pt x="1781177" y="4596024"/>
                </a:cubicBezTo>
                <a:cubicBezTo>
                  <a:pt x="1762646" y="4598712"/>
                  <a:pt x="1744210" y="4603705"/>
                  <a:pt x="1725488" y="4597368"/>
                </a:cubicBezTo>
                <a:cubicBezTo>
                  <a:pt x="1702733" y="4589687"/>
                  <a:pt x="1680169" y="4581430"/>
                  <a:pt x="1657318" y="4574133"/>
                </a:cubicBezTo>
                <a:cubicBezTo>
                  <a:pt x="1648483" y="4571347"/>
                  <a:pt x="1638980" y="4570195"/>
                  <a:pt x="1629761" y="4568947"/>
                </a:cubicBezTo>
                <a:cubicBezTo>
                  <a:pt x="1621025" y="4567891"/>
                  <a:pt x="1610559" y="4570579"/>
                  <a:pt x="1603837" y="4566547"/>
                </a:cubicBezTo>
                <a:cubicBezTo>
                  <a:pt x="1586554" y="4556178"/>
                  <a:pt x="1568792" y="4551089"/>
                  <a:pt x="1548820" y="4551089"/>
                </a:cubicBezTo>
                <a:cubicBezTo>
                  <a:pt x="1541330" y="4551089"/>
                  <a:pt x="1534033" y="4546768"/>
                  <a:pt x="1526449" y="4545999"/>
                </a:cubicBezTo>
                <a:cubicBezTo>
                  <a:pt x="1516078" y="4545040"/>
                  <a:pt x="1504172" y="4542447"/>
                  <a:pt x="1495147" y="4546096"/>
                </a:cubicBezTo>
                <a:cubicBezTo>
                  <a:pt x="1473928" y="4554737"/>
                  <a:pt x="1456742" y="4547536"/>
                  <a:pt x="1438211" y="4538991"/>
                </a:cubicBezTo>
                <a:cubicBezTo>
                  <a:pt x="1419967" y="4530541"/>
                  <a:pt x="1400764" y="4523821"/>
                  <a:pt x="1381370" y="4518251"/>
                </a:cubicBezTo>
                <a:cubicBezTo>
                  <a:pt x="1374073" y="4516235"/>
                  <a:pt x="1365336" y="4519596"/>
                  <a:pt x="1357270" y="4520267"/>
                </a:cubicBezTo>
                <a:cubicBezTo>
                  <a:pt x="1354389" y="4520460"/>
                  <a:pt x="1351220" y="4520748"/>
                  <a:pt x="1348629" y="4519788"/>
                </a:cubicBezTo>
                <a:cubicBezTo>
                  <a:pt x="1323569" y="4510570"/>
                  <a:pt x="1298124" y="4503561"/>
                  <a:pt x="1270953" y="4508361"/>
                </a:cubicBezTo>
                <a:cubicBezTo>
                  <a:pt x="1268457" y="4508842"/>
                  <a:pt x="1265672" y="4507786"/>
                  <a:pt x="1263175" y="4507114"/>
                </a:cubicBezTo>
                <a:cubicBezTo>
                  <a:pt x="1250981" y="4503657"/>
                  <a:pt x="1239075" y="4498184"/>
                  <a:pt x="1226690" y="4496936"/>
                </a:cubicBezTo>
                <a:cubicBezTo>
                  <a:pt x="1196157" y="4493864"/>
                  <a:pt x="1165433" y="4492615"/>
                  <a:pt x="1134706" y="4490599"/>
                </a:cubicBezTo>
                <a:cubicBezTo>
                  <a:pt x="1132786" y="4490503"/>
                  <a:pt x="1130770" y="4490503"/>
                  <a:pt x="1129042" y="4489831"/>
                </a:cubicBezTo>
                <a:cubicBezTo>
                  <a:pt x="1117712" y="4485702"/>
                  <a:pt x="1107823" y="4487047"/>
                  <a:pt x="1098220" y="4494919"/>
                </a:cubicBezTo>
                <a:cubicBezTo>
                  <a:pt x="1093996" y="4498376"/>
                  <a:pt x="1088235" y="4500200"/>
                  <a:pt x="1082955" y="4502121"/>
                </a:cubicBezTo>
                <a:cubicBezTo>
                  <a:pt x="1075177" y="4505002"/>
                  <a:pt x="1067208" y="4507786"/>
                  <a:pt x="1059143" y="4509610"/>
                </a:cubicBezTo>
                <a:cubicBezTo>
                  <a:pt x="1051173" y="4511338"/>
                  <a:pt x="1042628" y="4513738"/>
                  <a:pt x="1034947" y="4512395"/>
                </a:cubicBezTo>
                <a:cubicBezTo>
                  <a:pt x="1021121" y="4509994"/>
                  <a:pt x="1007966" y="4504618"/>
                  <a:pt x="994332" y="4501064"/>
                </a:cubicBezTo>
                <a:cubicBezTo>
                  <a:pt x="989628" y="4499816"/>
                  <a:pt x="984442" y="4500009"/>
                  <a:pt x="979546" y="4499912"/>
                </a:cubicBezTo>
                <a:cubicBezTo>
                  <a:pt x="968312" y="4499625"/>
                  <a:pt x="956790" y="4502409"/>
                  <a:pt x="946613" y="4494440"/>
                </a:cubicBezTo>
                <a:cubicBezTo>
                  <a:pt x="937204" y="4486951"/>
                  <a:pt x="927697" y="4489158"/>
                  <a:pt x="917808" y="4494824"/>
                </a:cubicBezTo>
                <a:cubicBezTo>
                  <a:pt x="910703" y="4498857"/>
                  <a:pt x="902639" y="4502025"/>
                  <a:pt x="894669" y="4503561"/>
                </a:cubicBezTo>
                <a:cubicBezTo>
                  <a:pt x="883723" y="4505673"/>
                  <a:pt x="872873" y="4506538"/>
                  <a:pt x="861063" y="4505289"/>
                </a:cubicBezTo>
                <a:cubicBezTo>
                  <a:pt x="852710" y="4504425"/>
                  <a:pt x="845892" y="4504041"/>
                  <a:pt x="839363" y="4498952"/>
                </a:cubicBezTo>
                <a:cubicBezTo>
                  <a:pt x="838308" y="4498184"/>
                  <a:pt x="836388" y="4497992"/>
                  <a:pt x="834947" y="4498089"/>
                </a:cubicBezTo>
                <a:cubicBezTo>
                  <a:pt x="816032" y="4499721"/>
                  <a:pt x="797309" y="4498857"/>
                  <a:pt x="778202" y="4497704"/>
                </a:cubicBezTo>
                <a:cubicBezTo>
                  <a:pt x="753911" y="4496168"/>
                  <a:pt x="728370" y="4500680"/>
                  <a:pt x="707343" y="4516811"/>
                </a:cubicBezTo>
                <a:cubicBezTo>
                  <a:pt x="704271" y="4519212"/>
                  <a:pt x="699662" y="4520267"/>
                  <a:pt x="695629" y="4520844"/>
                </a:cubicBezTo>
                <a:cubicBezTo>
                  <a:pt x="676618" y="4523340"/>
                  <a:pt x="657511" y="4525069"/>
                  <a:pt x="638500" y="4527853"/>
                </a:cubicBezTo>
                <a:cubicBezTo>
                  <a:pt x="628130" y="4529389"/>
                  <a:pt x="617280" y="4530734"/>
                  <a:pt x="607872" y="4534958"/>
                </a:cubicBezTo>
                <a:cubicBezTo>
                  <a:pt x="598655" y="4539086"/>
                  <a:pt x="591260" y="4543983"/>
                  <a:pt x="585788" y="4535342"/>
                </a:cubicBezTo>
                <a:cubicBezTo>
                  <a:pt x="575995" y="4539951"/>
                  <a:pt x="567448" y="4543792"/>
                  <a:pt x="559097" y="4547920"/>
                </a:cubicBezTo>
                <a:cubicBezTo>
                  <a:pt x="556023" y="4549456"/>
                  <a:pt x="553431" y="4551953"/>
                  <a:pt x="550358" y="4553393"/>
                </a:cubicBezTo>
                <a:cubicBezTo>
                  <a:pt x="547093" y="4554930"/>
                  <a:pt x="543445" y="4555889"/>
                  <a:pt x="539893" y="4556657"/>
                </a:cubicBezTo>
                <a:cubicBezTo>
                  <a:pt x="524050" y="4560114"/>
                  <a:pt x="508207" y="4563282"/>
                  <a:pt x="492462" y="4567027"/>
                </a:cubicBezTo>
                <a:cubicBezTo>
                  <a:pt x="489388" y="4567795"/>
                  <a:pt x="486796" y="4570868"/>
                  <a:pt x="484011" y="4572884"/>
                </a:cubicBezTo>
                <a:cubicBezTo>
                  <a:pt x="482187" y="4574228"/>
                  <a:pt x="480363" y="4576244"/>
                  <a:pt x="478346" y="4576533"/>
                </a:cubicBezTo>
                <a:cubicBezTo>
                  <a:pt x="462984" y="4578837"/>
                  <a:pt x="447718" y="4581526"/>
                  <a:pt x="432260" y="4582678"/>
                </a:cubicBezTo>
                <a:cubicBezTo>
                  <a:pt x="419298" y="4583637"/>
                  <a:pt x="406815" y="4583350"/>
                  <a:pt x="403455" y="4600056"/>
                </a:cubicBezTo>
                <a:cubicBezTo>
                  <a:pt x="402879" y="4602937"/>
                  <a:pt x="398750" y="4606010"/>
                  <a:pt x="395583" y="4607449"/>
                </a:cubicBezTo>
                <a:cubicBezTo>
                  <a:pt x="386557" y="4611578"/>
                  <a:pt x="376954" y="4614362"/>
                  <a:pt x="368025" y="4618587"/>
                </a:cubicBezTo>
                <a:cubicBezTo>
                  <a:pt x="338741" y="4632701"/>
                  <a:pt x="308113" y="4641631"/>
                  <a:pt x="275371" y="4639999"/>
                </a:cubicBezTo>
                <a:cubicBezTo>
                  <a:pt x="265194" y="4639519"/>
                  <a:pt x="255304" y="4634333"/>
                  <a:pt x="248871" y="4632413"/>
                </a:cubicBezTo>
                <a:cubicBezTo>
                  <a:pt x="230341" y="4639999"/>
                  <a:pt x="214786" y="4647296"/>
                  <a:pt x="198559" y="4652768"/>
                </a:cubicBezTo>
                <a:cubicBezTo>
                  <a:pt x="184253" y="4657665"/>
                  <a:pt x="169274" y="4660738"/>
                  <a:pt x="154583" y="4664290"/>
                </a:cubicBezTo>
                <a:cubicBezTo>
                  <a:pt x="149206" y="4665635"/>
                  <a:pt x="143734" y="4666403"/>
                  <a:pt x="138261" y="4667075"/>
                </a:cubicBezTo>
                <a:cubicBezTo>
                  <a:pt x="121171" y="4669187"/>
                  <a:pt x="103312" y="4664099"/>
                  <a:pt x="86606" y="4672164"/>
                </a:cubicBezTo>
                <a:cubicBezTo>
                  <a:pt x="77868" y="4676389"/>
                  <a:pt x="69226" y="4681477"/>
                  <a:pt x="60009" y="4683686"/>
                </a:cubicBezTo>
                <a:cubicBezTo>
                  <a:pt x="50120" y="4686086"/>
                  <a:pt x="40446" y="4689831"/>
                  <a:pt x="30568" y="4692507"/>
                </a:cubicBezTo>
                <a:lnTo>
                  <a:pt x="0" y="4694912"/>
                </a:lnTo>
                <a:lnTo>
                  <a:pt x="0" y="433833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6E3368C-B3A5-484E-8070-EC7E903F8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4000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2A2B9B4-6095-47C2-8BBC-4792C5C7A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4000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blipFill dpi="0" rotWithShape="1">
            <a:blip r:embed="rId3">
              <a:alphaModFix amt="5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Řečová bublina: obdélníkový bublinový popisek se zakulacenými rohy 2">
            <a:extLst>
              <a:ext uri="{FF2B5EF4-FFF2-40B4-BE49-F238E27FC236}">
                <a16:creationId xmlns:a16="http://schemas.microsoft.com/office/drawing/2014/main" id="{E7A3716B-8FD8-4436-A7FE-577744E10665}"/>
              </a:ext>
            </a:extLst>
          </p:cNvPr>
          <p:cNvSpPr/>
          <p:nvPr/>
        </p:nvSpPr>
        <p:spPr>
          <a:xfrm>
            <a:off x="1093538" y="5007849"/>
            <a:ext cx="2240911" cy="951649"/>
          </a:xfrm>
          <a:prstGeom prst="wedgeRoundRectCallou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200"/>
              <a:t>SÉRIE</a:t>
            </a:r>
          </a:p>
        </p:txBody>
      </p:sp>
    </p:spTree>
    <p:extLst>
      <p:ext uri="{BB962C8B-B14F-4D97-AF65-F5344CB8AC3E}">
        <p14:creationId xmlns:p14="http://schemas.microsoft.com/office/powerpoint/2010/main" val="184237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964CBE2-084A-47DF-A704-CF5F6217B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A6B74C0-E9C0-408B-9796-9BA4DBEF9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942975"/>
            <a:ext cx="4352925" cy="2474451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2000" dirty="0">
                <a:ea typeface="+mj-lt"/>
                <a:cs typeface="+mj-lt"/>
              </a:rPr>
              <a:t>57. STÍNÍTKO NA SVÍČKU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SÉRIE: 53. - 58.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HMOTNOST: 2413g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ROZMĚRY: d 27cm/š 18cm/v 17cm</a:t>
            </a:r>
            <a:br>
              <a:rPr lang="en-US" sz="2000" dirty="0">
                <a:ea typeface="+mj-lt"/>
                <a:cs typeface="+mj-lt"/>
              </a:rPr>
            </a:br>
            <a:br>
              <a:rPr lang="en-US" sz="2000" dirty="0">
                <a:ea typeface="+mj-lt"/>
                <a:cs typeface="+mj-lt"/>
              </a:rPr>
            </a:br>
            <a:endParaRPr lang="en-US" sz="2000" dirty="0">
              <a:ea typeface="+mj-lt"/>
              <a:cs typeface="+mj-lt"/>
            </a:endParaRPr>
          </a:p>
          <a:p>
            <a:endParaRPr lang="en-US" sz="2000">
              <a:ea typeface="+mj-lt"/>
              <a:cs typeface="+mj-lt"/>
            </a:endParaRPr>
          </a:p>
          <a:p>
            <a:endParaRPr lang="en-US" sz="2000"/>
          </a:p>
        </p:txBody>
      </p:sp>
      <p:pic>
        <p:nvPicPr>
          <p:cNvPr id="5" name="Obrázek 5" descr="Obsah obrázku boty, tmavé, motor, ozubené kolo&#10;&#10;Popis se vygeneroval automaticky.">
            <a:extLst>
              <a:ext uri="{FF2B5EF4-FFF2-40B4-BE49-F238E27FC236}">
                <a16:creationId xmlns:a16="http://schemas.microsoft.com/office/drawing/2014/main" id="{059CF31C-18B3-4B79-9BB7-24F10F4911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98" r="1" b="12452"/>
          <a:stretch/>
        </p:blipFill>
        <p:spPr>
          <a:xfrm>
            <a:off x="5334000" y="762000"/>
            <a:ext cx="6095524" cy="4707593"/>
          </a:xfrm>
          <a:custGeom>
            <a:avLst/>
            <a:gdLst/>
            <a:ahLst/>
            <a:cxnLst/>
            <a:rect l="l" t="t" r="r" b="b"/>
            <a:pathLst>
              <a:path w="6095524" h="4707593">
                <a:moveTo>
                  <a:pt x="0" y="0"/>
                </a:moveTo>
                <a:lnTo>
                  <a:pt x="6095524" y="0"/>
                </a:lnTo>
                <a:lnTo>
                  <a:pt x="6095524" y="3296937"/>
                </a:lnTo>
                <a:lnTo>
                  <a:pt x="6095524" y="3518571"/>
                </a:lnTo>
                <a:lnTo>
                  <a:pt x="6061052" y="3534000"/>
                </a:lnTo>
                <a:cubicBezTo>
                  <a:pt x="6054332" y="3536785"/>
                  <a:pt x="6046938" y="3538321"/>
                  <a:pt x="6040890" y="3542065"/>
                </a:cubicBezTo>
                <a:cubicBezTo>
                  <a:pt x="6013044" y="3559156"/>
                  <a:pt x="5986064" y="3577591"/>
                  <a:pt x="5957836" y="3594010"/>
                </a:cubicBezTo>
                <a:cubicBezTo>
                  <a:pt x="5928744" y="3611004"/>
                  <a:pt x="5902724" y="3631071"/>
                  <a:pt x="5882656" y="3658244"/>
                </a:cubicBezTo>
                <a:cubicBezTo>
                  <a:pt x="5864029" y="3683496"/>
                  <a:pt x="5845978" y="3709131"/>
                  <a:pt x="5827448" y="3734479"/>
                </a:cubicBezTo>
                <a:cubicBezTo>
                  <a:pt x="5822743" y="3740912"/>
                  <a:pt x="5818422" y="3748498"/>
                  <a:pt x="5811989" y="3752627"/>
                </a:cubicBezTo>
                <a:cubicBezTo>
                  <a:pt x="5798643" y="3761268"/>
                  <a:pt x="5784048" y="3768277"/>
                  <a:pt x="5769742" y="3775382"/>
                </a:cubicBezTo>
                <a:cubicBezTo>
                  <a:pt x="5757452" y="3781431"/>
                  <a:pt x="5744394" y="3785943"/>
                  <a:pt x="5732393" y="3792472"/>
                </a:cubicBezTo>
                <a:cubicBezTo>
                  <a:pt x="5722792" y="3797658"/>
                  <a:pt x="5714246" y="3804859"/>
                  <a:pt x="5705316" y="3811388"/>
                </a:cubicBezTo>
                <a:cubicBezTo>
                  <a:pt x="5697539" y="3817052"/>
                  <a:pt x="5688994" y="3821949"/>
                  <a:pt x="5682465" y="3828767"/>
                </a:cubicBezTo>
                <a:cubicBezTo>
                  <a:pt x="5666526" y="3845281"/>
                  <a:pt x="5650491" y="3861508"/>
                  <a:pt x="5630712" y="3873702"/>
                </a:cubicBezTo>
                <a:cubicBezTo>
                  <a:pt x="5611221" y="3885799"/>
                  <a:pt x="5592786" y="3899338"/>
                  <a:pt x="5573392" y="3911628"/>
                </a:cubicBezTo>
                <a:cubicBezTo>
                  <a:pt x="5554380" y="3923630"/>
                  <a:pt x="5537194" y="3936783"/>
                  <a:pt x="5527304" y="3958099"/>
                </a:cubicBezTo>
                <a:cubicBezTo>
                  <a:pt x="5522888" y="3967508"/>
                  <a:pt x="5516646" y="3977782"/>
                  <a:pt x="5508293" y="3983255"/>
                </a:cubicBezTo>
                <a:cubicBezTo>
                  <a:pt x="5496387" y="3991032"/>
                  <a:pt x="5481313" y="3993817"/>
                  <a:pt x="5468350" y="4000442"/>
                </a:cubicBezTo>
                <a:cubicBezTo>
                  <a:pt x="5453084" y="4008219"/>
                  <a:pt x="5435418" y="4014940"/>
                  <a:pt x="5425048" y="4027326"/>
                </a:cubicBezTo>
                <a:cubicBezTo>
                  <a:pt x="5415830" y="4038368"/>
                  <a:pt x="5406517" y="4047009"/>
                  <a:pt x="5394322" y="4054018"/>
                </a:cubicBezTo>
                <a:cubicBezTo>
                  <a:pt x="5385778" y="4058915"/>
                  <a:pt x="5379441" y="4067844"/>
                  <a:pt x="5370608" y="4071877"/>
                </a:cubicBezTo>
                <a:cubicBezTo>
                  <a:pt x="5358990" y="4077254"/>
                  <a:pt x="5347276" y="4081479"/>
                  <a:pt x="5337098" y="4089832"/>
                </a:cubicBezTo>
                <a:cubicBezTo>
                  <a:pt x="5326536" y="4098473"/>
                  <a:pt x="5314535" y="4105290"/>
                  <a:pt x="5303493" y="4113356"/>
                </a:cubicBezTo>
                <a:cubicBezTo>
                  <a:pt x="5297636" y="4117676"/>
                  <a:pt x="5292835" y="4123341"/>
                  <a:pt x="5287171" y="4127854"/>
                </a:cubicBezTo>
                <a:cubicBezTo>
                  <a:pt x="5276801" y="4136111"/>
                  <a:pt x="5266239" y="4144176"/>
                  <a:pt x="5255581" y="4151953"/>
                </a:cubicBezTo>
                <a:cubicBezTo>
                  <a:pt x="5244924" y="4159731"/>
                  <a:pt x="5234746" y="4168756"/>
                  <a:pt x="5223032" y="4174421"/>
                </a:cubicBezTo>
                <a:cubicBezTo>
                  <a:pt x="5203062" y="4184023"/>
                  <a:pt x="5181266" y="4189784"/>
                  <a:pt x="5161870" y="4200153"/>
                </a:cubicBezTo>
                <a:cubicBezTo>
                  <a:pt x="5142188" y="4210714"/>
                  <a:pt x="5123656" y="4223965"/>
                  <a:pt x="5106182" y="4237983"/>
                </a:cubicBezTo>
                <a:cubicBezTo>
                  <a:pt x="5092356" y="4249025"/>
                  <a:pt x="5079394" y="4259971"/>
                  <a:pt x="5062014" y="4265635"/>
                </a:cubicBezTo>
                <a:cubicBezTo>
                  <a:pt x="5052317" y="4268804"/>
                  <a:pt x="5042140" y="4275717"/>
                  <a:pt x="5036282" y="4283783"/>
                </a:cubicBezTo>
                <a:cubicBezTo>
                  <a:pt x="5023608" y="4301353"/>
                  <a:pt x="5007382" y="4313739"/>
                  <a:pt x="4989043" y="4324301"/>
                </a:cubicBezTo>
                <a:cubicBezTo>
                  <a:pt x="4964559" y="4338511"/>
                  <a:pt x="4940363" y="4353009"/>
                  <a:pt x="4915783" y="4366931"/>
                </a:cubicBezTo>
                <a:cubicBezTo>
                  <a:pt x="4901286" y="4375189"/>
                  <a:pt x="4886884" y="4383926"/>
                  <a:pt x="4871520" y="4389975"/>
                </a:cubicBezTo>
                <a:cubicBezTo>
                  <a:pt x="4840124" y="4402457"/>
                  <a:pt x="4807959" y="4413114"/>
                  <a:pt x="4776274" y="4424733"/>
                </a:cubicBezTo>
                <a:cubicBezTo>
                  <a:pt x="4765904" y="4428477"/>
                  <a:pt x="4756110" y="4433854"/>
                  <a:pt x="4745548" y="4437119"/>
                </a:cubicBezTo>
                <a:cubicBezTo>
                  <a:pt x="4734122" y="4440671"/>
                  <a:pt x="4721834" y="4441727"/>
                  <a:pt x="4710408" y="4445280"/>
                </a:cubicBezTo>
                <a:cubicBezTo>
                  <a:pt x="4691396" y="4451136"/>
                  <a:pt x="4672961" y="4458626"/>
                  <a:pt x="4653950" y="4464579"/>
                </a:cubicBezTo>
                <a:cubicBezTo>
                  <a:pt x="4617272" y="4476005"/>
                  <a:pt x="4580498" y="4486951"/>
                  <a:pt x="4543725" y="4497800"/>
                </a:cubicBezTo>
                <a:cubicBezTo>
                  <a:pt x="4535852" y="4500105"/>
                  <a:pt x="4527306" y="4500393"/>
                  <a:pt x="4519530" y="4502889"/>
                </a:cubicBezTo>
                <a:cubicBezTo>
                  <a:pt x="4498886" y="4509610"/>
                  <a:pt x="4478338" y="4516907"/>
                  <a:pt x="4457887" y="4524300"/>
                </a:cubicBezTo>
                <a:cubicBezTo>
                  <a:pt x="4445502" y="4528813"/>
                  <a:pt x="4433403" y="4534382"/>
                  <a:pt x="4420922" y="4538702"/>
                </a:cubicBezTo>
                <a:cubicBezTo>
                  <a:pt x="4410936" y="4542159"/>
                  <a:pt x="4400662" y="4544847"/>
                  <a:pt x="4390292" y="4546960"/>
                </a:cubicBezTo>
                <a:cubicBezTo>
                  <a:pt x="4381363" y="4548785"/>
                  <a:pt x="4372050" y="4548592"/>
                  <a:pt x="4363216" y="4550801"/>
                </a:cubicBezTo>
                <a:cubicBezTo>
                  <a:pt x="4339308" y="4556753"/>
                  <a:pt x="4315689" y="4563475"/>
                  <a:pt x="4291973" y="4569811"/>
                </a:cubicBezTo>
                <a:cubicBezTo>
                  <a:pt x="4282468" y="4572308"/>
                  <a:pt x="4272770" y="4574133"/>
                  <a:pt x="4263552" y="4577301"/>
                </a:cubicBezTo>
                <a:cubicBezTo>
                  <a:pt x="4238876" y="4585654"/>
                  <a:pt x="4214585" y="4595159"/>
                  <a:pt x="4189813" y="4603033"/>
                </a:cubicBezTo>
                <a:cubicBezTo>
                  <a:pt x="4169266" y="4609562"/>
                  <a:pt x="4148142" y="4614266"/>
                  <a:pt x="4127306" y="4620027"/>
                </a:cubicBezTo>
                <a:cubicBezTo>
                  <a:pt x="4118473" y="4622524"/>
                  <a:pt x="4110024" y="4626077"/>
                  <a:pt x="4101192" y="4628188"/>
                </a:cubicBezTo>
                <a:cubicBezTo>
                  <a:pt x="4081412" y="4632990"/>
                  <a:pt x="4061345" y="4637022"/>
                  <a:pt x="4041470" y="4641823"/>
                </a:cubicBezTo>
                <a:cubicBezTo>
                  <a:pt x="4030139" y="4644607"/>
                  <a:pt x="4019194" y="4649600"/>
                  <a:pt x="4007672" y="4651425"/>
                </a:cubicBezTo>
                <a:cubicBezTo>
                  <a:pt x="3980308" y="4655745"/>
                  <a:pt x="3952752" y="4658817"/>
                  <a:pt x="3925195" y="4662274"/>
                </a:cubicBezTo>
                <a:cubicBezTo>
                  <a:pt x="3896776" y="4665826"/>
                  <a:pt x="3868451" y="4669571"/>
                  <a:pt x="3840029" y="4672739"/>
                </a:cubicBezTo>
                <a:cubicBezTo>
                  <a:pt x="3824475" y="4674372"/>
                  <a:pt x="3808824" y="4674660"/>
                  <a:pt x="3793270" y="4676196"/>
                </a:cubicBezTo>
                <a:cubicBezTo>
                  <a:pt x="3779636" y="4677541"/>
                  <a:pt x="3766098" y="4680037"/>
                  <a:pt x="3752464" y="4681670"/>
                </a:cubicBezTo>
                <a:cubicBezTo>
                  <a:pt x="3740654" y="4683013"/>
                  <a:pt x="3728748" y="4683781"/>
                  <a:pt x="3716938" y="4685126"/>
                </a:cubicBezTo>
                <a:cubicBezTo>
                  <a:pt x="3698024" y="4687334"/>
                  <a:pt x="3679204" y="4689831"/>
                  <a:pt x="3660386" y="4692135"/>
                </a:cubicBezTo>
                <a:cubicBezTo>
                  <a:pt x="3652513" y="4692999"/>
                  <a:pt x="3644255" y="4695399"/>
                  <a:pt x="3636862" y="4693960"/>
                </a:cubicBezTo>
                <a:cubicBezTo>
                  <a:pt x="3618235" y="4690310"/>
                  <a:pt x="3599896" y="4691367"/>
                  <a:pt x="3581365" y="4693863"/>
                </a:cubicBezTo>
                <a:cubicBezTo>
                  <a:pt x="3575028" y="4694728"/>
                  <a:pt x="3568211" y="4694535"/>
                  <a:pt x="3562066" y="4692903"/>
                </a:cubicBezTo>
                <a:cubicBezTo>
                  <a:pt x="3549488" y="4689638"/>
                  <a:pt x="3537294" y="4685029"/>
                  <a:pt x="3524908" y="4680997"/>
                </a:cubicBezTo>
                <a:cubicBezTo>
                  <a:pt x="3523563" y="4680517"/>
                  <a:pt x="3521931" y="4680421"/>
                  <a:pt x="3520492" y="4680133"/>
                </a:cubicBezTo>
                <a:cubicBezTo>
                  <a:pt x="3512330" y="4678500"/>
                  <a:pt x="3504266" y="4676868"/>
                  <a:pt x="3496103" y="4675428"/>
                </a:cubicBezTo>
                <a:cubicBezTo>
                  <a:pt x="3491687" y="4674660"/>
                  <a:pt x="3487174" y="4674564"/>
                  <a:pt x="3482757" y="4673892"/>
                </a:cubicBezTo>
                <a:cubicBezTo>
                  <a:pt x="3465667" y="4671203"/>
                  <a:pt x="3446848" y="4675716"/>
                  <a:pt x="3432061" y="4664099"/>
                </a:cubicBezTo>
                <a:cubicBezTo>
                  <a:pt x="3422460" y="4656609"/>
                  <a:pt x="3413146" y="4658338"/>
                  <a:pt x="3402873" y="4659490"/>
                </a:cubicBezTo>
                <a:cubicBezTo>
                  <a:pt x="3395096" y="4660354"/>
                  <a:pt x="3387126" y="4660065"/>
                  <a:pt x="3379253" y="4660162"/>
                </a:cubicBezTo>
                <a:cubicBezTo>
                  <a:pt x="3365427" y="4660449"/>
                  <a:pt x="3351601" y="4660546"/>
                  <a:pt x="3337774" y="4661026"/>
                </a:cubicBezTo>
                <a:cubicBezTo>
                  <a:pt x="3333357" y="4661218"/>
                  <a:pt x="3328846" y="4663619"/>
                  <a:pt x="3324524" y="4663235"/>
                </a:cubicBezTo>
                <a:cubicBezTo>
                  <a:pt x="3304553" y="4661410"/>
                  <a:pt x="3284582" y="4658529"/>
                  <a:pt x="3264610" y="4656897"/>
                </a:cubicBezTo>
                <a:cubicBezTo>
                  <a:pt x="3253281" y="4655938"/>
                  <a:pt x="3241663" y="4657761"/>
                  <a:pt x="3230429" y="4656417"/>
                </a:cubicBezTo>
                <a:cubicBezTo>
                  <a:pt x="3217468" y="4654881"/>
                  <a:pt x="3204794" y="4650945"/>
                  <a:pt x="3191927" y="4648544"/>
                </a:cubicBezTo>
                <a:cubicBezTo>
                  <a:pt x="3188375" y="4647872"/>
                  <a:pt x="3184438" y="4648736"/>
                  <a:pt x="3180694" y="4648928"/>
                </a:cubicBezTo>
                <a:cubicBezTo>
                  <a:pt x="3176469" y="4649120"/>
                  <a:pt x="3172340" y="4649504"/>
                  <a:pt x="3168116" y="4649600"/>
                </a:cubicBezTo>
                <a:cubicBezTo>
                  <a:pt x="3155249" y="4649793"/>
                  <a:pt x="3142384" y="4649504"/>
                  <a:pt x="3129517" y="4650177"/>
                </a:cubicBezTo>
                <a:cubicBezTo>
                  <a:pt x="3121644" y="4650561"/>
                  <a:pt x="3113388" y="4654497"/>
                  <a:pt x="3106089" y="4653057"/>
                </a:cubicBezTo>
                <a:cubicBezTo>
                  <a:pt x="3091208" y="4650272"/>
                  <a:pt x="3076325" y="4656513"/>
                  <a:pt x="3061444" y="4651329"/>
                </a:cubicBezTo>
                <a:cubicBezTo>
                  <a:pt x="3056834" y="4649793"/>
                  <a:pt x="3050497" y="4653633"/>
                  <a:pt x="3044928" y="4653825"/>
                </a:cubicBezTo>
                <a:cubicBezTo>
                  <a:pt x="3031006" y="4654305"/>
                  <a:pt x="3017084" y="4654209"/>
                  <a:pt x="3003162" y="4654113"/>
                </a:cubicBezTo>
                <a:cubicBezTo>
                  <a:pt x="2990680" y="4654017"/>
                  <a:pt x="2977717" y="4655361"/>
                  <a:pt x="2965716" y="4652673"/>
                </a:cubicBezTo>
                <a:cubicBezTo>
                  <a:pt x="2953137" y="4649793"/>
                  <a:pt x="2941808" y="4650177"/>
                  <a:pt x="2929614" y="4653441"/>
                </a:cubicBezTo>
                <a:cubicBezTo>
                  <a:pt x="2921260" y="4655649"/>
                  <a:pt x="2912427" y="4655938"/>
                  <a:pt x="2903786" y="4656609"/>
                </a:cubicBezTo>
                <a:cubicBezTo>
                  <a:pt x="2894473" y="4657377"/>
                  <a:pt x="2884199" y="4655361"/>
                  <a:pt x="2875750" y="4658529"/>
                </a:cubicBezTo>
                <a:cubicBezTo>
                  <a:pt x="2850593" y="4667939"/>
                  <a:pt x="2824765" y="4669955"/>
                  <a:pt x="2798458" y="4669955"/>
                </a:cubicBezTo>
                <a:cubicBezTo>
                  <a:pt x="2793656" y="4669955"/>
                  <a:pt x="2788759" y="4668612"/>
                  <a:pt x="2784152" y="4667171"/>
                </a:cubicBezTo>
                <a:cubicBezTo>
                  <a:pt x="2757266" y="4658529"/>
                  <a:pt x="2730286" y="4659297"/>
                  <a:pt x="2702922" y="4664578"/>
                </a:cubicBezTo>
                <a:cubicBezTo>
                  <a:pt x="2697257" y="4665731"/>
                  <a:pt x="2690921" y="4665923"/>
                  <a:pt x="2685256" y="4664771"/>
                </a:cubicBezTo>
                <a:cubicBezTo>
                  <a:pt x="2669317" y="4661410"/>
                  <a:pt x="2653858" y="4655841"/>
                  <a:pt x="2637824" y="4653441"/>
                </a:cubicBezTo>
                <a:cubicBezTo>
                  <a:pt x="2611324" y="4649504"/>
                  <a:pt x="2588377" y="4662754"/>
                  <a:pt x="2564661" y="4671396"/>
                </a:cubicBezTo>
                <a:cubicBezTo>
                  <a:pt x="2542097" y="4679557"/>
                  <a:pt x="2522894" y="4697992"/>
                  <a:pt x="2496201" y="4693863"/>
                </a:cubicBezTo>
                <a:cubicBezTo>
                  <a:pt x="2493514" y="4693479"/>
                  <a:pt x="2490537" y="4696071"/>
                  <a:pt x="2487560" y="4696744"/>
                </a:cubicBezTo>
                <a:cubicBezTo>
                  <a:pt x="2479399" y="4698568"/>
                  <a:pt x="2471238" y="4700776"/>
                  <a:pt x="2462980" y="4701641"/>
                </a:cubicBezTo>
                <a:cubicBezTo>
                  <a:pt x="2452899" y="4702793"/>
                  <a:pt x="2442625" y="4702409"/>
                  <a:pt x="2432544" y="4703369"/>
                </a:cubicBezTo>
                <a:cubicBezTo>
                  <a:pt x="2419581" y="4704521"/>
                  <a:pt x="2406812" y="4707593"/>
                  <a:pt x="2393945" y="4707593"/>
                </a:cubicBezTo>
                <a:cubicBezTo>
                  <a:pt x="2383575" y="4707593"/>
                  <a:pt x="2373302" y="4704041"/>
                  <a:pt x="2363029" y="4702312"/>
                </a:cubicBezTo>
                <a:cubicBezTo>
                  <a:pt x="2348530" y="4699912"/>
                  <a:pt x="2332591" y="4700584"/>
                  <a:pt x="2319821" y="4694439"/>
                </a:cubicBezTo>
                <a:cubicBezTo>
                  <a:pt x="2306188" y="4687910"/>
                  <a:pt x="2293225" y="4684934"/>
                  <a:pt x="2279111" y="4686950"/>
                </a:cubicBezTo>
                <a:cubicBezTo>
                  <a:pt x="2274406" y="4687622"/>
                  <a:pt x="2268357" y="4691655"/>
                  <a:pt x="2266245" y="4695783"/>
                </a:cubicBezTo>
                <a:cubicBezTo>
                  <a:pt x="2261540" y="4705001"/>
                  <a:pt x="2255108" y="4706634"/>
                  <a:pt x="2246370" y="4703464"/>
                </a:cubicBezTo>
                <a:cubicBezTo>
                  <a:pt x="2238785" y="4700776"/>
                  <a:pt x="2229471" y="4699432"/>
                  <a:pt x="2224287" y="4694247"/>
                </a:cubicBezTo>
                <a:cubicBezTo>
                  <a:pt x="2209596" y="4679557"/>
                  <a:pt x="2190873" y="4679077"/>
                  <a:pt x="2172630" y="4675141"/>
                </a:cubicBezTo>
                <a:cubicBezTo>
                  <a:pt x="2161494" y="4672739"/>
                  <a:pt x="2151123" y="4672644"/>
                  <a:pt x="2139985" y="4674276"/>
                </a:cubicBezTo>
                <a:cubicBezTo>
                  <a:pt x="2115790" y="4677925"/>
                  <a:pt x="2092266" y="4672739"/>
                  <a:pt x="2069030" y="4666115"/>
                </a:cubicBezTo>
                <a:cubicBezTo>
                  <a:pt x="2053667" y="4661698"/>
                  <a:pt x="2037921" y="4659010"/>
                  <a:pt x="2022655" y="4654497"/>
                </a:cubicBezTo>
                <a:cubicBezTo>
                  <a:pt x="2011229" y="4651041"/>
                  <a:pt x="1999804" y="4646912"/>
                  <a:pt x="1989339" y="4641343"/>
                </a:cubicBezTo>
                <a:cubicBezTo>
                  <a:pt x="1974167" y="4633181"/>
                  <a:pt x="1960918" y="4620891"/>
                  <a:pt x="1941618" y="4624156"/>
                </a:cubicBezTo>
                <a:cubicBezTo>
                  <a:pt x="1924623" y="4627036"/>
                  <a:pt x="1909262" y="4620988"/>
                  <a:pt x="1893707" y="4615227"/>
                </a:cubicBezTo>
                <a:cubicBezTo>
                  <a:pt x="1882281" y="4611002"/>
                  <a:pt x="1870857" y="4606681"/>
                  <a:pt x="1859045" y="4603993"/>
                </a:cubicBezTo>
                <a:cubicBezTo>
                  <a:pt x="1845027" y="4600824"/>
                  <a:pt x="1829184" y="4602169"/>
                  <a:pt x="1816702" y="4596311"/>
                </a:cubicBezTo>
                <a:cubicBezTo>
                  <a:pt x="1803644" y="4590166"/>
                  <a:pt x="1792795" y="4594295"/>
                  <a:pt x="1781177" y="4596024"/>
                </a:cubicBezTo>
                <a:cubicBezTo>
                  <a:pt x="1762646" y="4598712"/>
                  <a:pt x="1744210" y="4603705"/>
                  <a:pt x="1725488" y="4597368"/>
                </a:cubicBezTo>
                <a:cubicBezTo>
                  <a:pt x="1702733" y="4589687"/>
                  <a:pt x="1680169" y="4581430"/>
                  <a:pt x="1657318" y="4574133"/>
                </a:cubicBezTo>
                <a:cubicBezTo>
                  <a:pt x="1648483" y="4571347"/>
                  <a:pt x="1638980" y="4570195"/>
                  <a:pt x="1629761" y="4568947"/>
                </a:cubicBezTo>
                <a:cubicBezTo>
                  <a:pt x="1621025" y="4567891"/>
                  <a:pt x="1610559" y="4570579"/>
                  <a:pt x="1603837" y="4566547"/>
                </a:cubicBezTo>
                <a:cubicBezTo>
                  <a:pt x="1586554" y="4556178"/>
                  <a:pt x="1568792" y="4551089"/>
                  <a:pt x="1548820" y="4551089"/>
                </a:cubicBezTo>
                <a:cubicBezTo>
                  <a:pt x="1541330" y="4551089"/>
                  <a:pt x="1534033" y="4546768"/>
                  <a:pt x="1526449" y="4545999"/>
                </a:cubicBezTo>
                <a:cubicBezTo>
                  <a:pt x="1516078" y="4545040"/>
                  <a:pt x="1504172" y="4542447"/>
                  <a:pt x="1495147" y="4546096"/>
                </a:cubicBezTo>
                <a:cubicBezTo>
                  <a:pt x="1473928" y="4554737"/>
                  <a:pt x="1456742" y="4547536"/>
                  <a:pt x="1438211" y="4538991"/>
                </a:cubicBezTo>
                <a:cubicBezTo>
                  <a:pt x="1419967" y="4530541"/>
                  <a:pt x="1400764" y="4523821"/>
                  <a:pt x="1381370" y="4518251"/>
                </a:cubicBezTo>
                <a:cubicBezTo>
                  <a:pt x="1374073" y="4516235"/>
                  <a:pt x="1365336" y="4519596"/>
                  <a:pt x="1357270" y="4520267"/>
                </a:cubicBezTo>
                <a:cubicBezTo>
                  <a:pt x="1354389" y="4520460"/>
                  <a:pt x="1351220" y="4520748"/>
                  <a:pt x="1348629" y="4519788"/>
                </a:cubicBezTo>
                <a:cubicBezTo>
                  <a:pt x="1323569" y="4510570"/>
                  <a:pt x="1298124" y="4503561"/>
                  <a:pt x="1270953" y="4508361"/>
                </a:cubicBezTo>
                <a:cubicBezTo>
                  <a:pt x="1268457" y="4508842"/>
                  <a:pt x="1265672" y="4507786"/>
                  <a:pt x="1263175" y="4507114"/>
                </a:cubicBezTo>
                <a:cubicBezTo>
                  <a:pt x="1250981" y="4503657"/>
                  <a:pt x="1239075" y="4498184"/>
                  <a:pt x="1226690" y="4496936"/>
                </a:cubicBezTo>
                <a:cubicBezTo>
                  <a:pt x="1196157" y="4493864"/>
                  <a:pt x="1165433" y="4492615"/>
                  <a:pt x="1134706" y="4490599"/>
                </a:cubicBezTo>
                <a:cubicBezTo>
                  <a:pt x="1132786" y="4490503"/>
                  <a:pt x="1130770" y="4490503"/>
                  <a:pt x="1129042" y="4489831"/>
                </a:cubicBezTo>
                <a:cubicBezTo>
                  <a:pt x="1117712" y="4485702"/>
                  <a:pt x="1107823" y="4487047"/>
                  <a:pt x="1098220" y="4494919"/>
                </a:cubicBezTo>
                <a:cubicBezTo>
                  <a:pt x="1093996" y="4498376"/>
                  <a:pt x="1088235" y="4500200"/>
                  <a:pt x="1082955" y="4502121"/>
                </a:cubicBezTo>
                <a:cubicBezTo>
                  <a:pt x="1075177" y="4505002"/>
                  <a:pt x="1067208" y="4507786"/>
                  <a:pt x="1059143" y="4509610"/>
                </a:cubicBezTo>
                <a:cubicBezTo>
                  <a:pt x="1051173" y="4511338"/>
                  <a:pt x="1042628" y="4513738"/>
                  <a:pt x="1034947" y="4512395"/>
                </a:cubicBezTo>
                <a:cubicBezTo>
                  <a:pt x="1021121" y="4509994"/>
                  <a:pt x="1007966" y="4504618"/>
                  <a:pt x="994332" y="4501064"/>
                </a:cubicBezTo>
                <a:cubicBezTo>
                  <a:pt x="989628" y="4499816"/>
                  <a:pt x="984442" y="4500009"/>
                  <a:pt x="979546" y="4499912"/>
                </a:cubicBezTo>
                <a:cubicBezTo>
                  <a:pt x="968312" y="4499625"/>
                  <a:pt x="956790" y="4502409"/>
                  <a:pt x="946613" y="4494440"/>
                </a:cubicBezTo>
                <a:cubicBezTo>
                  <a:pt x="937204" y="4486951"/>
                  <a:pt x="927697" y="4489158"/>
                  <a:pt x="917808" y="4494824"/>
                </a:cubicBezTo>
                <a:cubicBezTo>
                  <a:pt x="910703" y="4498857"/>
                  <a:pt x="902639" y="4502025"/>
                  <a:pt x="894669" y="4503561"/>
                </a:cubicBezTo>
                <a:cubicBezTo>
                  <a:pt x="883723" y="4505673"/>
                  <a:pt x="872873" y="4506538"/>
                  <a:pt x="861063" y="4505289"/>
                </a:cubicBezTo>
                <a:cubicBezTo>
                  <a:pt x="852710" y="4504425"/>
                  <a:pt x="845892" y="4504041"/>
                  <a:pt x="839363" y="4498952"/>
                </a:cubicBezTo>
                <a:cubicBezTo>
                  <a:pt x="838308" y="4498184"/>
                  <a:pt x="836388" y="4497992"/>
                  <a:pt x="834947" y="4498089"/>
                </a:cubicBezTo>
                <a:cubicBezTo>
                  <a:pt x="816032" y="4499721"/>
                  <a:pt x="797309" y="4498857"/>
                  <a:pt x="778202" y="4497704"/>
                </a:cubicBezTo>
                <a:cubicBezTo>
                  <a:pt x="753911" y="4496168"/>
                  <a:pt x="728370" y="4500680"/>
                  <a:pt x="707343" y="4516811"/>
                </a:cubicBezTo>
                <a:cubicBezTo>
                  <a:pt x="704271" y="4519212"/>
                  <a:pt x="699662" y="4520267"/>
                  <a:pt x="695629" y="4520844"/>
                </a:cubicBezTo>
                <a:cubicBezTo>
                  <a:pt x="676618" y="4523340"/>
                  <a:pt x="657511" y="4525069"/>
                  <a:pt x="638500" y="4527853"/>
                </a:cubicBezTo>
                <a:cubicBezTo>
                  <a:pt x="628130" y="4529389"/>
                  <a:pt x="617280" y="4530734"/>
                  <a:pt x="607872" y="4534958"/>
                </a:cubicBezTo>
                <a:cubicBezTo>
                  <a:pt x="598655" y="4539086"/>
                  <a:pt x="591260" y="4543983"/>
                  <a:pt x="585788" y="4535342"/>
                </a:cubicBezTo>
                <a:cubicBezTo>
                  <a:pt x="575995" y="4539951"/>
                  <a:pt x="567448" y="4543792"/>
                  <a:pt x="559097" y="4547920"/>
                </a:cubicBezTo>
                <a:cubicBezTo>
                  <a:pt x="556023" y="4549456"/>
                  <a:pt x="553431" y="4551953"/>
                  <a:pt x="550358" y="4553393"/>
                </a:cubicBezTo>
                <a:cubicBezTo>
                  <a:pt x="547093" y="4554930"/>
                  <a:pt x="543445" y="4555889"/>
                  <a:pt x="539893" y="4556657"/>
                </a:cubicBezTo>
                <a:cubicBezTo>
                  <a:pt x="524050" y="4560114"/>
                  <a:pt x="508207" y="4563282"/>
                  <a:pt x="492462" y="4567027"/>
                </a:cubicBezTo>
                <a:cubicBezTo>
                  <a:pt x="489388" y="4567795"/>
                  <a:pt x="486796" y="4570868"/>
                  <a:pt x="484011" y="4572884"/>
                </a:cubicBezTo>
                <a:cubicBezTo>
                  <a:pt x="482187" y="4574228"/>
                  <a:pt x="480363" y="4576244"/>
                  <a:pt x="478346" y="4576533"/>
                </a:cubicBezTo>
                <a:cubicBezTo>
                  <a:pt x="462984" y="4578837"/>
                  <a:pt x="447718" y="4581526"/>
                  <a:pt x="432260" y="4582678"/>
                </a:cubicBezTo>
                <a:cubicBezTo>
                  <a:pt x="419298" y="4583637"/>
                  <a:pt x="406815" y="4583350"/>
                  <a:pt x="403455" y="4600056"/>
                </a:cubicBezTo>
                <a:cubicBezTo>
                  <a:pt x="402879" y="4602937"/>
                  <a:pt x="398750" y="4606010"/>
                  <a:pt x="395583" y="4607449"/>
                </a:cubicBezTo>
                <a:cubicBezTo>
                  <a:pt x="386557" y="4611578"/>
                  <a:pt x="376954" y="4614362"/>
                  <a:pt x="368025" y="4618587"/>
                </a:cubicBezTo>
                <a:cubicBezTo>
                  <a:pt x="338741" y="4632701"/>
                  <a:pt x="308113" y="4641631"/>
                  <a:pt x="275371" y="4639999"/>
                </a:cubicBezTo>
                <a:cubicBezTo>
                  <a:pt x="265194" y="4639519"/>
                  <a:pt x="255304" y="4634333"/>
                  <a:pt x="248871" y="4632413"/>
                </a:cubicBezTo>
                <a:cubicBezTo>
                  <a:pt x="230341" y="4639999"/>
                  <a:pt x="214786" y="4647296"/>
                  <a:pt x="198559" y="4652768"/>
                </a:cubicBezTo>
                <a:cubicBezTo>
                  <a:pt x="184253" y="4657665"/>
                  <a:pt x="169274" y="4660738"/>
                  <a:pt x="154583" y="4664290"/>
                </a:cubicBezTo>
                <a:cubicBezTo>
                  <a:pt x="149206" y="4665635"/>
                  <a:pt x="143734" y="4666403"/>
                  <a:pt x="138261" y="4667075"/>
                </a:cubicBezTo>
                <a:cubicBezTo>
                  <a:pt x="121171" y="4669187"/>
                  <a:pt x="103312" y="4664099"/>
                  <a:pt x="86606" y="4672164"/>
                </a:cubicBezTo>
                <a:cubicBezTo>
                  <a:pt x="77868" y="4676389"/>
                  <a:pt x="69226" y="4681477"/>
                  <a:pt x="60009" y="4683686"/>
                </a:cubicBezTo>
                <a:cubicBezTo>
                  <a:pt x="50120" y="4686086"/>
                  <a:pt x="40446" y="4689831"/>
                  <a:pt x="30568" y="4692507"/>
                </a:cubicBezTo>
                <a:lnTo>
                  <a:pt x="0" y="4694912"/>
                </a:lnTo>
                <a:lnTo>
                  <a:pt x="0" y="433833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6E3368C-B3A5-484E-8070-EC7E903F8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4000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2A2B9B4-6095-47C2-8BBC-4792C5C7A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4000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blipFill dpi="0" rotWithShape="1">
            <a:blip r:embed="rId3">
              <a:alphaModFix amt="5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Řečová bublina: obdélníkový bublinový popisek se zakulacenými rohy 2">
            <a:extLst>
              <a:ext uri="{FF2B5EF4-FFF2-40B4-BE49-F238E27FC236}">
                <a16:creationId xmlns:a16="http://schemas.microsoft.com/office/drawing/2014/main" id="{4CE61E97-B51D-410A-A912-A945F6617840}"/>
              </a:ext>
            </a:extLst>
          </p:cNvPr>
          <p:cNvSpPr/>
          <p:nvPr/>
        </p:nvSpPr>
        <p:spPr>
          <a:xfrm>
            <a:off x="1093538" y="5142212"/>
            <a:ext cx="2176334" cy="885261"/>
          </a:xfrm>
          <a:prstGeom prst="wedgeRoundRectCallou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200"/>
              <a:t>SÉRIE</a:t>
            </a:r>
          </a:p>
        </p:txBody>
      </p:sp>
    </p:spTree>
    <p:extLst>
      <p:ext uri="{BB962C8B-B14F-4D97-AF65-F5344CB8AC3E}">
        <p14:creationId xmlns:p14="http://schemas.microsoft.com/office/powerpoint/2010/main" val="226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EB94569-E307-49A6-AEFB-85F869EF9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1163595"/>
            <a:ext cx="6029325" cy="2855956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2000" dirty="0"/>
              <a:t>58. STÍNÍTKO NA SVÍČKU</a:t>
            </a:r>
            <a:br>
              <a:rPr lang="en-US" sz="2000" dirty="0"/>
            </a:br>
            <a:r>
              <a:rPr lang="en-US" sz="2000" dirty="0">
                <a:ea typeface="+mj-lt"/>
                <a:cs typeface="+mj-lt"/>
              </a:rPr>
              <a:t>SÉRIE: 53. - 58.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HMOTNOST: 2303g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ROZMĚRY: d 26cm/š 17cm/v 17cm</a:t>
            </a:r>
            <a:br>
              <a:rPr lang="en-US" sz="2000" dirty="0">
                <a:ea typeface="+mj-lt"/>
                <a:cs typeface="+mj-lt"/>
              </a:rPr>
            </a:br>
            <a:br>
              <a:rPr lang="en-US" sz="2000" dirty="0">
                <a:ea typeface="+mj-lt"/>
                <a:cs typeface="+mj-lt"/>
              </a:rPr>
            </a:br>
            <a:endParaRPr lang="en-US" sz="2000" dirty="0">
              <a:ea typeface="+mj-lt"/>
              <a:cs typeface="+mj-lt"/>
            </a:endParaRPr>
          </a:p>
          <a:p>
            <a:endParaRPr lang="en-US" sz="2000"/>
          </a:p>
          <a:p>
            <a:endParaRPr lang="en-US" sz="3800"/>
          </a:p>
        </p:txBody>
      </p:sp>
      <p:pic>
        <p:nvPicPr>
          <p:cNvPr id="5" name="Obrázek 5" descr="Obsah obrázku exteriér&#10;&#10;Popis se vygeneroval automaticky.">
            <a:extLst>
              <a:ext uri="{FF2B5EF4-FFF2-40B4-BE49-F238E27FC236}">
                <a16:creationId xmlns:a16="http://schemas.microsoft.com/office/drawing/2014/main" id="{E534E45D-1769-403D-B0A1-79301C1222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r="4254"/>
          <a:stretch/>
        </p:blipFill>
        <p:spPr>
          <a:xfrm>
            <a:off x="7648048" y="-1"/>
            <a:ext cx="4543953" cy="6858002"/>
          </a:xfrm>
          <a:custGeom>
            <a:avLst/>
            <a:gdLst/>
            <a:ahLst/>
            <a:cxnLst/>
            <a:rect l="l" t="t" r="r" b="b"/>
            <a:pathLst>
              <a:path w="4543953" h="6858002"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cubicBezTo>
                  <a:pt x="348200" y="2870416"/>
                  <a:pt x="356392" y="2892181"/>
                  <a:pt x="361441" y="2914328"/>
                </a:cubicBez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6"/>
                </a:ln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14887" y="4134256"/>
                </a:lnTo>
                <a:cubicBezTo>
                  <a:pt x="413045" y="4144498"/>
                  <a:pt x="409973" y="4154857"/>
                  <a:pt x="405543" y="4165383"/>
                </a:cubicBez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1638" y="4192388"/>
                </a:lnTo>
                <a:lnTo>
                  <a:pt x="401733" y="4221391"/>
                </a:ln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395828" y="4846490"/>
                  <a:pt x="384397" y="4866958"/>
                  <a:pt x="382691" y="4889275"/>
                </a:cubicBez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81039" y="4952673"/>
                </a:lnTo>
                <a:cubicBezTo>
                  <a:pt x="376253" y="4964604"/>
                  <a:pt x="368680" y="4975511"/>
                  <a:pt x="360964" y="4987037"/>
                </a:cubicBezTo>
                <a:cubicBezTo>
                  <a:pt x="349725" y="5003801"/>
                  <a:pt x="335627" y="5022852"/>
                  <a:pt x="334485" y="5041521"/>
                </a:cubicBezTo>
                <a:cubicBezTo>
                  <a:pt x="332628" y="5073241"/>
                  <a:pt x="310088" y="5101639"/>
                  <a:pt x="308337" y="5133224"/>
                </a:cubicBezTo>
                <a:lnTo>
                  <a:pt x="308337" y="5133225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cubicBezTo>
                  <a:pt x="350964" y="5289657"/>
                  <a:pt x="359489" y="5307422"/>
                  <a:pt x="362870" y="5326163"/>
                </a:cubicBez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5103" y="5507668"/>
                </a:lnTo>
                <a:cubicBezTo>
                  <a:pt x="335056" y="5516503"/>
                  <a:pt x="337532" y="5524837"/>
                  <a:pt x="345723" y="5531694"/>
                </a:cubicBez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cubicBezTo>
                  <a:pt x="164171" y="5900323"/>
                  <a:pt x="156361" y="5918042"/>
                  <a:pt x="154075" y="5935949"/>
                </a:cubicBezTo>
                <a:lnTo>
                  <a:pt x="154075" y="5935950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62457" y="6361540"/>
                </a:lnTo>
                <a:lnTo>
                  <a:pt x="162684" y="6365557"/>
                </a:lnTo>
                <a:lnTo>
                  <a:pt x="163946" y="6387910"/>
                </a:lnTo>
                <a:lnTo>
                  <a:pt x="166047" y="6392243"/>
                </a:lnTo>
                <a:lnTo>
                  <a:pt x="173364" y="6407333"/>
                </a:lnTo>
                <a:lnTo>
                  <a:pt x="173364" y="6407332"/>
                </a:lnTo>
                <a:lnTo>
                  <a:pt x="166047" y="6392243"/>
                </a:lnTo>
                <a:lnTo>
                  <a:pt x="163946" y="6387910"/>
                </a:lnTo>
                <a:lnTo>
                  <a:pt x="162684" y="6365557"/>
                </a:ln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5"/>
                </a:ln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60957" y="5909351"/>
                </a:lnTo>
                <a:cubicBezTo>
                  <a:pt x="164171" y="5900611"/>
                  <a:pt x="168076" y="5892038"/>
                  <a:pt x="171981" y="5883752"/>
                </a:cubicBez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cubicBezTo>
                  <a:pt x="341628" y="5528265"/>
                  <a:pt x="338961" y="5524467"/>
                  <a:pt x="337324" y="5520422"/>
                </a:cubicBez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4317" y="5355014"/>
                </a:lnTo>
                <a:cubicBezTo>
                  <a:pt x="366264" y="5325412"/>
                  <a:pt x="358727" y="5298086"/>
                  <a:pt x="335437" y="5272796"/>
                </a:cubicBez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4"/>
                </a:lnTo>
                <a:lnTo>
                  <a:pt x="315052" y="5166113"/>
                </a:lnTo>
                <a:lnTo>
                  <a:pt x="308337" y="5133225"/>
                </a:lnTo>
                <a:lnTo>
                  <a:pt x="315482" y="5102461"/>
                </a:lnTo>
                <a:cubicBezTo>
                  <a:pt x="322817" y="5082339"/>
                  <a:pt x="333247" y="5062669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72538" y="4969748"/>
                  <a:pt x="383790" y="4953853"/>
                  <a:pt x="385799" y="4933805"/>
                </a:cubicBezTo>
                <a:lnTo>
                  <a:pt x="385799" y="4933805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87469" y="4867614"/>
                </a:lnTo>
                <a:cubicBezTo>
                  <a:pt x="392589" y="4853636"/>
                  <a:pt x="401352" y="4840633"/>
                  <a:pt x="412401" y="4828917"/>
                </a:cubicBez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lnTo>
                  <a:pt x="401733" y="4221391"/>
                </a:lnTo>
                <a:lnTo>
                  <a:pt x="401733" y="4221391"/>
                </a:lnTo>
                <a:lnTo>
                  <a:pt x="401638" y="4192388"/>
                </a:lnTo>
                <a:lnTo>
                  <a:pt x="405543" y="4165384"/>
                </a:lnTo>
                <a:cubicBezTo>
                  <a:pt x="414402" y="4144333"/>
                  <a:pt x="417831" y="4123948"/>
                  <a:pt x="416855" y="4103826"/>
                </a:cubicBez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20"/>
                </a:ln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8"/>
                </a:ln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3"/>
                </a:lnTo>
                <a:lnTo>
                  <a:pt x="366072" y="2947862"/>
                </a:lnTo>
                <a:cubicBezTo>
                  <a:pt x="364965" y="2913982"/>
                  <a:pt x="351534" y="2881226"/>
                  <a:pt x="341533" y="2848793"/>
                </a:cubicBez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16497" y="2426822"/>
                  <a:pt x="410353" y="2444777"/>
                  <a:pt x="409472" y="2463017"/>
                </a:cubicBezTo>
                <a:lnTo>
                  <a:pt x="409472" y="2463018"/>
                </a:lnTo>
                <a:lnTo>
                  <a:pt x="409472" y="2463018"/>
                </a:lnTo>
                <a:cubicBezTo>
                  <a:pt x="408591" y="2481259"/>
                  <a:pt x="412972" y="2499786"/>
                  <a:pt x="418115" y="2518265"/>
                </a:cubicBez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52"/>
                </a:ln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lnTo>
                  <a:pt x="296001" y="2745352"/>
                </a:ln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cubicBezTo>
                  <a:pt x="415544" y="2509025"/>
                  <a:pt x="413163" y="2499773"/>
                  <a:pt x="411535" y="2490551"/>
                </a:cubicBezTo>
                <a:lnTo>
                  <a:pt x="409472" y="2463018"/>
                </a:lnTo>
                <a:lnTo>
                  <a:pt x="415303" y="2435913"/>
                </a:lnTo>
                <a:cubicBezTo>
                  <a:pt x="418938" y="2426977"/>
                  <a:pt x="424451" y="2418154"/>
                  <a:pt x="432404" y="2409486"/>
                </a:cubicBez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2926" y="1453958"/>
                </a:moveTo>
                <a:lnTo>
                  <a:pt x="798723" y="1459073"/>
                </a:lnTo>
                <a:lnTo>
                  <a:pt x="807941" y="1481572"/>
                </a:lnTo>
                <a:lnTo>
                  <a:pt x="798724" y="1459074"/>
                </a:lnTo>
                <a:lnTo>
                  <a:pt x="798723" y="1459073"/>
                </a:lnTo>
                <a:lnTo>
                  <a:pt x="798723" y="1459073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69105" y="298169"/>
                </a:moveTo>
                <a:lnTo>
                  <a:pt x="783887" y="313533"/>
                </a:ln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lnTo>
                  <a:pt x="783887" y="313533"/>
                </a:lnTo>
                <a:lnTo>
                  <a:pt x="783887" y="313533"/>
                </a:ln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58551" y="228948"/>
                </a:lnTo>
                <a:lnTo>
                  <a:pt x="758551" y="228949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4543953" y="2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284400" y="6858001"/>
                </a:ln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lnTo>
                  <a:pt x="311551" y="6702976"/>
                </a:lnTo>
                <a:lnTo>
                  <a:pt x="311551" y="6702976"/>
                </a:lnTo>
                <a:cubicBezTo>
                  <a:pt x="311956" y="6689783"/>
                  <a:pt x="307622" y="6676448"/>
                  <a:pt x="296953" y="6662541"/>
                </a:cubicBezTo>
                <a:cubicBezTo>
                  <a:pt x="293286" y="6657825"/>
                  <a:pt x="290989" y="6651967"/>
                  <a:pt x="289870" y="6645552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lnTo>
                  <a:pt x="328959" y="6564620"/>
                </a:ln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58" y="6625225"/>
                </a:lnTo>
                <a:cubicBezTo>
                  <a:pt x="287762" y="6639108"/>
                  <a:pt x="289619" y="6653111"/>
                  <a:pt x="296953" y="6662542"/>
                </a:cubicBezTo>
                <a:cubicBezTo>
                  <a:pt x="302288" y="6669496"/>
                  <a:pt x="306038" y="6676306"/>
                  <a:pt x="308405" y="6683027"/>
                </a:cubicBezTo>
                <a:lnTo>
                  <a:pt x="311551" y="6702976"/>
                </a:ln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78237" y="6812064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64DEED3-BC52-4F15-8426-D33275CB0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20000" y="-1"/>
            <a:ext cx="874716" cy="6858001"/>
            <a:chOff x="7620000" y="-1"/>
            <a:chExt cx="874716" cy="685800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37D94AD-9CD7-4F7F-B13A-399B37840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F6D3FDC-6FDD-4615-B246-1FC651E95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Řečová bublina: obdélníkový bublinový popisek se zakulacenými rohy 2">
            <a:extLst>
              <a:ext uri="{FF2B5EF4-FFF2-40B4-BE49-F238E27FC236}">
                <a16:creationId xmlns:a16="http://schemas.microsoft.com/office/drawing/2014/main" id="{C86D91EF-AE4C-4F5B-8261-AF93A4F0BAB1}"/>
              </a:ext>
            </a:extLst>
          </p:cNvPr>
          <p:cNvSpPr/>
          <p:nvPr/>
        </p:nvSpPr>
        <p:spPr>
          <a:xfrm>
            <a:off x="1093538" y="5142212"/>
            <a:ext cx="2176334" cy="885261"/>
          </a:xfrm>
          <a:prstGeom prst="wedgeRoundRectCallou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200"/>
              <a:t>SÉRIE</a:t>
            </a:r>
          </a:p>
        </p:txBody>
      </p:sp>
    </p:spTree>
    <p:extLst>
      <p:ext uri="{BB962C8B-B14F-4D97-AF65-F5344CB8AC3E}">
        <p14:creationId xmlns:p14="http://schemas.microsoft.com/office/powerpoint/2010/main" val="272488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6B0479F5-59EA-43F3-BAFC-2606376EB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27D5BD2-141B-4080-8D8E-9E8AD33BA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585208"/>
            <a:ext cx="5905500" cy="1987595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2000" dirty="0"/>
              <a:t>3. SOŠKA  ALIEN PES</a:t>
            </a:r>
            <a:br>
              <a:rPr lang="en-US" sz="2000" dirty="0"/>
            </a:br>
            <a:r>
              <a:rPr lang="en-US" sz="2000" dirty="0"/>
              <a:t>SÉRIE: 1. - 3.</a:t>
            </a:r>
            <a:br>
              <a:rPr lang="en-US" sz="2000" dirty="0"/>
            </a:br>
            <a:r>
              <a:rPr lang="en-US" sz="2000" dirty="0">
                <a:ea typeface="+mj-lt"/>
                <a:cs typeface="+mj-lt"/>
              </a:rPr>
              <a:t>HMOTNOST: 4876g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ROZMĚRY: d 42cm/š 26cm/v 27cm</a:t>
            </a:r>
            <a:br>
              <a:rPr lang="en-US" sz="2000" dirty="0">
                <a:ea typeface="+mj-lt"/>
                <a:cs typeface="+mj-lt"/>
              </a:rPr>
            </a:b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  </a:t>
            </a:r>
            <a:endParaRPr lang="en-US" sz="2000" dirty="0"/>
          </a:p>
          <a:p>
            <a:endParaRPr lang="en-US" sz="2000"/>
          </a:p>
        </p:txBody>
      </p:sp>
      <p:pic>
        <p:nvPicPr>
          <p:cNvPr id="5" name="Obrázek 5" descr="Obsah obrázku interiér&#10;&#10;Popis se vygeneroval automaticky.">
            <a:extLst>
              <a:ext uri="{FF2B5EF4-FFF2-40B4-BE49-F238E27FC236}">
                <a16:creationId xmlns:a16="http://schemas.microsoft.com/office/drawing/2014/main" id="{3DC1B670-AA72-448B-BD51-0C211B82FAD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8" r="1" b="22721"/>
          <a:stretch/>
        </p:blipFill>
        <p:spPr>
          <a:xfrm>
            <a:off x="1" y="2"/>
            <a:ext cx="6000749" cy="4048201"/>
          </a:xfrm>
          <a:custGeom>
            <a:avLst/>
            <a:gdLst/>
            <a:ahLst/>
            <a:cxnLst/>
            <a:rect l="l" t="t" r="r" b="b"/>
            <a:pathLst>
              <a:path w="6000749" h="4048201">
                <a:moveTo>
                  <a:pt x="0" y="0"/>
                </a:moveTo>
                <a:lnTo>
                  <a:pt x="6000749" y="0"/>
                </a:lnTo>
                <a:lnTo>
                  <a:pt x="6000749" y="4048201"/>
                </a:lnTo>
                <a:lnTo>
                  <a:pt x="5944247" y="4045387"/>
                </a:lnTo>
                <a:cubicBezTo>
                  <a:pt x="5912733" y="4040867"/>
                  <a:pt x="5883531" y="4032761"/>
                  <a:pt x="5860259" y="4018993"/>
                </a:cubicBezTo>
                <a:cubicBezTo>
                  <a:pt x="5845522" y="4010145"/>
                  <a:pt x="5815127" y="4009004"/>
                  <a:pt x="5790563" y="4005335"/>
                </a:cubicBezTo>
                <a:cubicBezTo>
                  <a:pt x="5770110" y="4002399"/>
                  <a:pt x="5748643" y="3999987"/>
                  <a:pt x="5726340" y="3999392"/>
                </a:cubicBezTo>
                <a:cubicBezTo>
                  <a:pt x="5702558" y="3998630"/>
                  <a:pt x="5676008" y="3996376"/>
                  <a:pt x="5653401" y="4001303"/>
                </a:cubicBezTo>
                <a:cubicBezTo>
                  <a:pt x="5584839" y="4015993"/>
                  <a:pt x="5528518" y="4014398"/>
                  <a:pt x="5475787" y="3994543"/>
                </a:cubicBezTo>
                <a:cubicBezTo>
                  <a:pt x="5448461" y="3984280"/>
                  <a:pt x="5408578" y="3972789"/>
                  <a:pt x="5376427" y="3977186"/>
                </a:cubicBezTo>
                <a:cubicBezTo>
                  <a:pt x="5298173" y="3987786"/>
                  <a:pt x="5231306" y="3983731"/>
                  <a:pt x="5158711" y="3977849"/>
                </a:cubicBezTo>
                <a:cubicBezTo>
                  <a:pt x="5111928" y="3974139"/>
                  <a:pt x="5059522" y="3974442"/>
                  <a:pt x="5009625" y="3971931"/>
                </a:cubicBezTo>
                <a:cubicBezTo>
                  <a:pt x="4951287" y="3968925"/>
                  <a:pt x="4888949" y="3973666"/>
                  <a:pt x="4849941" y="3947886"/>
                </a:cubicBezTo>
                <a:cubicBezTo>
                  <a:pt x="4845543" y="3945116"/>
                  <a:pt x="4833681" y="3946241"/>
                  <a:pt x="4827520" y="3943911"/>
                </a:cubicBezTo>
                <a:cubicBezTo>
                  <a:pt x="4807945" y="3936885"/>
                  <a:pt x="4783117" y="3931364"/>
                  <a:pt x="4771814" y="3921081"/>
                </a:cubicBezTo>
                <a:cubicBezTo>
                  <a:pt x="4739115" y="3891003"/>
                  <a:pt x="4712325" y="3858949"/>
                  <a:pt x="4682399" y="3827911"/>
                </a:cubicBezTo>
                <a:cubicBezTo>
                  <a:pt x="4675987" y="3821273"/>
                  <a:pt x="4669645" y="3812548"/>
                  <a:pt x="4657971" y="3809870"/>
                </a:cubicBezTo>
                <a:cubicBezTo>
                  <a:pt x="4590588" y="3794559"/>
                  <a:pt x="4522266" y="3780327"/>
                  <a:pt x="4453288" y="3766566"/>
                </a:cubicBezTo>
                <a:cubicBezTo>
                  <a:pt x="4425551" y="3761082"/>
                  <a:pt x="4404161" y="3769423"/>
                  <a:pt x="4382131" y="3783516"/>
                </a:cubicBezTo>
                <a:cubicBezTo>
                  <a:pt x="4360738" y="3796954"/>
                  <a:pt x="4334041" y="3811525"/>
                  <a:pt x="4305858" y="3818191"/>
                </a:cubicBezTo>
                <a:cubicBezTo>
                  <a:pt x="4249453" y="3831335"/>
                  <a:pt x="4190357" y="3840900"/>
                  <a:pt x="4132173" y="3849202"/>
                </a:cubicBezTo>
                <a:cubicBezTo>
                  <a:pt x="4110399" y="3852309"/>
                  <a:pt x="4086246" y="3848957"/>
                  <a:pt x="4065132" y="3846494"/>
                </a:cubicBezTo>
                <a:cubicBezTo>
                  <a:pt x="4025130" y="3841816"/>
                  <a:pt x="3987480" y="3833214"/>
                  <a:pt x="3946286" y="3830407"/>
                </a:cubicBezTo>
                <a:cubicBezTo>
                  <a:pt x="3898481" y="3827220"/>
                  <a:pt x="3868394" y="3815462"/>
                  <a:pt x="3850960" y="3792837"/>
                </a:cubicBezTo>
                <a:cubicBezTo>
                  <a:pt x="3825028" y="3759151"/>
                  <a:pt x="3772121" y="3740642"/>
                  <a:pt x="3710981" y="3728217"/>
                </a:cubicBezTo>
                <a:cubicBezTo>
                  <a:pt x="3633314" y="3712297"/>
                  <a:pt x="3545330" y="3726172"/>
                  <a:pt x="3460521" y="3731663"/>
                </a:cubicBezTo>
                <a:cubicBezTo>
                  <a:pt x="3428049" y="3733842"/>
                  <a:pt x="3394563" y="3736542"/>
                  <a:pt x="3364418" y="3734612"/>
                </a:cubicBezTo>
                <a:cubicBezTo>
                  <a:pt x="3250133" y="3727505"/>
                  <a:pt x="3136002" y="3721509"/>
                  <a:pt x="3013997" y="3739481"/>
                </a:cubicBezTo>
                <a:cubicBezTo>
                  <a:pt x="3004006" y="3740906"/>
                  <a:pt x="2993928" y="3741779"/>
                  <a:pt x="2983805" y="3742278"/>
                </a:cubicBezTo>
                <a:cubicBezTo>
                  <a:pt x="2895979" y="3747067"/>
                  <a:pt x="2805960" y="3756890"/>
                  <a:pt x="2738094" y="3725411"/>
                </a:cubicBezTo>
                <a:cubicBezTo>
                  <a:pt x="2725615" y="3719638"/>
                  <a:pt x="2699242" y="3721135"/>
                  <a:pt x="2678828" y="3721025"/>
                </a:cubicBezTo>
                <a:cubicBezTo>
                  <a:pt x="2643514" y="3721155"/>
                  <a:pt x="2618910" y="3714659"/>
                  <a:pt x="2603910" y="3698860"/>
                </a:cubicBezTo>
                <a:cubicBezTo>
                  <a:pt x="2578519" y="3671516"/>
                  <a:pt x="2549282" y="3645289"/>
                  <a:pt x="2525978" y="3617268"/>
                </a:cubicBezTo>
                <a:cubicBezTo>
                  <a:pt x="2509762" y="3598057"/>
                  <a:pt x="2483468" y="3589913"/>
                  <a:pt x="2444032" y="3586664"/>
                </a:cubicBezTo>
                <a:cubicBezTo>
                  <a:pt x="2421927" y="3584910"/>
                  <a:pt x="2401860" y="3577011"/>
                  <a:pt x="2385112" y="3569392"/>
                </a:cubicBezTo>
                <a:cubicBezTo>
                  <a:pt x="2364860" y="3560197"/>
                  <a:pt x="2352980" y="3545842"/>
                  <a:pt x="2331129" y="3538198"/>
                </a:cubicBezTo>
                <a:cubicBezTo>
                  <a:pt x="2277762" y="3518999"/>
                  <a:pt x="2258266" y="3492136"/>
                  <a:pt x="2269566" y="3453894"/>
                </a:cubicBezTo>
                <a:cubicBezTo>
                  <a:pt x="2279659" y="3419977"/>
                  <a:pt x="2235034" y="3382914"/>
                  <a:pt x="2183419" y="3383669"/>
                </a:cubicBezTo>
                <a:cubicBezTo>
                  <a:pt x="2126349" y="3384447"/>
                  <a:pt x="2085261" y="3372185"/>
                  <a:pt x="2042813" y="3358037"/>
                </a:cubicBezTo>
                <a:cubicBezTo>
                  <a:pt x="2019099" y="3350091"/>
                  <a:pt x="1986669" y="3344900"/>
                  <a:pt x="1956288" y="3346401"/>
                </a:cubicBezTo>
                <a:cubicBezTo>
                  <a:pt x="1840886" y="3351916"/>
                  <a:pt x="1735315" y="3380383"/>
                  <a:pt x="1630190" y="3417096"/>
                </a:cubicBezTo>
                <a:cubicBezTo>
                  <a:pt x="1561494" y="3441060"/>
                  <a:pt x="1483492" y="3455965"/>
                  <a:pt x="1408608" y="3472313"/>
                </a:cubicBezTo>
                <a:cubicBezTo>
                  <a:pt x="1385284" y="3477339"/>
                  <a:pt x="1354772" y="3477918"/>
                  <a:pt x="1333449" y="3473973"/>
                </a:cubicBezTo>
                <a:cubicBezTo>
                  <a:pt x="1258677" y="3460472"/>
                  <a:pt x="1184155" y="3446180"/>
                  <a:pt x="1113854" y="3428265"/>
                </a:cubicBezTo>
                <a:cubicBezTo>
                  <a:pt x="1048427" y="3411356"/>
                  <a:pt x="977291" y="3410553"/>
                  <a:pt x="902724" y="3424024"/>
                </a:cubicBezTo>
                <a:cubicBezTo>
                  <a:pt x="848399" y="3433852"/>
                  <a:pt x="798480" y="3436253"/>
                  <a:pt x="746075" y="3436555"/>
                </a:cubicBezTo>
                <a:cubicBezTo>
                  <a:pt x="702394" y="3436745"/>
                  <a:pt x="654694" y="3439396"/>
                  <a:pt x="611517" y="3448201"/>
                </a:cubicBezTo>
                <a:cubicBezTo>
                  <a:pt x="551003" y="3460611"/>
                  <a:pt x="499904" y="3462426"/>
                  <a:pt x="448281" y="3450343"/>
                </a:cubicBezTo>
                <a:cubicBezTo>
                  <a:pt x="420771" y="3443882"/>
                  <a:pt x="386449" y="3443304"/>
                  <a:pt x="354390" y="3440702"/>
                </a:cubicBezTo>
                <a:cubicBezTo>
                  <a:pt x="305001" y="3436609"/>
                  <a:pt x="254061" y="3434435"/>
                  <a:pt x="205560" y="3428894"/>
                </a:cubicBezTo>
                <a:cubicBezTo>
                  <a:pt x="153378" y="3423121"/>
                  <a:pt x="104769" y="3411741"/>
                  <a:pt x="51784" y="3407972"/>
                </a:cubicBezTo>
                <a:lnTo>
                  <a:pt x="0" y="3398392"/>
                </a:lnTo>
                <a:close/>
              </a:path>
            </a:pathLst>
          </a:custGeom>
        </p:spPr>
      </p:pic>
      <p:pic>
        <p:nvPicPr>
          <p:cNvPr id="6" name="Obrázek 6" descr="Obsah obrázku přepážka&#10;&#10;Popis se vygeneroval automaticky.">
            <a:extLst>
              <a:ext uri="{FF2B5EF4-FFF2-40B4-BE49-F238E27FC236}">
                <a16:creationId xmlns:a16="http://schemas.microsoft.com/office/drawing/2014/main" id="{D315465C-EDEA-4760-9C43-EC27DCE9BD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" b="1"/>
          <a:stretch/>
        </p:blipFill>
        <p:spPr>
          <a:xfrm>
            <a:off x="6191250" y="10"/>
            <a:ext cx="6000750" cy="4038328"/>
          </a:xfrm>
          <a:custGeom>
            <a:avLst/>
            <a:gdLst/>
            <a:ahLst/>
            <a:cxnLst/>
            <a:rect l="l" t="t" r="r" b="b"/>
            <a:pathLst>
              <a:path w="6000750" h="4038338">
                <a:moveTo>
                  <a:pt x="0" y="0"/>
                </a:moveTo>
                <a:lnTo>
                  <a:pt x="6000750" y="0"/>
                </a:lnTo>
                <a:lnTo>
                  <a:pt x="6000750" y="3014035"/>
                </a:lnTo>
                <a:lnTo>
                  <a:pt x="5966830" y="3028116"/>
                </a:lnTo>
                <a:cubicBezTo>
                  <a:pt x="5952443" y="3034512"/>
                  <a:pt x="5934250" y="3039750"/>
                  <a:pt x="5924081" y="3047622"/>
                </a:cubicBezTo>
                <a:cubicBezTo>
                  <a:pt x="5872250" y="3087682"/>
                  <a:pt x="5801533" y="3089841"/>
                  <a:pt x="5731624" y="3095095"/>
                </a:cubicBezTo>
                <a:cubicBezTo>
                  <a:pt x="5719354" y="3095902"/>
                  <a:pt x="5704534" y="3096694"/>
                  <a:pt x="5694549" y="3100763"/>
                </a:cubicBezTo>
                <a:cubicBezTo>
                  <a:pt x="5649454" y="3119091"/>
                  <a:pt x="5609249" y="3120675"/>
                  <a:pt x="5566282" y="3110565"/>
                </a:cubicBezTo>
                <a:cubicBezTo>
                  <a:pt x="5528993" y="3101914"/>
                  <a:pt x="5487135" y="3099578"/>
                  <a:pt x="5447800" y="3122561"/>
                </a:cubicBezTo>
                <a:cubicBezTo>
                  <a:pt x="5360376" y="3173554"/>
                  <a:pt x="5261407" y="3189562"/>
                  <a:pt x="5153053" y="3180664"/>
                </a:cubicBezTo>
                <a:cubicBezTo>
                  <a:pt x="5075663" y="3174334"/>
                  <a:pt x="5001217" y="3180991"/>
                  <a:pt x="4924781" y="3209456"/>
                </a:cubicBezTo>
                <a:cubicBezTo>
                  <a:pt x="4895391" y="3220447"/>
                  <a:pt x="4855493" y="3221608"/>
                  <a:pt x="4820364" y="3228131"/>
                </a:cubicBezTo>
                <a:cubicBezTo>
                  <a:pt x="4800480" y="3231723"/>
                  <a:pt x="4778372" y="3235065"/>
                  <a:pt x="4761902" y="3242137"/>
                </a:cubicBezTo>
                <a:cubicBezTo>
                  <a:pt x="4717897" y="3260500"/>
                  <a:pt x="4677587" y="3281733"/>
                  <a:pt x="4633202" y="3299962"/>
                </a:cubicBezTo>
                <a:cubicBezTo>
                  <a:pt x="4611860" y="3308671"/>
                  <a:pt x="4585870" y="3315400"/>
                  <a:pt x="4560907" y="3319152"/>
                </a:cubicBezTo>
                <a:cubicBezTo>
                  <a:pt x="4487147" y="3330619"/>
                  <a:pt x="4413256" y="3341162"/>
                  <a:pt x="4339486" y="3349988"/>
                </a:cubicBezTo>
                <a:cubicBezTo>
                  <a:pt x="4217749" y="3364712"/>
                  <a:pt x="4094519" y="3381727"/>
                  <a:pt x="3999196" y="3339060"/>
                </a:cubicBezTo>
                <a:cubicBezTo>
                  <a:pt x="3991419" y="3335638"/>
                  <a:pt x="3975703" y="3335236"/>
                  <a:pt x="3963458" y="3336228"/>
                </a:cubicBezTo>
                <a:cubicBezTo>
                  <a:pt x="3906915" y="3340709"/>
                  <a:pt x="3849392" y="3348538"/>
                  <a:pt x="3793244" y="3350695"/>
                </a:cubicBezTo>
                <a:cubicBezTo>
                  <a:pt x="3748320" y="3352384"/>
                  <a:pt x="3711764" y="3359110"/>
                  <a:pt x="3680534" y="3380182"/>
                </a:cubicBezTo>
                <a:cubicBezTo>
                  <a:pt x="3639690" y="3407913"/>
                  <a:pt x="3587939" y="3428136"/>
                  <a:pt x="3528420" y="3429642"/>
                </a:cubicBezTo>
                <a:cubicBezTo>
                  <a:pt x="3468933" y="3431332"/>
                  <a:pt x="3432439" y="3451266"/>
                  <a:pt x="3391383" y="3472419"/>
                </a:cubicBezTo>
                <a:cubicBezTo>
                  <a:pt x="3361528" y="3487818"/>
                  <a:pt x="3327785" y="3506605"/>
                  <a:pt x="3292964" y="3512706"/>
                </a:cubicBezTo>
                <a:cubicBezTo>
                  <a:pt x="3214060" y="3526418"/>
                  <a:pt x="3151318" y="3574267"/>
                  <a:pt x="3062201" y="3564890"/>
                </a:cubicBezTo>
                <a:cubicBezTo>
                  <a:pt x="3056279" y="3564225"/>
                  <a:pt x="3046456" y="3569403"/>
                  <a:pt x="3038377" y="3571499"/>
                </a:cubicBezTo>
                <a:cubicBezTo>
                  <a:pt x="2973700" y="3587903"/>
                  <a:pt x="2910969" y="3589865"/>
                  <a:pt x="2859478" y="3573610"/>
                </a:cubicBezTo>
                <a:cubicBezTo>
                  <a:pt x="2791993" y="3552460"/>
                  <a:pt x="2721606" y="3559482"/>
                  <a:pt x="2645189" y="3580393"/>
                </a:cubicBezTo>
                <a:cubicBezTo>
                  <a:pt x="2620649" y="3587104"/>
                  <a:pt x="2595977" y="3592890"/>
                  <a:pt x="2571005" y="3599095"/>
                </a:cubicBezTo>
                <a:cubicBezTo>
                  <a:pt x="2537264" y="3607686"/>
                  <a:pt x="2503192" y="3616514"/>
                  <a:pt x="2469455" y="3625104"/>
                </a:cubicBezTo>
                <a:cubicBezTo>
                  <a:pt x="2436782" y="3633542"/>
                  <a:pt x="2400912" y="3645078"/>
                  <a:pt x="2372944" y="3632831"/>
                </a:cubicBezTo>
                <a:cubicBezTo>
                  <a:pt x="2348857" y="3622294"/>
                  <a:pt x="2333335" y="3625831"/>
                  <a:pt x="2314679" y="3640577"/>
                </a:cubicBezTo>
                <a:cubicBezTo>
                  <a:pt x="2249913" y="3692113"/>
                  <a:pt x="2167939" y="3730244"/>
                  <a:pt x="2058974" y="3747677"/>
                </a:cubicBezTo>
                <a:cubicBezTo>
                  <a:pt x="2036537" y="3751257"/>
                  <a:pt x="2014061" y="3757106"/>
                  <a:pt x="1992327" y="3763040"/>
                </a:cubicBezTo>
                <a:cubicBezTo>
                  <a:pt x="1978998" y="3766641"/>
                  <a:pt x="1962841" y="3770835"/>
                  <a:pt x="1955347" y="3777003"/>
                </a:cubicBezTo>
                <a:cubicBezTo>
                  <a:pt x="1896888" y="3824240"/>
                  <a:pt x="1821061" y="3862060"/>
                  <a:pt x="1737354" y="3895718"/>
                </a:cubicBezTo>
                <a:cubicBezTo>
                  <a:pt x="1707383" y="3907735"/>
                  <a:pt x="1675266" y="3920058"/>
                  <a:pt x="1642029" y="3927066"/>
                </a:cubicBezTo>
                <a:cubicBezTo>
                  <a:pt x="1607367" y="3934277"/>
                  <a:pt x="1570070" y="3935822"/>
                  <a:pt x="1534084" y="3938879"/>
                </a:cubicBezTo>
                <a:cubicBezTo>
                  <a:pt x="1512864" y="3940775"/>
                  <a:pt x="1488617" y="3944422"/>
                  <a:pt x="1471073" y="3941450"/>
                </a:cubicBezTo>
                <a:cubicBezTo>
                  <a:pt x="1415484" y="3932199"/>
                  <a:pt x="1361493" y="3921398"/>
                  <a:pt x="1309076" y="3908861"/>
                </a:cubicBezTo>
                <a:cubicBezTo>
                  <a:pt x="1264195" y="3898081"/>
                  <a:pt x="1255284" y="3896899"/>
                  <a:pt x="1221530" y="3923241"/>
                </a:cubicBezTo>
                <a:cubicBezTo>
                  <a:pt x="1186779" y="3950290"/>
                  <a:pt x="1141270" y="3968301"/>
                  <a:pt x="1089816" y="3980362"/>
                </a:cubicBezTo>
                <a:cubicBezTo>
                  <a:pt x="1008387" y="3999344"/>
                  <a:pt x="926086" y="4017317"/>
                  <a:pt x="843417" y="4032700"/>
                </a:cubicBezTo>
                <a:cubicBezTo>
                  <a:pt x="768546" y="4046592"/>
                  <a:pt x="730065" y="4034711"/>
                  <a:pt x="709553" y="3998175"/>
                </a:cubicBezTo>
                <a:cubicBezTo>
                  <a:pt x="697923" y="3977931"/>
                  <a:pt x="683529" y="3956192"/>
                  <a:pt x="637024" y="3956976"/>
                </a:cubicBezTo>
                <a:cubicBezTo>
                  <a:pt x="561096" y="3958367"/>
                  <a:pt x="483055" y="3965348"/>
                  <a:pt x="439818" y="3925257"/>
                </a:cubicBezTo>
                <a:cubicBezTo>
                  <a:pt x="420898" y="3938151"/>
                  <a:pt x="409248" y="3945856"/>
                  <a:pt x="397954" y="3953509"/>
                </a:cubicBezTo>
                <a:cubicBezTo>
                  <a:pt x="366752" y="3974766"/>
                  <a:pt x="298150" y="3991730"/>
                  <a:pt x="260774" y="3982524"/>
                </a:cubicBezTo>
                <a:cubicBezTo>
                  <a:pt x="205702" y="3969233"/>
                  <a:pt x="158421" y="3979944"/>
                  <a:pt x="110748" y="4003173"/>
                </a:cubicBezTo>
                <a:cubicBezTo>
                  <a:pt x="90816" y="4012815"/>
                  <a:pt x="69989" y="4020495"/>
                  <a:pt x="48615" y="4026612"/>
                </a:cubicBezTo>
                <a:lnTo>
                  <a:pt x="0" y="4037066"/>
                </a:lnTo>
                <a:close/>
              </a:path>
            </a:pathLst>
          </a:custGeom>
        </p:spPr>
      </p:pic>
      <p:sp>
        <p:nvSpPr>
          <p:cNvPr id="9" name="Freeform: Shape 12">
            <a:extLst>
              <a:ext uri="{FF2B5EF4-FFF2-40B4-BE49-F238E27FC236}">
                <a16:creationId xmlns:a16="http://schemas.microsoft.com/office/drawing/2014/main" id="{71811820-403F-4D93-B710-D7F182DEC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14">
            <a:extLst>
              <a:ext uri="{FF2B5EF4-FFF2-40B4-BE49-F238E27FC236}">
                <a16:creationId xmlns:a16="http://schemas.microsoft.com/office/drawing/2014/main" id="{E1A8673D-5FEF-402F-8864-988FBAF8C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blipFill dpi="0" rotWithShape="1">
            <a:blip r:embed="rId4">
              <a:alphaModFix amt="5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Řečová bublina: obdélníkový bublinový popisek se zakulacenými rohy 6">
            <a:extLst>
              <a:ext uri="{FF2B5EF4-FFF2-40B4-BE49-F238E27FC236}">
                <a16:creationId xmlns:a16="http://schemas.microsoft.com/office/drawing/2014/main" id="{66EEEBF6-56EF-40CF-ACE4-A416EC08F086}"/>
              </a:ext>
            </a:extLst>
          </p:cNvPr>
          <p:cNvSpPr/>
          <p:nvPr/>
        </p:nvSpPr>
        <p:spPr>
          <a:xfrm>
            <a:off x="8192169" y="5230580"/>
            <a:ext cx="1983738" cy="873252"/>
          </a:xfrm>
          <a:prstGeom prst="wedgeRoundRectCallou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200"/>
              <a:t>SÉRIE</a:t>
            </a:r>
          </a:p>
        </p:txBody>
      </p:sp>
    </p:spTree>
    <p:extLst>
      <p:ext uri="{BB962C8B-B14F-4D97-AF65-F5344CB8AC3E}">
        <p14:creationId xmlns:p14="http://schemas.microsoft.com/office/powerpoint/2010/main" val="97872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1983E5-7926-67DD-B3D8-810391DEC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60092E0-4D39-D00C-C1A7-3EC0F797E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062039"/>
            <a:ext cx="2952750" cy="281743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2200" dirty="0"/>
              <a:t>5</a:t>
            </a:r>
            <a:r>
              <a:rPr lang="cs-CZ" sz="2200" dirty="0"/>
              <a:t>9</a:t>
            </a:r>
            <a:r>
              <a:rPr lang="en-US" sz="2200" dirty="0"/>
              <a:t>.</a:t>
            </a:r>
            <a:r>
              <a:rPr lang="cs-CZ" sz="2200" dirty="0"/>
              <a:t> ZRCÁTKO</a:t>
            </a:r>
            <a:r>
              <a:rPr lang="en-US" sz="2200" dirty="0"/>
              <a:t> </a:t>
            </a:r>
            <a:br>
              <a:rPr lang="en-US" sz="2200" dirty="0"/>
            </a:br>
            <a:br>
              <a:rPr lang="en-US" sz="2200" dirty="0"/>
            </a:br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8" name="Zástupný obsah 7" descr="Obsah obrázku hodiny, interiér, ozubené kolo, kolo&#10;&#10;Obsah vygenerovaný umělou inteligencí může být nesprávný.">
            <a:extLst>
              <a:ext uri="{FF2B5EF4-FFF2-40B4-BE49-F238E27FC236}">
                <a16:creationId xmlns:a16="http://schemas.microsoft.com/office/drawing/2014/main" id="{F176781D-3238-0234-5233-A7544A6DA6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8" r="14560" b="-1"/>
          <a:stretch/>
        </p:blipFill>
        <p:spPr>
          <a:xfrm>
            <a:off x="4232496" y="10"/>
            <a:ext cx="7959505" cy="6857992"/>
          </a:xfrm>
          <a:custGeom>
            <a:avLst/>
            <a:gdLst/>
            <a:ahLst/>
            <a:cxnLst/>
            <a:rect l="l" t="t" r="r" b="b"/>
            <a:pathLst>
              <a:path w="7959505" h="6858002">
                <a:moveTo>
                  <a:pt x="311551" y="6702976"/>
                </a:move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close/>
                <a:moveTo>
                  <a:pt x="328959" y="6564620"/>
                </a:move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70" y="6645552"/>
                </a:lnTo>
                <a:lnTo>
                  <a:pt x="296953" y="6662541"/>
                </a:lnTo>
                <a:lnTo>
                  <a:pt x="296953" y="6662542"/>
                </a:lnTo>
                <a:lnTo>
                  <a:pt x="308405" y="6683027"/>
                </a:lnTo>
                <a:cubicBezTo>
                  <a:pt x="306038" y="6676305"/>
                  <a:pt x="302287" y="6669495"/>
                  <a:pt x="296953" y="6662541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close/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166047" y="6392243"/>
                </a:moveTo>
                <a:lnTo>
                  <a:pt x="173364" y="6407333"/>
                </a:lnTo>
                <a:lnTo>
                  <a:pt x="173364" y="6407332"/>
                </a:lnTo>
                <a:close/>
                <a:moveTo>
                  <a:pt x="401733" y="4221391"/>
                </a:move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404114" y="4837703"/>
                  <a:pt x="397113" y="4847214"/>
                  <a:pt x="391971" y="4857317"/>
                </a:cubicBezTo>
                <a:lnTo>
                  <a:pt x="390221" y="4863342"/>
                </a:lnTo>
                <a:lnTo>
                  <a:pt x="387469" y="4867614"/>
                </a:ln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78247" y="4957453"/>
                </a:lnTo>
                <a:lnTo>
                  <a:pt x="360964" y="4987037"/>
                </a:lnTo>
                <a:cubicBezTo>
                  <a:pt x="349725" y="5003801"/>
                  <a:pt x="335627" y="5022852"/>
                  <a:pt x="334485" y="5041521"/>
                </a:cubicBezTo>
                <a:cubicBezTo>
                  <a:pt x="333556" y="5057381"/>
                  <a:pt x="327457" y="5072411"/>
                  <a:pt x="321371" y="5087423"/>
                </a:cubicBezTo>
                <a:lnTo>
                  <a:pt x="321364" y="5087450"/>
                </a:lnTo>
                <a:lnTo>
                  <a:pt x="315482" y="5102461"/>
                </a:lnTo>
                <a:lnTo>
                  <a:pt x="308338" y="5133220"/>
                </a:lnTo>
                <a:lnTo>
                  <a:pt x="308337" y="5133224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lnTo>
                  <a:pt x="335441" y="5272804"/>
                </a:lnTo>
                <a:lnTo>
                  <a:pt x="356854" y="5308181"/>
                </a:lnTo>
                <a:lnTo>
                  <a:pt x="359935" y="5317389"/>
                </a:ln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7324" y="5520422"/>
                </a:lnTo>
                <a:lnTo>
                  <a:pt x="345722" y="5531692"/>
                </a:lnTo>
                <a:lnTo>
                  <a:pt x="345723" y="5531694"/>
                </a:ln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lnTo>
                  <a:pt x="171979" y="5883756"/>
                </a:lnTo>
                <a:lnTo>
                  <a:pt x="160957" y="5909351"/>
                </a:lnTo>
                <a:lnTo>
                  <a:pt x="154076" y="5935946"/>
                </a:lnTo>
                <a:lnTo>
                  <a:pt x="154075" y="5935949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54076" y="5935946"/>
                </a:lnTo>
                <a:lnTo>
                  <a:pt x="171979" y="5883756"/>
                </a:lnTo>
                <a:lnTo>
                  <a:pt x="171981" y="5883752"/>
                </a:ln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lnTo>
                  <a:pt x="345722" y="5531692"/>
                </a:ln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2870" y="5326163"/>
                </a:lnTo>
                <a:lnTo>
                  <a:pt x="359935" y="5317389"/>
                </a:lnTo>
                <a:lnTo>
                  <a:pt x="359341" y="5312288"/>
                </a:lnTo>
                <a:lnTo>
                  <a:pt x="356854" y="5308181"/>
                </a:lnTo>
                <a:lnTo>
                  <a:pt x="353708" y="5298775"/>
                </a:lnTo>
                <a:lnTo>
                  <a:pt x="335441" y="5272804"/>
                </a:lnTo>
                <a:lnTo>
                  <a:pt x="335437" y="5272796"/>
                </a:ln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3"/>
                </a:lnTo>
                <a:lnTo>
                  <a:pt x="308337" y="5133225"/>
                </a:lnTo>
                <a:lnTo>
                  <a:pt x="308338" y="5133220"/>
                </a:lnTo>
                <a:lnTo>
                  <a:pt x="321364" y="5087450"/>
                </a:lnTo>
                <a:lnTo>
                  <a:pt x="327270" y="5072376"/>
                </a:lnTo>
                <a:cubicBezTo>
                  <a:pt x="330949" y="5062300"/>
                  <a:pt x="333866" y="5052096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66751" y="4978393"/>
                  <a:pt x="372457" y="4970097"/>
                  <a:pt x="376968" y="4961456"/>
                </a:cubicBezTo>
                <a:lnTo>
                  <a:pt x="378247" y="4957453"/>
                </a:lnTo>
                <a:lnTo>
                  <a:pt x="381039" y="4952673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90221" y="4863342"/>
                </a:lnTo>
                <a:lnTo>
                  <a:pt x="412401" y="4828917"/>
                </a:ln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close/>
                <a:moveTo>
                  <a:pt x="405543" y="4165383"/>
                </a:move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5543" y="4165384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lnTo>
                  <a:pt x="358165" y="2903546"/>
                </a:lnTo>
                <a:lnTo>
                  <a:pt x="366071" y="2947859"/>
                </a:ln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05543" y="4165382"/>
                </a:lnTo>
                <a:lnTo>
                  <a:pt x="414887" y="4134256"/>
                </a:ln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2"/>
                </a:lnTo>
                <a:lnTo>
                  <a:pt x="366071" y="2947859"/>
                </a:lnTo>
                <a:lnTo>
                  <a:pt x="361441" y="2914328"/>
                </a:lnTo>
                <a:lnTo>
                  <a:pt x="358165" y="2903546"/>
                </a:lnTo>
                <a:lnTo>
                  <a:pt x="357138" y="2897785"/>
                </a:lnTo>
                <a:cubicBezTo>
                  <a:pt x="352391" y="2881307"/>
                  <a:pt x="346533" y="2865010"/>
                  <a:pt x="341533" y="2848793"/>
                </a:cubicBezTo>
                <a:close/>
                <a:moveTo>
                  <a:pt x="296001" y="2745352"/>
                </a:move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close/>
                <a:moveTo>
                  <a:pt x="413278" y="2445328"/>
                </a:moveTo>
                <a:lnTo>
                  <a:pt x="409472" y="2463017"/>
                </a:lnTo>
                <a:lnTo>
                  <a:pt x="409472" y="2463018"/>
                </a:lnTo>
                <a:lnTo>
                  <a:pt x="411535" y="2490551"/>
                </a:lnTo>
                <a:lnTo>
                  <a:pt x="418114" y="2518262"/>
                </a:lnTo>
                <a:lnTo>
                  <a:pt x="418115" y="2518265"/>
                </a:ln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lnTo>
                  <a:pt x="418114" y="2518262"/>
                </a:lnTo>
                <a:lnTo>
                  <a:pt x="409472" y="2463018"/>
                </a:ln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24450" y="2418154"/>
                  <a:pt x="418938" y="2426977"/>
                  <a:pt x="415303" y="2435913"/>
                </a:cubicBezTo>
                <a:lnTo>
                  <a:pt x="432404" y="2409486"/>
                </a:ln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8723" y="1459073"/>
                </a:moveTo>
                <a:lnTo>
                  <a:pt x="807941" y="1481572"/>
                </a:lnTo>
                <a:lnTo>
                  <a:pt x="798724" y="1459074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83887" y="313533"/>
                </a:move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2874276" y="2"/>
                </a:lnTo>
                <a:lnTo>
                  <a:pt x="2874276" y="0"/>
                </a:lnTo>
                <a:lnTo>
                  <a:pt x="7959505" y="0"/>
                </a:lnTo>
                <a:lnTo>
                  <a:pt x="7959505" y="6858000"/>
                </a:lnTo>
                <a:lnTo>
                  <a:pt x="4543953" y="6858000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64DEED3-BC52-4F15-8426-D33275CB0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78284" y="-1"/>
            <a:ext cx="874716" cy="6858001"/>
            <a:chOff x="7620000" y="-1"/>
            <a:chExt cx="874716" cy="685800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37D94AD-9CD7-4F7F-B13A-399B37840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F6D3FDC-6FDD-4615-B246-1FC651E95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5865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83E80D-ABFF-CDDF-60E2-F138FC0A3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9F639FA-7E08-3390-294A-746168D11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07" y="1062039"/>
            <a:ext cx="4339936" cy="281743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cs-CZ" sz="2200" dirty="0"/>
              <a:t>60</a:t>
            </a:r>
            <a:r>
              <a:rPr lang="en-US" sz="2200" dirty="0"/>
              <a:t>. ST</a:t>
            </a:r>
            <a:r>
              <a:rPr lang="cs-CZ" sz="2200" dirty="0"/>
              <a:t>OJÁNEK NA MALOU KYTKU</a:t>
            </a:r>
            <a:br>
              <a:rPr lang="en-US" sz="2200" dirty="0"/>
            </a:br>
            <a:br>
              <a:rPr lang="en-US" sz="2200" dirty="0"/>
            </a:br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4" name="Zástupný obsah 3" descr="Obsah obrázku interiér, červená, hudba&#10;&#10;Obsah vygenerovaný umělou inteligencí může být nesprávný.">
            <a:extLst>
              <a:ext uri="{FF2B5EF4-FFF2-40B4-BE49-F238E27FC236}">
                <a16:creationId xmlns:a16="http://schemas.microsoft.com/office/drawing/2014/main" id="{A9E83D40-BCFF-96AA-52B4-3D686717B0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6" r="12392" b="-1"/>
          <a:stretch/>
        </p:blipFill>
        <p:spPr>
          <a:xfrm>
            <a:off x="4232496" y="10"/>
            <a:ext cx="7959505" cy="6857992"/>
          </a:xfrm>
          <a:custGeom>
            <a:avLst/>
            <a:gdLst/>
            <a:ahLst/>
            <a:cxnLst/>
            <a:rect l="l" t="t" r="r" b="b"/>
            <a:pathLst>
              <a:path w="7959505" h="6858002">
                <a:moveTo>
                  <a:pt x="311551" y="6702976"/>
                </a:move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close/>
                <a:moveTo>
                  <a:pt x="328959" y="6564620"/>
                </a:move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70" y="6645552"/>
                </a:lnTo>
                <a:lnTo>
                  <a:pt x="296953" y="6662541"/>
                </a:lnTo>
                <a:lnTo>
                  <a:pt x="296953" y="6662542"/>
                </a:lnTo>
                <a:lnTo>
                  <a:pt x="308405" y="6683027"/>
                </a:lnTo>
                <a:cubicBezTo>
                  <a:pt x="306038" y="6676305"/>
                  <a:pt x="302287" y="6669495"/>
                  <a:pt x="296953" y="6662541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close/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166047" y="6392243"/>
                </a:moveTo>
                <a:lnTo>
                  <a:pt x="173364" y="6407333"/>
                </a:lnTo>
                <a:lnTo>
                  <a:pt x="173364" y="6407332"/>
                </a:lnTo>
                <a:close/>
                <a:moveTo>
                  <a:pt x="401733" y="4221391"/>
                </a:move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404114" y="4837703"/>
                  <a:pt x="397113" y="4847214"/>
                  <a:pt x="391971" y="4857317"/>
                </a:cubicBezTo>
                <a:lnTo>
                  <a:pt x="390221" y="4863342"/>
                </a:lnTo>
                <a:lnTo>
                  <a:pt x="387469" y="4867614"/>
                </a:ln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78247" y="4957453"/>
                </a:lnTo>
                <a:lnTo>
                  <a:pt x="360964" y="4987037"/>
                </a:lnTo>
                <a:cubicBezTo>
                  <a:pt x="349725" y="5003801"/>
                  <a:pt x="335627" y="5022852"/>
                  <a:pt x="334485" y="5041521"/>
                </a:cubicBezTo>
                <a:cubicBezTo>
                  <a:pt x="333556" y="5057381"/>
                  <a:pt x="327457" y="5072411"/>
                  <a:pt x="321371" y="5087423"/>
                </a:cubicBezTo>
                <a:lnTo>
                  <a:pt x="321364" y="5087450"/>
                </a:lnTo>
                <a:lnTo>
                  <a:pt x="315482" y="5102461"/>
                </a:lnTo>
                <a:lnTo>
                  <a:pt x="308338" y="5133220"/>
                </a:lnTo>
                <a:lnTo>
                  <a:pt x="308337" y="5133224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lnTo>
                  <a:pt x="335441" y="5272804"/>
                </a:lnTo>
                <a:lnTo>
                  <a:pt x="356854" y="5308181"/>
                </a:lnTo>
                <a:lnTo>
                  <a:pt x="359935" y="5317389"/>
                </a:ln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7324" y="5520422"/>
                </a:lnTo>
                <a:lnTo>
                  <a:pt x="345722" y="5531692"/>
                </a:lnTo>
                <a:lnTo>
                  <a:pt x="345723" y="5531694"/>
                </a:ln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lnTo>
                  <a:pt x="171979" y="5883756"/>
                </a:lnTo>
                <a:lnTo>
                  <a:pt x="160957" y="5909351"/>
                </a:lnTo>
                <a:lnTo>
                  <a:pt x="154076" y="5935946"/>
                </a:lnTo>
                <a:lnTo>
                  <a:pt x="154075" y="5935949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54076" y="5935946"/>
                </a:lnTo>
                <a:lnTo>
                  <a:pt x="171979" y="5883756"/>
                </a:lnTo>
                <a:lnTo>
                  <a:pt x="171981" y="5883752"/>
                </a:ln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lnTo>
                  <a:pt x="345722" y="5531692"/>
                </a:ln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2870" y="5326163"/>
                </a:lnTo>
                <a:lnTo>
                  <a:pt x="359935" y="5317389"/>
                </a:lnTo>
                <a:lnTo>
                  <a:pt x="359341" y="5312288"/>
                </a:lnTo>
                <a:lnTo>
                  <a:pt x="356854" y="5308181"/>
                </a:lnTo>
                <a:lnTo>
                  <a:pt x="353708" y="5298775"/>
                </a:lnTo>
                <a:lnTo>
                  <a:pt x="335441" y="5272804"/>
                </a:lnTo>
                <a:lnTo>
                  <a:pt x="335437" y="5272796"/>
                </a:ln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3"/>
                </a:lnTo>
                <a:lnTo>
                  <a:pt x="308337" y="5133225"/>
                </a:lnTo>
                <a:lnTo>
                  <a:pt x="308338" y="5133220"/>
                </a:lnTo>
                <a:lnTo>
                  <a:pt x="321364" y="5087450"/>
                </a:lnTo>
                <a:lnTo>
                  <a:pt x="327270" y="5072376"/>
                </a:lnTo>
                <a:cubicBezTo>
                  <a:pt x="330949" y="5062300"/>
                  <a:pt x="333866" y="5052096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66751" y="4978393"/>
                  <a:pt x="372457" y="4970097"/>
                  <a:pt x="376968" y="4961456"/>
                </a:cubicBezTo>
                <a:lnTo>
                  <a:pt x="378247" y="4957453"/>
                </a:lnTo>
                <a:lnTo>
                  <a:pt x="381039" y="4952673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90221" y="4863342"/>
                </a:lnTo>
                <a:lnTo>
                  <a:pt x="412401" y="4828917"/>
                </a:ln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close/>
                <a:moveTo>
                  <a:pt x="405543" y="4165383"/>
                </a:move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5543" y="4165384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lnTo>
                  <a:pt x="358165" y="2903546"/>
                </a:lnTo>
                <a:lnTo>
                  <a:pt x="366071" y="2947859"/>
                </a:ln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05543" y="4165382"/>
                </a:lnTo>
                <a:lnTo>
                  <a:pt x="414887" y="4134256"/>
                </a:ln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2"/>
                </a:lnTo>
                <a:lnTo>
                  <a:pt x="366071" y="2947859"/>
                </a:lnTo>
                <a:lnTo>
                  <a:pt x="361441" y="2914328"/>
                </a:lnTo>
                <a:lnTo>
                  <a:pt x="358165" y="2903546"/>
                </a:lnTo>
                <a:lnTo>
                  <a:pt x="357138" y="2897785"/>
                </a:lnTo>
                <a:cubicBezTo>
                  <a:pt x="352391" y="2881307"/>
                  <a:pt x="346533" y="2865010"/>
                  <a:pt x="341533" y="2848793"/>
                </a:cubicBezTo>
                <a:close/>
                <a:moveTo>
                  <a:pt x="296001" y="2745352"/>
                </a:move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close/>
                <a:moveTo>
                  <a:pt x="413278" y="2445328"/>
                </a:moveTo>
                <a:lnTo>
                  <a:pt x="409472" y="2463017"/>
                </a:lnTo>
                <a:lnTo>
                  <a:pt x="409472" y="2463018"/>
                </a:lnTo>
                <a:lnTo>
                  <a:pt x="411535" y="2490551"/>
                </a:lnTo>
                <a:lnTo>
                  <a:pt x="418114" y="2518262"/>
                </a:lnTo>
                <a:lnTo>
                  <a:pt x="418115" y="2518265"/>
                </a:ln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lnTo>
                  <a:pt x="418114" y="2518262"/>
                </a:lnTo>
                <a:lnTo>
                  <a:pt x="409472" y="2463018"/>
                </a:ln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24450" y="2418154"/>
                  <a:pt x="418938" y="2426977"/>
                  <a:pt x="415303" y="2435913"/>
                </a:cubicBezTo>
                <a:lnTo>
                  <a:pt x="432404" y="2409486"/>
                </a:ln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8723" y="1459073"/>
                </a:moveTo>
                <a:lnTo>
                  <a:pt x="807941" y="1481572"/>
                </a:lnTo>
                <a:lnTo>
                  <a:pt x="798724" y="1459074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83887" y="313533"/>
                </a:move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2874276" y="2"/>
                </a:lnTo>
                <a:lnTo>
                  <a:pt x="2874276" y="0"/>
                </a:lnTo>
                <a:lnTo>
                  <a:pt x="7959505" y="0"/>
                </a:lnTo>
                <a:lnTo>
                  <a:pt x="7959505" y="6858000"/>
                </a:lnTo>
                <a:lnTo>
                  <a:pt x="4543953" y="6858000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64DEED3-BC52-4F15-8426-D33275CB0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78284" y="-1"/>
            <a:ext cx="874716" cy="6858001"/>
            <a:chOff x="7620000" y="-1"/>
            <a:chExt cx="874716" cy="6858001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37D94AD-9CD7-4F7F-B13A-399B37840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F6D3FDC-6FDD-4615-B246-1FC651E95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0464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31AEF9-74F9-EC7A-D394-AA933B89E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8C00A7-16FD-5F14-2322-A67C9965C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442" y="1062039"/>
            <a:ext cx="5493327" cy="281743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cs-CZ" sz="2200" dirty="0"/>
              <a:t>61</a:t>
            </a:r>
            <a:r>
              <a:rPr lang="en-US" sz="2200" dirty="0"/>
              <a:t>. STÍNÍTKO NA SVÍČKU</a:t>
            </a:r>
            <a:br>
              <a:rPr lang="en-US" sz="2200" dirty="0"/>
            </a:br>
            <a:br>
              <a:rPr lang="en-US" sz="2200" dirty="0"/>
            </a:br>
            <a:br>
              <a:rPr lang="en-US" sz="2200" dirty="0"/>
            </a:br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4" name="Zástupný obsah 3" descr="Obsah obrázku interiér, zeď, červená&#10;&#10;Obsah vygenerovaný umělou inteligencí může být nesprávný.">
            <a:extLst>
              <a:ext uri="{FF2B5EF4-FFF2-40B4-BE49-F238E27FC236}">
                <a16:creationId xmlns:a16="http://schemas.microsoft.com/office/drawing/2014/main" id="{7F7E9B6E-207A-797E-96F0-39D27F54B3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0" r="13388" b="-1"/>
          <a:stretch/>
        </p:blipFill>
        <p:spPr>
          <a:xfrm>
            <a:off x="4232496" y="10"/>
            <a:ext cx="7959505" cy="6857992"/>
          </a:xfrm>
          <a:custGeom>
            <a:avLst/>
            <a:gdLst/>
            <a:ahLst/>
            <a:cxnLst/>
            <a:rect l="l" t="t" r="r" b="b"/>
            <a:pathLst>
              <a:path w="7959505" h="6858002">
                <a:moveTo>
                  <a:pt x="311551" y="6702976"/>
                </a:move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close/>
                <a:moveTo>
                  <a:pt x="328959" y="6564620"/>
                </a:move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70" y="6645552"/>
                </a:lnTo>
                <a:lnTo>
                  <a:pt x="296953" y="6662541"/>
                </a:lnTo>
                <a:lnTo>
                  <a:pt x="296953" y="6662542"/>
                </a:lnTo>
                <a:lnTo>
                  <a:pt x="308405" y="6683027"/>
                </a:lnTo>
                <a:cubicBezTo>
                  <a:pt x="306038" y="6676305"/>
                  <a:pt x="302287" y="6669495"/>
                  <a:pt x="296953" y="6662541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close/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166047" y="6392243"/>
                </a:moveTo>
                <a:lnTo>
                  <a:pt x="173364" y="6407333"/>
                </a:lnTo>
                <a:lnTo>
                  <a:pt x="173364" y="6407332"/>
                </a:lnTo>
                <a:close/>
                <a:moveTo>
                  <a:pt x="401733" y="4221391"/>
                </a:move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404114" y="4837703"/>
                  <a:pt x="397113" y="4847214"/>
                  <a:pt x="391971" y="4857317"/>
                </a:cubicBezTo>
                <a:lnTo>
                  <a:pt x="390221" y="4863342"/>
                </a:lnTo>
                <a:lnTo>
                  <a:pt x="387469" y="4867614"/>
                </a:ln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78247" y="4957453"/>
                </a:lnTo>
                <a:lnTo>
                  <a:pt x="360964" y="4987037"/>
                </a:lnTo>
                <a:cubicBezTo>
                  <a:pt x="349725" y="5003801"/>
                  <a:pt x="335627" y="5022852"/>
                  <a:pt x="334485" y="5041521"/>
                </a:cubicBezTo>
                <a:cubicBezTo>
                  <a:pt x="333556" y="5057381"/>
                  <a:pt x="327457" y="5072411"/>
                  <a:pt x="321371" y="5087423"/>
                </a:cubicBezTo>
                <a:lnTo>
                  <a:pt x="321364" y="5087450"/>
                </a:lnTo>
                <a:lnTo>
                  <a:pt x="315482" y="5102461"/>
                </a:lnTo>
                <a:lnTo>
                  <a:pt x="308338" y="5133220"/>
                </a:lnTo>
                <a:lnTo>
                  <a:pt x="308337" y="5133224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lnTo>
                  <a:pt x="335441" y="5272804"/>
                </a:lnTo>
                <a:lnTo>
                  <a:pt x="356854" y="5308181"/>
                </a:lnTo>
                <a:lnTo>
                  <a:pt x="359935" y="5317389"/>
                </a:ln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7324" y="5520422"/>
                </a:lnTo>
                <a:lnTo>
                  <a:pt x="345722" y="5531692"/>
                </a:lnTo>
                <a:lnTo>
                  <a:pt x="345723" y="5531694"/>
                </a:ln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lnTo>
                  <a:pt x="171979" y="5883756"/>
                </a:lnTo>
                <a:lnTo>
                  <a:pt x="160957" y="5909351"/>
                </a:lnTo>
                <a:lnTo>
                  <a:pt x="154076" y="5935946"/>
                </a:lnTo>
                <a:lnTo>
                  <a:pt x="154075" y="5935949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54076" y="5935946"/>
                </a:lnTo>
                <a:lnTo>
                  <a:pt x="171979" y="5883756"/>
                </a:lnTo>
                <a:lnTo>
                  <a:pt x="171981" y="5883752"/>
                </a:ln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lnTo>
                  <a:pt x="345722" y="5531692"/>
                </a:ln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2870" y="5326163"/>
                </a:lnTo>
                <a:lnTo>
                  <a:pt x="359935" y="5317389"/>
                </a:lnTo>
                <a:lnTo>
                  <a:pt x="359341" y="5312288"/>
                </a:lnTo>
                <a:lnTo>
                  <a:pt x="356854" y="5308181"/>
                </a:lnTo>
                <a:lnTo>
                  <a:pt x="353708" y="5298775"/>
                </a:lnTo>
                <a:lnTo>
                  <a:pt x="335441" y="5272804"/>
                </a:lnTo>
                <a:lnTo>
                  <a:pt x="335437" y="5272796"/>
                </a:ln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3"/>
                </a:lnTo>
                <a:lnTo>
                  <a:pt x="308337" y="5133225"/>
                </a:lnTo>
                <a:lnTo>
                  <a:pt x="308338" y="5133220"/>
                </a:lnTo>
                <a:lnTo>
                  <a:pt x="321364" y="5087450"/>
                </a:lnTo>
                <a:lnTo>
                  <a:pt x="327270" y="5072376"/>
                </a:lnTo>
                <a:cubicBezTo>
                  <a:pt x="330949" y="5062300"/>
                  <a:pt x="333866" y="5052096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66751" y="4978393"/>
                  <a:pt x="372457" y="4970097"/>
                  <a:pt x="376968" y="4961456"/>
                </a:cubicBezTo>
                <a:lnTo>
                  <a:pt x="378247" y="4957453"/>
                </a:lnTo>
                <a:lnTo>
                  <a:pt x="381039" y="4952673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90221" y="4863342"/>
                </a:lnTo>
                <a:lnTo>
                  <a:pt x="412401" y="4828917"/>
                </a:ln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close/>
                <a:moveTo>
                  <a:pt x="405543" y="4165383"/>
                </a:move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5543" y="4165384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lnTo>
                  <a:pt x="358165" y="2903546"/>
                </a:lnTo>
                <a:lnTo>
                  <a:pt x="366071" y="2947859"/>
                </a:ln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05543" y="4165382"/>
                </a:lnTo>
                <a:lnTo>
                  <a:pt x="414887" y="4134256"/>
                </a:ln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2"/>
                </a:lnTo>
                <a:lnTo>
                  <a:pt x="366071" y="2947859"/>
                </a:lnTo>
                <a:lnTo>
                  <a:pt x="361441" y="2914328"/>
                </a:lnTo>
                <a:lnTo>
                  <a:pt x="358165" y="2903546"/>
                </a:lnTo>
                <a:lnTo>
                  <a:pt x="357138" y="2897785"/>
                </a:lnTo>
                <a:cubicBezTo>
                  <a:pt x="352391" y="2881307"/>
                  <a:pt x="346533" y="2865010"/>
                  <a:pt x="341533" y="2848793"/>
                </a:cubicBezTo>
                <a:close/>
                <a:moveTo>
                  <a:pt x="296001" y="2745352"/>
                </a:move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close/>
                <a:moveTo>
                  <a:pt x="413278" y="2445328"/>
                </a:moveTo>
                <a:lnTo>
                  <a:pt x="409472" y="2463017"/>
                </a:lnTo>
                <a:lnTo>
                  <a:pt x="409472" y="2463018"/>
                </a:lnTo>
                <a:lnTo>
                  <a:pt x="411535" y="2490551"/>
                </a:lnTo>
                <a:lnTo>
                  <a:pt x="418114" y="2518262"/>
                </a:lnTo>
                <a:lnTo>
                  <a:pt x="418115" y="2518265"/>
                </a:ln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lnTo>
                  <a:pt x="418114" y="2518262"/>
                </a:lnTo>
                <a:lnTo>
                  <a:pt x="409472" y="2463018"/>
                </a:ln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24450" y="2418154"/>
                  <a:pt x="418938" y="2426977"/>
                  <a:pt x="415303" y="2435913"/>
                </a:cubicBezTo>
                <a:lnTo>
                  <a:pt x="432404" y="2409486"/>
                </a:ln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8723" y="1459073"/>
                </a:moveTo>
                <a:lnTo>
                  <a:pt x="807941" y="1481572"/>
                </a:lnTo>
                <a:lnTo>
                  <a:pt x="798724" y="1459074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83887" y="313533"/>
                </a:move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2874276" y="2"/>
                </a:lnTo>
                <a:lnTo>
                  <a:pt x="2874276" y="0"/>
                </a:lnTo>
                <a:lnTo>
                  <a:pt x="7959505" y="0"/>
                </a:lnTo>
                <a:lnTo>
                  <a:pt x="7959505" y="6858000"/>
                </a:lnTo>
                <a:lnTo>
                  <a:pt x="4543953" y="6858000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64DEED3-BC52-4F15-8426-D33275CB0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78284" y="-1"/>
            <a:ext cx="874716" cy="6858001"/>
            <a:chOff x="7620000" y="-1"/>
            <a:chExt cx="874716" cy="6858001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37D94AD-9CD7-4F7F-B13A-399B37840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F6D3FDC-6FDD-4615-B246-1FC651E95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9660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D08D2D-5754-26CD-7C8C-F3CD5DCE0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69C7FB-B2DF-7F6F-A401-5F6853400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68" y="1062039"/>
            <a:ext cx="6012873" cy="281743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cs-CZ" sz="2200" dirty="0"/>
              <a:t>62</a:t>
            </a:r>
            <a:r>
              <a:rPr lang="en-US" sz="2200" dirty="0"/>
              <a:t>. STÍNÍTKO NA SVÍČKU</a:t>
            </a:r>
            <a:br>
              <a:rPr lang="en-US" sz="2200" dirty="0"/>
            </a:br>
            <a:br>
              <a:rPr lang="en-US" sz="2200" dirty="0"/>
            </a:br>
            <a:br>
              <a:rPr lang="en-US" sz="2200" dirty="0"/>
            </a:br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4" name="Zástupný obsah 3" descr="Obsah obrázku socha, interiér&#10;&#10;Obsah vygenerovaný umělou inteligencí může být nesprávný.">
            <a:extLst>
              <a:ext uri="{FF2B5EF4-FFF2-40B4-BE49-F238E27FC236}">
                <a16:creationId xmlns:a16="http://schemas.microsoft.com/office/drawing/2014/main" id="{D42B74FE-D0BE-2BBE-2CCC-C16072EF98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" r="15814" b="-1"/>
          <a:stretch/>
        </p:blipFill>
        <p:spPr>
          <a:xfrm>
            <a:off x="4232496" y="10"/>
            <a:ext cx="7959505" cy="6857992"/>
          </a:xfrm>
          <a:custGeom>
            <a:avLst/>
            <a:gdLst/>
            <a:ahLst/>
            <a:cxnLst/>
            <a:rect l="l" t="t" r="r" b="b"/>
            <a:pathLst>
              <a:path w="7959505" h="6858002">
                <a:moveTo>
                  <a:pt x="311551" y="6702976"/>
                </a:move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close/>
                <a:moveTo>
                  <a:pt x="328959" y="6564620"/>
                </a:move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70" y="6645552"/>
                </a:lnTo>
                <a:lnTo>
                  <a:pt x="296953" y="6662541"/>
                </a:lnTo>
                <a:lnTo>
                  <a:pt x="296953" y="6662542"/>
                </a:lnTo>
                <a:lnTo>
                  <a:pt x="308405" y="6683027"/>
                </a:lnTo>
                <a:cubicBezTo>
                  <a:pt x="306038" y="6676305"/>
                  <a:pt x="302287" y="6669495"/>
                  <a:pt x="296953" y="6662541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close/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166047" y="6392243"/>
                </a:moveTo>
                <a:lnTo>
                  <a:pt x="173364" y="6407333"/>
                </a:lnTo>
                <a:lnTo>
                  <a:pt x="173364" y="6407332"/>
                </a:lnTo>
                <a:close/>
                <a:moveTo>
                  <a:pt x="401733" y="4221391"/>
                </a:move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404114" y="4837703"/>
                  <a:pt x="397113" y="4847214"/>
                  <a:pt x="391971" y="4857317"/>
                </a:cubicBezTo>
                <a:lnTo>
                  <a:pt x="390221" y="4863342"/>
                </a:lnTo>
                <a:lnTo>
                  <a:pt x="387469" y="4867614"/>
                </a:ln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78247" y="4957453"/>
                </a:lnTo>
                <a:lnTo>
                  <a:pt x="360964" y="4987037"/>
                </a:lnTo>
                <a:cubicBezTo>
                  <a:pt x="349725" y="5003801"/>
                  <a:pt x="335627" y="5022852"/>
                  <a:pt x="334485" y="5041521"/>
                </a:cubicBezTo>
                <a:cubicBezTo>
                  <a:pt x="333556" y="5057381"/>
                  <a:pt x="327457" y="5072411"/>
                  <a:pt x="321371" y="5087423"/>
                </a:cubicBezTo>
                <a:lnTo>
                  <a:pt x="321364" y="5087450"/>
                </a:lnTo>
                <a:lnTo>
                  <a:pt x="315482" y="5102461"/>
                </a:lnTo>
                <a:lnTo>
                  <a:pt x="308338" y="5133220"/>
                </a:lnTo>
                <a:lnTo>
                  <a:pt x="308337" y="5133224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lnTo>
                  <a:pt x="335441" y="5272804"/>
                </a:lnTo>
                <a:lnTo>
                  <a:pt x="356854" y="5308181"/>
                </a:lnTo>
                <a:lnTo>
                  <a:pt x="359935" y="5317389"/>
                </a:ln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7324" y="5520422"/>
                </a:lnTo>
                <a:lnTo>
                  <a:pt x="345722" y="5531692"/>
                </a:lnTo>
                <a:lnTo>
                  <a:pt x="345723" y="5531694"/>
                </a:ln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lnTo>
                  <a:pt x="171979" y="5883756"/>
                </a:lnTo>
                <a:lnTo>
                  <a:pt x="160957" y="5909351"/>
                </a:lnTo>
                <a:lnTo>
                  <a:pt x="154076" y="5935946"/>
                </a:lnTo>
                <a:lnTo>
                  <a:pt x="154075" y="5935949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54076" y="5935946"/>
                </a:lnTo>
                <a:lnTo>
                  <a:pt x="171979" y="5883756"/>
                </a:lnTo>
                <a:lnTo>
                  <a:pt x="171981" y="5883752"/>
                </a:ln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lnTo>
                  <a:pt x="345722" y="5531692"/>
                </a:ln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2870" y="5326163"/>
                </a:lnTo>
                <a:lnTo>
                  <a:pt x="359935" y="5317389"/>
                </a:lnTo>
                <a:lnTo>
                  <a:pt x="359341" y="5312288"/>
                </a:lnTo>
                <a:lnTo>
                  <a:pt x="356854" y="5308181"/>
                </a:lnTo>
                <a:lnTo>
                  <a:pt x="353708" y="5298775"/>
                </a:lnTo>
                <a:lnTo>
                  <a:pt x="335441" y="5272804"/>
                </a:lnTo>
                <a:lnTo>
                  <a:pt x="335437" y="5272796"/>
                </a:ln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3"/>
                </a:lnTo>
                <a:lnTo>
                  <a:pt x="308337" y="5133225"/>
                </a:lnTo>
                <a:lnTo>
                  <a:pt x="308338" y="5133220"/>
                </a:lnTo>
                <a:lnTo>
                  <a:pt x="321364" y="5087450"/>
                </a:lnTo>
                <a:lnTo>
                  <a:pt x="327270" y="5072376"/>
                </a:lnTo>
                <a:cubicBezTo>
                  <a:pt x="330949" y="5062300"/>
                  <a:pt x="333866" y="5052096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66751" y="4978393"/>
                  <a:pt x="372457" y="4970097"/>
                  <a:pt x="376968" y="4961456"/>
                </a:cubicBezTo>
                <a:lnTo>
                  <a:pt x="378247" y="4957453"/>
                </a:lnTo>
                <a:lnTo>
                  <a:pt x="381039" y="4952673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90221" y="4863342"/>
                </a:lnTo>
                <a:lnTo>
                  <a:pt x="412401" y="4828917"/>
                </a:ln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close/>
                <a:moveTo>
                  <a:pt x="405543" y="4165383"/>
                </a:move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5543" y="4165384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lnTo>
                  <a:pt x="358165" y="2903546"/>
                </a:lnTo>
                <a:lnTo>
                  <a:pt x="366071" y="2947859"/>
                </a:ln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05543" y="4165382"/>
                </a:lnTo>
                <a:lnTo>
                  <a:pt x="414887" y="4134256"/>
                </a:ln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2"/>
                </a:lnTo>
                <a:lnTo>
                  <a:pt x="366071" y="2947859"/>
                </a:lnTo>
                <a:lnTo>
                  <a:pt x="361441" y="2914328"/>
                </a:lnTo>
                <a:lnTo>
                  <a:pt x="358165" y="2903546"/>
                </a:lnTo>
                <a:lnTo>
                  <a:pt x="357138" y="2897785"/>
                </a:lnTo>
                <a:cubicBezTo>
                  <a:pt x="352391" y="2881307"/>
                  <a:pt x="346533" y="2865010"/>
                  <a:pt x="341533" y="2848793"/>
                </a:cubicBezTo>
                <a:close/>
                <a:moveTo>
                  <a:pt x="296001" y="2745352"/>
                </a:move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close/>
                <a:moveTo>
                  <a:pt x="413278" y="2445328"/>
                </a:moveTo>
                <a:lnTo>
                  <a:pt x="409472" y="2463017"/>
                </a:lnTo>
                <a:lnTo>
                  <a:pt x="409472" y="2463018"/>
                </a:lnTo>
                <a:lnTo>
                  <a:pt x="411535" y="2490551"/>
                </a:lnTo>
                <a:lnTo>
                  <a:pt x="418114" y="2518262"/>
                </a:lnTo>
                <a:lnTo>
                  <a:pt x="418115" y="2518265"/>
                </a:ln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lnTo>
                  <a:pt x="418114" y="2518262"/>
                </a:lnTo>
                <a:lnTo>
                  <a:pt x="409472" y="2463018"/>
                </a:ln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24450" y="2418154"/>
                  <a:pt x="418938" y="2426977"/>
                  <a:pt x="415303" y="2435913"/>
                </a:cubicBezTo>
                <a:lnTo>
                  <a:pt x="432404" y="2409486"/>
                </a:ln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8723" y="1459073"/>
                </a:moveTo>
                <a:lnTo>
                  <a:pt x="807941" y="1481572"/>
                </a:lnTo>
                <a:lnTo>
                  <a:pt x="798724" y="1459074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83887" y="313533"/>
                </a:move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2874276" y="2"/>
                </a:lnTo>
                <a:lnTo>
                  <a:pt x="2874276" y="0"/>
                </a:lnTo>
                <a:lnTo>
                  <a:pt x="7959505" y="0"/>
                </a:lnTo>
                <a:lnTo>
                  <a:pt x="7959505" y="6858000"/>
                </a:lnTo>
                <a:lnTo>
                  <a:pt x="4543953" y="6858000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64DEED3-BC52-4F15-8426-D33275CB0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78284" y="-1"/>
            <a:ext cx="874716" cy="6858001"/>
            <a:chOff x="7620000" y="-1"/>
            <a:chExt cx="874716" cy="6858001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37D94AD-9CD7-4F7F-B13A-399B37840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F6D3FDC-6FDD-4615-B246-1FC651E95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9040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3CBF94-4DA2-FD4A-79C8-1077CC69E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8F29B2D-B239-1A1D-77A8-58504576D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74" y="1062039"/>
            <a:ext cx="4973782" cy="281743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cs-CZ" sz="2200" dirty="0"/>
              <a:t>63</a:t>
            </a:r>
            <a:r>
              <a:rPr lang="en-US" sz="2200" dirty="0"/>
              <a:t>. ST</a:t>
            </a:r>
            <a:r>
              <a:rPr lang="cs-CZ" sz="2200" dirty="0"/>
              <a:t>OJÁNEK NA VONNOU </a:t>
            </a:r>
            <a:br>
              <a:rPr lang="cs-CZ" sz="2200" dirty="0"/>
            </a:br>
            <a:r>
              <a:rPr lang="cs-CZ" sz="2200" dirty="0"/>
              <a:t>      TYČINKU</a:t>
            </a:r>
            <a:br>
              <a:rPr lang="en-US" sz="2200" dirty="0"/>
            </a:br>
            <a:br>
              <a:rPr lang="en-US" sz="2200" dirty="0"/>
            </a:br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4" name="Zástupný obsah 3" descr="Obsah obrázku interiér, dřez, zeď, červená&#10;&#10;Obsah vygenerovaný umělou inteligencí může být nesprávný.">
            <a:extLst>
              <a:ext uri="{FF2B5EF4-FFF2-40B4-BE49-F238E27FC236}">
                <a16:creationId xmlns:a16="http://schemas.microsoft.com/office/drawing/2014/main" id="{36AD3369-5CB4-621E-FFC2-64FBD9E6A9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6" r="13262" b="-1"/>
          <a:stretch/>
        </p:blipFill>
        <p:spPr>
          <a:xfrm>
            <a:off x="4232496" y="10"/>
            <a:ext cx="7959505" cy="6857992"/>
          </a:xfrm>
          <a:custGeom>
            <a:avLst/>
            <a:gdLst/>
            <a:ahLst/>
            <a:cxnLst/>
            <a:rect l="l" t="t" r="r" b="b"/>
            <a:pathLst>
              <a:path w="7959505" h="6858002">
                <a:moveTo>
                  <a:pt x="311551" y="6702976"/>
                </a:move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close/>
                <a:moveTo>
                  <a:pt x="328959" y="6564620"/>
                </a:move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70" y="6645552"/>
                </a:lnTo>
                <a:lnTo>
                  <a:pt x="296953" y="6662541"/>
                </a:lnTo>
                <a:lnTo>
                  <a:pt x="296953" y="6662542"/>
                </a:lnTo>
                <a:lnTo>
                  <a:pt x="308405" y="6683027"/>
                </a:lnTo>
                <a:cubicBezTo>
                  <a:pt x="306038" y="6676305"/>
                  <a:pt x="302287" y="6669495"/>
                  <a:pt x="296953" y="6662541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close/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166047" y="6392243"/>
                </a:moveTo>
                <a:lnTo>
                  <a:pt x="173364" y="6407333"/>
                </a:lnTo>
                <a:lnTo>
                  <a:pt x="173364" y="6407332"/>
                </a:lnTo>
                <a:close/>
                <a:moveTo>
                  <a:pt x="401733" y="4221391"/>
                </a:move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404114" y="4837703"/>
                  <a:pt x="397113" y="4847214"/>
                  <a:pt x="391971" y="4857317"/>
                </a:cubicBezTo>
                <a:lnTo>
                  <a:pt x="390221" y="4863342"/>
                </a:lnTo>
                <a:lnTo>
                  <a:pt x="387469" y="4867614"/>
                </a:ln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78247" y="4957453"/>
                </a:lnTo>
                <a:lnTo>
                  <a:pt x="360964" y="4987037"/>
                </a:lnTo>
                <a:cubicBezTo>
                  <a:pt x="349725" y="5003801"/>
                  <a:pt x="335627" y="5022852"/>
                  <a:pt x="334485" y="5041521"/>
                </a:cubicBezTo>
                <a:cubicBezTo>
                  <a:pt x="333556" y="5057381"/>
                  <a:pt x="327457" y="5072411"/>
                  <a:pt x="321371" y="5087423"/>
                </a:cubicBezTo>
                <a:lnTo>
                  <a:pt x="321364" y="5087450"/>
                </a:lnTo>
                <a:lnTo>
                  <a:pt x="315482" y="5102461"/>
                </a:lnTo>
                <a:lnTo>
                  <a:pt x="308338" y="5133220"/>
                </a:lnTo>
                <a:lnTo>
                  <a:pt x="308337" y="5133224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lnTo>
                  <a:pt x="335441" y="5272804"/>
                </a:lnTo>
                <a:lnTo>
                  <a:pt x="356854" y="5308181"/>
                </a:lnTo>
                <a:lnTo>
                  <a:pt x="359935" y="5317389"/>
                </a:ln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7324" y="5520422"/>
                </a:lnTo>
                <a:lnTo>
                  <a:pt x="345722" y="5531692"/>
                </a:lnTo>
                <a:lnTo>
                  <a:pt x="345723" y="5531694"/>
                </a:ln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lnTo>
                  <a:pt x="171979" y="5883756"/>
                </a:lnTo>
                <a:lnTo>
                  <a:pt x="160957" y="5909351"/>
                </a:lnTo>
                <a:lnTo>
                  <a:pt x="154076" y="5935946"/>
                </a:lnTo>
                <a:lnTo>
                  <a:pt x="154075" y="5935949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54076" y="5935946"/>
                </a:lnTo>
                <a:lnTo>
                  <a:pt x="171979" y="5883756"/>
                </a:lnTo>
                <a:lnTo>
                  <a:pt x="171981" y="5883752"/>
                </a:ln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lnTo>
                  <a:pt x="345722" y="5531692"/>
                </a:ln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2870" y="5326163"/>
                </a:lnTo>
                <a:lnTo>
                  <a:pt x="359935" y="5317389"/>
                </a:lnTo>
                <a:lnTo>
                  <a:pt x="359341" y="5312288"/>
                </a:lnTo>
                <a:lnTo>
                  <a:pt x="356854" y="5308181"/>
                </a:lnTo>
                <a:lnTo>
                  <a:pt x="353708" y="5298775"/>
                </a:lnTo>
                <a:lnTo>
                  <a:pt x="335441" y="5272804"/>
                </a:lnTo>
                <a:lnTo>
                  <a:pt x="335437" y="5272796"/>
                </a:ln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3"/>
                </a:lnTo>
                <a:lnTo>
                  <a:pt x="308337" y="5133225"/>
                </a:lnTo>
                <a:lnTo>
                  <a:pt x="308338" y="5133220"/>
                </a:lnTo>
                <a:lnTo>
                  <a:pt x="321364" y="5087450"/>
                </a:lnTo>
                <a:lnTo>
                  <a:pt x="327270" y="5072376"/>
                </a:lnTo>
                <a:cubicBezTo>
                  <a:pt x="330949" y="5062300"/>
                  <a:pt x="333866" y="5052096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66751" y="4978393"/>
                  <a:pt x="372457" y="4970097"/>
                  <a:pt x="376968" y="4961456"/>
                </a:cubicBezTo>
                <a:lnTo>
                  <a:pt x="378247" y="4957453"/>
                </a:lnTo>
                <a:lnTo>
                  <a:pt x="381039" y="4952673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90221" y="4863342"/>
                </a:lnTo>
                <a:lnTo>
                  <a:pt x="412401" y="4828917"/>
                </a:ln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close/>
                <a:moveTo>
                  <a:pt x="405543" y="4165383"/>
                </a:move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5543" y="4165384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lnTo>
                  <a:pt x="358165" y="2903546"/>
                </a:lnTo>
                <a:lnTo>
                  <a:pt x="366071" y="2947859"/>
                </a:ln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05543" y="4165382"/>
                </a:lnTo>
                <a:lnTo>
                  <a:pt x="414887" y="4134256"/>
                </a:ln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2"/>
                </a:lnTo>
                <a:lnTo>
                  <a:pt x="366071" y="2947859"/>
                </a:lnTo>
                <a:lnTo>
                  <a:pt x="361441" y="2914328"/>
                </a:lnTo>
                <a:lnTo>
                  <a:pt x="358165" y="2903546"/>
                </a:lnTo>
                <a:lnTo>
                  <a:pt x="357138" y="2897785"/>
                </a:lnTo>
                <a:cubicBezTo>
                  <a:pt x="352391" y="2881307"/>
                  <a:pt x="346533" y="2865010"/>
                  <a:pt x="341533" y="2848793"/>
                </a:cubicBezTo>
                <a:close/>
                <a:moveTo>
                  <a:pt x="296001" y="2745352"/>
                </a:move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close/>
                <a:moveTo>
                  <a:pt x="413278" y="2445328"/>
                </a:moveTo>
                <a:lnTo>
                  <a:pt x="409472" y="2463017"/>
                </a:lnTo>
                <a:lnTo>
                  <a:pt x="409472" y="2463018"/>
                </a:lnTo>
                <a:lnTo>
                  <a:pt x="411535" y="2490551"/>
                </a:lnTo>
                <a:lnTo>
                  <a:pt x="418114" y="2518262"/>
                </a:lnTo>
                <a:lnTo>
                  <a:pt x="418115" y="2518265"/>
                </a:ln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lnTo>
                  <a:pt x="418114" y="2518262"/>
                </a:lnTo>
                <a:lnTo>
                  <a:pt x="409472" y="2463018"/>
                </a:ln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24450" y="2418154"/>
                  <a:pt x="418938" y="2426977"/>
                  <a:pt x="415303" y="2435913"/>
                </a:cubicBezTo>
                <a:lnTo>
                  <a:pt x="432404" y="2409486"/>
                </a:ln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8723" y="1459073"/>
                </a:moveTo>
                <a:lnTo>
                  <a:pt x="807941" y="1481572"/>
                </a:lnTo>
                <a:lnTo>
                  <a:pt x="798724" y="1459074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83887" y="313533"/>
                </a:move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2874276" y="2"/>
                </a:lnTo>
                <a:lnTo>
                  <a:pt x="2874276" y="0"/>
                </a:lnTo>
                <a:lnTo>
                  <a:pt x="7959505" y="0"/>
                </a:lnTo>
                <a:lnTo>
                  <a:pt x="7959505" y="6858000"/>
                </a:lnTo>
                <a:lnTo>
                  <a:pt x="4543953" y="6858000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64DEED3-BC52-4F15-8426-D33275CB0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78284" y="-1"/>
            <a:ext cx="874716" cy="6858001"/>
            <a:chOff x="7620000" y="-1"/>
            <a:chExt cx="874716" cy="6858001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37D94AD-9CD7-4F7F-B13A-399B37840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F6D3FDC-6FDD-4615-B246-1FC651E95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4249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77C3EC-86DE-521E-5CD5-17FB1B054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89099A5-F2E3-6C29-FB86-BD176237C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85" y="521708"/>
            <a:ext cx="5940136" cy="281743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cs-CZ" sz="2200" dirty="0"/>
              <a:t>64</a:t>
            </a:r>
            <a:r>
              <a:rPr lang="en-US" sz="2200" dirty="0"/>
              <a:t>.  ST</a:t>
            </a:r>
            <a:r>
              <a:rPr lang="cs-CZ" sz="2200" dirty="0"/>
              <a:t>OJÁNEK NA MALOU KYTKU</a:t>
            </a:r>
            <a:br>
              <a:rPr lang="en-US" sz="2200" dirty="0"/>
            </a:br>
            <a:br>
              <a:rPr lang="en-US" sz="2200" dirty="0"/>
            </a:br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4" name="Zástupný obsah 3" descr="Obsah obrázku interiér, socha, umění, červená&#10;&#10;Obsah vygenerovaný umělou inteligencí může být nesprávný.">
            <a:extLst>
              <a:ext uri="{FF2B5EF4-FFF2-40B4-BE49-F238E27FC236}">
                <a16:creationId xmlns:a16="http://schemas.microsoft.com/office/drawing/2014/main" id="{D2516E19-D16F-1761-A40F-3302750790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1" r="10797" b="-1"/>
          <a:stretch/>
        </p:blipFill>
        <p:spPr>
          <a:xfrm>
            <a:off x="4232496" y="10"/>
            <a:ext cx="7959505" cy="6857992"/>
          </a:xfrm>
          <a:custGeom>
            <a:avLst/>
            <a:gdLst/>
            <a:ahLst/>
            <a:cxnLst/>
            <a:rect l="l" t="t" r="r" b="b"/>
            <a:pathLst>
              <a:path w="7959505" h="6858002">
                <a:moveTo>
                  <a:pt x="311551" y="6702976"/>
                </a:move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close/>
                <a:moveTo>
                  <a:pt x="328959" y="6564620"/>
                </a:move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70" y="6645552"/>
                </a:lnTo>
                <a:lnTo>
                  <a:pt x="296953" y="6662541"/>
                </a:lnTo>
                <a:lnTo>
                  <a:pt x="296953" y="6662542"/>
                </a:lnTo>
                <a:lnTo>
                  <a:pt x="308405" y="6683027"/>
                </a:lnTo>
                <a:cubicBezTo>
                  <a:pt x="306038" y="6676305"/>
                  <a:pt x="302287" y="6669495"/>
                  <a:pt x="296953" y="6662541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close/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166047" y="6392243"/>
                </a:moveTo>
                <a:lnTo>
                  <a:pt x="173364" y="6407333"/>
                </a:lnTo>
                <a:lnTo>
                  <a:pt x="173364" y="6407332"/>
                </a:lnTo>
                <a:close/>
                <a:moveTo>
                  <a:pt x="401733" y="4221391"/>
                </a:move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404114" y="4837703"/>
                  <a:pt x="397113" y="4847214"/>
                  <a:pt x="391971" y="4857317"/>
                </a:cubicBezTo>
                <a:lnTo>
                  <a:pt x="390221" y="4863342"/>
                </a:lnTo>
                <a:lnTo>
                  <a:pt x="387469" y="4867614"/>
                </a:ln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78247" y="4957453"/>
                </a:lnTo>
                <a:lnTo>
                  <a:pt x="360964" y="4987037"/>
                </a:lnTo>
                <a:cubicBezTo>
                  <a:pt x="349725" y="5003801"/>
                  <a:pt x="335627" y="5022852"/>
                  <a:pt x="334485" y="5041521"/>
                </a:cubicBezTo>
                <a:cubicBezTo>
                  <a:pt x="333556" y="5057381"/>
                  <a:pt x="327457" y="5072411"/>
                  <a:pt x="321371" y="5087423"/>
                </a:cubicBezTo>
                <a:lnTo>
                  <a:pt x="321364" y="5087450"/>
                </a:lnTo>
                <a:lnTo>
                  <a:pt x="315482" y="5102461"/>
                </a:lnTo>
                <a:lnTo>
                  <a:pt x="308338" y="5133220"/>
                </a:lnTo>
                <a:lnTo>
                  <a:pt x="308337" y="5133224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lnTo>
                  <a:pt x="335441" y="5272804"/>
                </a:lnTo>
                <a:lnTo>
                  <a:pt x="356854" y="5308181"/>
                </a:lnTo>
                <a:lnTo>
                  <a:pt x="359935" y="5317389"/>
                </a:ln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7324" y="5520422"/>
                </a:lnTo>
                <a:lnTo>
                  <a:pt x="345722" y="5531692"/>
                </a:lnTo>
                <a:lnTo>
                  <a:pt x="345723" y="5531694"/>
                </a:ln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lnTo>
                  <a:pt x="171979" y="5883756"/>
                </a:lnTo>
                <a:lnTo>
                  <a:pt x="160957" y="5909351"/>
                </a:lnTo>
                <a:lnTo>
                  <a:pt x="154076" y="5935946"/>
                </a:lnTo>
                <a:lnTo>
                  <a:pt x="154075" y="5935949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54076" y="5935946"/>
                </a:lnTo>
                <a:lnTo>
                  <a:pt x="171979" y="5883756"/>
                </a:lnTo>
                <a:lnTo>
                  <a:pt x="171981" y="5883752"/>
                </a:ln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lnTo>
                  <a:pt x="345722" y="5531692"/>
                </a:ln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2870" y="5326163"/>
                </a:lnTo>
                <a:lnTo>
                  <a:pt x="359935" y="5317389"/>
                </a:lnTo>
                <a:lnTo>
                  <a:pt x="359341" y="5312288"/>
                </a:lnTo>
                <a:lnTo>
                  <a:pt x="356854" y="5308181"/>
                </a:lnTo>
                <a:lnTo>
                  <a:pt x="353708" y="5298775"/>
                </a:lnTo>
                <a:lnTo>
                  <a:pt x="335441" y="5272804"/>
                </a:lnTo>
                <a:lnTo>
                  <a:pt x="335437" y="5272796"/>
                </a:ln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3"/>
                </a:lnTo>
                <a:lnTo>
                  <a:pt x="308337" y="5133225"/>
                </a:lnTo>
                <a:lnTo>
                  <a:pt x="308338" y="5133220"/>
                </a:lnTo>
                <a:lnTo>
                  <a:pt x="321364" y="5087450"/>
                </a:lnTo>
                <a:lnTo>
                  <a:pt x="327270" y="5072376"/>
                </a:lnTo>
                <a:cubicBezTo>
                  <a:pt x="330949" y="5062300"/>
                  <a:pt x="333866" y="5052096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66751" y="4978393"/>
                  <a:pt x="372457" y="4970097"/>
                  <a:pt x="376968" y="4961456"/>
                </a:cubicBezTo>
                <a:lnTo>
                  <a:pt x="378247" y="4957453"/>
                </a:lnTo>
                <a:lnTo>
                  <a:pt x="381039" y="4952673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90221" y="4863342"/>
                </a:lnTo>
                <a:lnTo>
                  <a:pt x="412401" y="4828917"/>
                </a:ln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close/>
                <a:moveTo>
                  <a:pt x="405543" y="4165383"/>
                </a:move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5543" y="4165384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lnTo>
                  <a:pt x="358165" y="2903546"/>
                </a:lnTo>
                <a:lnTo>
                  <a:pt x="366071" y="2947859"/>
                </a:ln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05543" y="4165382"/>
                </a:lnTo>
                <a:lnTo>
                  <a:pt x="414887" y="4134256"/>
                </a:ln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2"/>
                </a:lnTo>
                <a:lnTo>
                  <a:pt x="366071" y="2947859"/>
                </a:lnTo>
                <a:lnTo>
                  <a:pt x="361441" y="2914328"/>
                </a:lnTo>
                <a:lnTo>
                  <a:pt x="358165" y="2903546"/>
                </a:lnTo>
                <a:lnTo>
                  <a:pt x="357138" y="2897785"/>
                </a:lnTo>
                <a:cubicBezTo>
                  <a:pt x="352391" y="2881307"/>
                  <a:pt x="346533" y="2865010"/>
                  <a:pt x="341533" y="2848793"/>
                </a:cubicBezTo>
                <a:close/>
                <a:moveTo>
                  <a:pt x="296001" y="2745352"/>
                </a:move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close/>
                <a:moveTo>
                  <a:pt x="413278" y="2445328"/>
                </a:moveTo>
                <a:lnTo>
                  <a:pt x="409472" y="2463017"/>
                </a:lnTo>
                <a:lnTo>
                  <a:pt x="409472" y="2463018"/>
                </a:lnTo>
                <a:lnTo>
                  <a:pt x="411535" y="2490551"/>
                </a:lnTo>
                <a:lnTo>
                  <a:pt x="418114" y="2518262"/>
                </a:lnTo>
                <a:lnTo>
                  <a:pt x="418115" y="2518265"/>
                </a:ln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lnTo>
                  <a:pt x="418114" y="2518262"/>
                </a:lnTo>
                <a:lnTo>
                  <a:pt x="409472" y="2463018"/>
                </a:ln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24450" y="2418154"/>
                  <a:pt x="418938" y="2426977"/>
                  <a:pt x="415303" y="2435913"/>
                </a:cubicBezTo>
                <a:lnTo>
                  <a:pt x="432404" y="2409486"/>
                </a:ln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8723" y="1459073"/>
                </a:moveTo>
                <a:lnTo>
                  <a:pt x="807941" y="1481572"/>
                </a:lnTo>
                <a:lnTo>
                  <a:pt x="798724" y="1459074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83887" y="313533"/>
                </a:move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2874276" y="2"/>
                </a:lnTo>
                <a:lnTo>
                  <a:pt x="2874276" y="0"/>
                </a:lnTo>
                <a:lnTo>
                  <a:pt x="7959505" y="0"/>
                </a:lnTo>
                <a:lnTo>
                  <a:pt x="7959505" y="6858000"/>
                </a:lnTo>
                <a:lnTo>
                  <a:pt x="4543953" y="6858000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64DEED3-BC52-4F15-8426-D33275CB0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78284" y="-1"/>
            <a:ext cx="874716" cy="6858001"/>
            <a:chOff x="7620000" y="-1"/>
            <a:chExt cx="874716" cy="6858001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37D94AD-9CD7-4F7F-B13A-399B37840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F6D3FDC-6FDD-4615-B246-1FC651E95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7965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5BC1A5-3790-5D3F-4A07-37C883296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096FEAC-9A09-DFF8-F001-F26282FB7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062039"/>
            <a:ext cx="2952750" cy="281743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cs-CZ" sz="2200" dirty="0"/>
              <a:t>65</a:t>
            </a:r>
            <a:r>
              <a:rPr lang="en-US" sz="2200" dirty="0"/>
              <a:t>. S</a:t>
            </a:r>
            <a:r>
              <a:rPr lang="cs-CZ" sz="2200" dirty="0"/>
              <a:t>OŠKA</a:t>
            </a:r>
            <a:br>
              <a:rPr lang="en-US" sz="2200" dirty="0"/>
            </a:br>
            <a:br>
              <a:rPr lang="en-US" sz="2200" dirty="0"/>
            </a:br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4" name="Zástupný obsah 3" descr="Obsah obrázku interiér, umění&#10;&#10;Obsah vygenerovaný umělou inteligencí může být nesprávný.">
            <a:extLst>
              <a:ext uri="{FF2B5EF4-FFF2-40B4-BE49-F238E27FC236}">
                <a16:creationId xmlns:a16="http://schemas.microsoft.com/office/drawing/2014/main" id="{8C87D89C-F41F-0218-C3B7-D713E509BF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8" r="9909" b="-1"/>
          <a:stretch/>
        </p:blipFill>
        <p:spPr>
          <a:xfrm>
            <a:off x="4232496" y="10"/>
            <a:ext cx="7959505" cy="6857992"/>
          </a:xfrm>
          <a:custGeom>
            <a:avLst/>
            <a:gdLst/>
            <a:ahLst/>
            <a:cxnLst/>
            <a:rect l="l" t="t" r="r" b="b"/>
            <a:pathLst>
              <a:path w="7959505" h="6858002">
                <a:moveTo>
                  <a:pt x="311551" y="6702976"/>
                </a:move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close/>
                <a:moveTo>
                  <a:pt x="328959" y="6564620"/>
                </a:move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70" y="6645552"/>
                </a:lnTo>
                <a:lnTo>
                  <a:pt x="296953" y="6662541"/>
                </a:lnTo>
                <a:lnTo>
                  <a:pt x="296953" y="6662542"/>
                </a:lnTo>
                <a:lnTo>
                  <a:pt x="308405" y="6683027"/>
                </a:lnTo>
                <a:cubicBezTo>
                  <a:pt x="306038" y="6676305"/>
                  <a:pt x="302287" y="6669495"/>
                  <a:pt x="296953" y="6662541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close/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166047" y="6392243"/>
                </a:moveTo>
                <a:lnTo>
                  <a:pt x="173364" y="6407333"/>
                </a:lnTo>
                <a:lnTo>
                  <a:pt x="173364" y="6407332"/>
                </a:lnTo>
                <a:close/>
                <a:moveTo>
                  <a:pt x="401733" y="4221391"/>
                </a:move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404114" y="4837703"/>
                  <a:pt x="397113" y="4847214"/>
                  <a:pt x="391971" y="4857317"/>
                </a:cubicBezTo>
                <a:lnTo>
                  <a:pt x="390221" y="4863342"/>
                </a:lnTo>
                <a:lnTo>
                  <a:pt x="387469" y="4867614"/>
                </a:ln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78247" y="4957453"/>
                </a:lnTo>
                <a:lnTo>
                  <a:pt x="360964" y="4987037"/>
                </a:lnTo>
                <a:cubicBezTo>
                  <a:pt x="349725" y="5003801"/>
                  <a:pt x="335627" y="5022852"/>
                  <a:pt x="334485" y="5041521"/>
                </a:cubicBezTo>
                <a:cubicBezTo>
                  <a:pt x="333556" y="5057381"/>
                  <a:pt x="327457" y="5072411"/>
                  <a:pt x="321371" y="5087423"/>
                </a:cubicBezTo>
                <a:lnTo>
                  <a:pt x="321364" y="5087450"/>
                </a:lnTo>
                <a:lnTo>
                  <a:pt x="315482" y="5102461"/>
                </a:lnTo>
                <a:lnTo>
                  <a:pt x="308338" y="5133220"/>
                </a:lnTo>
                <a:lnTo>
                  <a:pt x="308337" y="5133224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lnTo>
                  <a:pt x="335441" y="5272804"/>
                </a:lnTo>
                <a:lnTo>
                  <a:pt x="356854" y="5308181"/>
                </a:lnTo>
                <a:lnTo>
                  <a:pt x="359935" y="5317389"/>
                </a:ln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7324" y="5520422"/>
                </a:lnTo>
                <a:lnTo>
                  <a:pt x="345722" y="5531692"/>
                </a:lnTo>
                <a:lnTo>
                  <a:pt x="345723" y="5531694"/>
                </a:ln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lnTo>
                  <a:pt x="171979" y="5883756"/>
                </a:lnTo>
                <a:lnTo>
                  <a:pt x="160957" y="5909351"/>
                </a:lnTo>
                <a:lnTo>
                  <a:pt x="154076" y="5935946"/>
                </a:lnTo>
                <a:lnTo>
                  <a:pt x="154075" y="5935949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54076" y="5935946"/>
                </a:lnTo>
                <a:lnTo>
                  <a:pt x="171979" y="5883756"/>
                </a:lnTo>
                <a:lnTo>
                  <a:pt x="171981" y="5883752"/>
                </a:ln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lnTo>
                  <a:pt x="345722" y="5531692"/>
                </a:ln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2870" y="5326163"/>
                </a:lnTo>
                <a:lnTo>
                  <a:pt x="359935" y="5317389"/>
                </a:lnTo>
                <a:lnTo>
                  <a:pt x="359341" y="5312288"/>
                </a:lnTo>
                <a:lnTo>
                  <a:pt x="356854" y="5308181"/>
                </a:lnTo>
                <a:lnTo>
                  <a:pt x="353708" y="5298775"/>
                </a:lnTo>
                <a:lnTo>
                  <a:pt x="335441" y="5272804"/>
                </a:lnTo>
                <a:lnTo>
                  <a:pt x="335437" y="5272796"/>
                </a:ln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3"/>
                </a:lnTo>
                <a:lnTo>
                  <a:pt x="308337" y="5133225"/>
                </a:lnTo>
                <a:lnTo>
                  <a:pt x="308338" y="5133220"/>
                </a:lnTo>
                <a:lnTo>
                  <a:pt x="321364" y="5087450"/>
                </a:lnTo>
                <a:lnTo>
                  <a:pt x="327270" y="5072376"/>
                </a:lnTo>
                <a:cubicBezTo>
                  <a:pt x="330949" y="5062300"/>
                  <a:pt x="333866" y="5052096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66751" y="4978393"/>
                  <a:pt x="372457" y="4970097"/>
                  <a:pt x="376968" y="4961456"/>
                </a:cubicBezTo>
                <a:lnTo>
                  <a:pt x="378247" y="4957453"/>
                </a:lnTo>
                <a:lnTo>
                  <a:pt x="381039" y="4952673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90221" y="4863342"/>
                </a:lnTo>
                <a:lnTo>
                  <a:pt x="412401" y="4828917"/>
                </a:ln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close/>
                <a:moveTo>
                  <a:pt x="405543" y="4165383"/>
                </a:move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5543" y="4165384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lnTo>
                  <a:pt x="358165" y="2903546"/>
                </a:lnTo>
                <a:lnTo>
                  <a:pt x="366071" y="2947859"/>
                </a:ln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05543" y="4165382"/>
                </a:lnTo>
                <a:lnTo>
                  <a:pt x="414887" y="4134256"/>
                </a:ln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2"/>
                </a:lnTo>
                <a:lnTo>
                  <a:pt x="366071" y="2947859"/>
                </a:lnTo>
                <a:lnTo>
                  <a:pt x="361441" y="2914328"/>
                </a:lnTo>
                <a:lnTo>
                  <a:pt x="358165" y="2903546"/>
                </a:lnTo>
                <a:lnTo>
                  <a:pt x="357138" y="2897785"/>
                </a:lnTo>
                <a:cubicBezTo>
                  <a:pt x="352391" y="2881307"/>
                  <a:pt x="346533" y="2865010"/>
                  <a:pt x="341533" y="2848793"/>
                </a:cubicBezTo>
                <a:close/>
                <a:moveTo>
                  <a:pt x="296001" y="2745352"/>
                </a:move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close/>
                <a:moveTo>
                  <a:pt x="413278" y="2445328"/>
                </a:moveTo>
                <a:lnTo>
                  <a:pt x="409472" y="2463017"/>
                </a:lnTo>
                <a:lnTo>
                  <a:pt x="409472" y="2463018"/>
                </a:lnTo>
                <a:lnTo>
                  <a:pt x="411535" y="2490551"/>
                </a:lnTo>
                <a:lnTo>
                  <a:pt x="418114" y="2518262"/>
                </a:lnTo>
                <a:lnTo>
                  <a:pt x="418115" y="2518265"/>
                </a:ln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lnTo>
                  <a:pt x="418114" y="2518262"/>
                </a:lnTo>
                <a:lnTo>
                  <a:pt x="409472" y="2463018"/>
                </a:ln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24450" y="2418154"/>
                  <a:pt x="418938" y="2426977"/>
                  <a:pt x="415303" y="2435913"/>
                </a:cubicBezTo>
                <a:lnTo>
                  <a:pt x="432404" y="2409486"/>
                </a:ln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8723" y="1459073"/>
                </a:moveTo>
                <a:lnTo>
                  <a:pt x="807941" y="1481572"/>
                </a:lnTo>
                <a:lnTo>
                  <a:pt x="798724" y="1459074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83887" y="313533"/>
                </a:move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2874276" y="2"/>
                </a:lnTo>
                <a:lnTo>
                  <a:pt x="2874276" y="0"/>
                </a:lnTo>
                <a:lnTo>
                  <a:pt x="7959505" y="0"/>
                </a:lnTo>
                <a:lnTo>
                  <a:pt x="7959505" y="6858000"/>
                </a:lnTo>
                <a:lnTo>
                  <a:pt x="4543953" y="6858000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64DEED3-BC52-4F15-8426-D33275CB0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78284" y="-1"/>
            <a:ext cx="874716" cy="6858001"/>
            <a:chOff x="7620000" y="-1"/>
            <a:chExt cx="874716" cy="6858001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37D94AD-9CD7-4F7F-B13A-399B37840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F6D3FDC-6FDD-4615-B246-1FC651E95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5395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CD5659-7A2B-6E50-0AF5-343F84323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77265EE-C0F5-1797-92D2-D384ACC82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062039"/>
            <a:ext cx="2952750" cy="281743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cs-CZ" sz="2200" dirty="0"/>
              <a:t>66</a:t>
            </a:r>
            <a:r>
              <a:rPr lang="en-US" sz="2200" dirty="0"/>
              <a:t>. </a:t>
            </a:r>
            <a:r>
              <a:rPr lang="cs-CZ" sz="2200" dirty="0"/>
              <a:t>DVA YCHTYLOVÉ</a:t>
            </a:r>
            <a:br>
              <a:rPr lang="cs-CZ" sz="2200" dirty="0"/>
            </a:br>
            <a:r>
              <a:rPr lang="cs-CZ" sz="2200" dirty="0"/>
              <a:t>      NA HOUPAČCE</a:t>
            </a:r>
            <a:br>
              <a:rPr lang="en-US" sz="2200" dirty="0"/>
            </a:br>
            <a:br>
              <a:rPr lang="en-US" sz="2200" dirty="0"/>
            </a:br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4" name="Zástupný obsah 3" descr="Obsah obrázku interiér, zeď, sedící, kov&#10;&#10;Obsah vygenerovaný umělou inteligencí může být nesprávný.">
            <a:extLst>
              <a:ext uri="{FF2B5EF4-FFF2-40B4-BE49-F238E27FC236}">
                <a16:creationId xmlns:a16="http://schemas.microsoft.com/office/drawing/2014/main" id="{EBC06278-2F4D-96A5-F259-5E8FA1E6EE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6" r="14792" b="-1"/>
          <a:stretch/>
        </p:blipFill>
        <p:spPr>
          <a:xfrm>
            <a:off x="4232496" y="10"/>
            <a:ext cx="7959505" cy="6857992"/>
          </a:xfrm>
          <a:custGeom>
            <a:avLst/>
            <a:gdLst/>
            <a:ahLst/>
            <a:cxnLst/>
            <a:rect l="l" t="t" r="r" b="b"/>
            <a:pathLst>
              <a:path w="7959505" h="6858002">
                <a:moveTo>
                  <a:pt x="311551" y="6702976"/>
                </a:move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close/>
                <a:moveTo>
                  <a:pt x="328959" y="6564620"/>
                </a:move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70" y="6645552"/>
                </a:lnTo>
                <a:lnTo>
                  <a:pt x="296953" y="6662541"/>
                </a:lnTo>
                <a:lnTo>
                  <a:pt x="296953" y="6662542"/>
                </a:lnTo>
                <a:lnTo>
                  <a:pt x="308405" y="6683027"/>
                </a:lnTo>
                <a:cubicBezTo>
                  <a:pt x="306038" y="6676305"/>
                  <a:pt x="302287" y="6669495"/>
                  <a:pt x="296953" y="6662541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close/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166047" y="6392243"/>
                </a:moveTo>
                <a:lnTo>
                  <a:pt x="173364" y="6407333"/>
                </a:lnTo>
                <a:lnTo>
                  <a:pt x="173364" y="6407332"/>
                </a:lnTo>
                <a:close/>
                <a:moveTo>
                  <a:pt x="401733" y="4221391"/>
                </a:move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404114" y="4837703"/>
                  <a:pt x="397113" y="4847214"/>
                  <a:pt x="391971" y="4857317"/>
                </a:cubicBezTo>
                <a:lnTo>
                  <a:pt x="390221" y="4863342"/>
                </a:lnTo>
                <a:lnTo>
                  <a:pt x="387469" y="4867614"/>
                </a:ln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78247" y="4957453"/>
                </a:lnTo>
                <a:lnTo>
                  <a:pt x="360964" y="4987037"/>
                </a:lnTo>
                <a:cubicBezTo>
                  <a:pt x="349725" y="5003801"/>
                  <a:pt x="335627" y="5022852"/>
                  <a:pt x="334485" y="5041521"/>
                </a:cubicBezTo>
                <a:cubicBezTo>
                  <a:pt x="333556" y="5057381"/>
                  <a:pt x="327457" y="5072411"/>
                  <a:pt x="321371" y="5087423"/>
                </a:cubicBezTo>
                <a:lnTo>
                  <a:pt x="321364" y="5087450"/>
                </a:lnTo>
                <a:lnTo>
                  <a:pt x="315482" y="5102461"/>
                </a:lnTo>
                <a:lnTo>
                  <a:pt x="308338" y="5133220"/>
                </a:lnTo>
                <a:lnTo>
                  <a:pt x="308337" y="5133224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lnTo>
                  <a:pt x="335441" y="5272804"/>
                </a:lnTo>
                <a:lnTo>
                  <a:pt x="356854" y="5308181"/>
                </a:lnTo>
                <a:lnTo>
                  <a:pt x="359935" y="5317389"/>
                </a:ln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7324" y="5520422"/>
                </a:lnTo>
                <a:lnTo>
                  <a:pt x="345722" y="5531692"/>
                </a:lnTo>
                <a:lnTo>
                  <a:pt x="345723" y="5531694"/>
                </a:ln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lnTo>
                  <a:pt x="171979" y="5883756"/>
                </a:lnTo>
                <a:lnTo>
                  <a:pt x="160957" y="5909351"/>
                </a:lnTo>
                <a:lnTo>
                  <a:pt x="154076" y="5935946"/>
                </a:lnTo>
                <a:lnTo>
                  <a:pt x="154075" y="5935949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54076" y="5935946"/>
                </a:lnTo>
                <a:lnTo>
                  <a:pt x="171979" y="5883756"/>
                </a:lnTo>
                <a:lnTo>
                  <a:pt x="171981" y="5883752"/>
                </a:ln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lnTo>
                  <a:pt x="345722" y="5531692"/>
                </a:ln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2870" y="5326163"/>
                </a:lnTo>
                <a:lnTo>
                  <a:pt x="359935" y="5317389"/>
                </a:lnTo>
                <a:lnTo>
                  <a:pt x="359341" y="5312288"/>
                </a:lnTo>
                <a:lnTo>
                  <a:pt x="356854" y="5308181"/>
                </a:lnTo>
                <a:lnTo>
                  <a:pt x="353708" y="5298775"/>
                </a:lnTo>
                <a:lnTo>
                  <a:pt x="335441" y="5272804"/>
                </a:lnTo>
                <a:lnTo>
                  <a:pt x="335437" y="5272796"/>
                </a:ln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3"/>
                </a:lnTo>
                <a:lnTo>
                  <a:pt x="308337" y="5133225"/>
                </a:lnTo>
                <a:lnTo>
                  <a:pt x="308338" y="5133220"/>
                </a:lnTo>
                <a:lnTo>
                  <a:pt x="321364" y="5087450"/>
                </a:lnTo>
                <a:lnTo>
                  <a:pt x="327270" y="5072376"/>
                </a:lnTo>
                <a:cubicBezTo>
                  <a:pt x="330949" y="5062300"/>
                  <a:pt x="333866" y="5052096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66751" y="4978393"/>
                  <a:pt x="372457" y="4970097"/>
                  <a:pt x="376968" y="4961456"/>
                </a:cubicBezTo>
                <a:lnTo>
                  <a:pt x="378247" y="4957453"/>
                </a:lnTo>
                <a:lnTo>
                  <a:pt x="381039" y="4952673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90221" y="4863342"/>
                </a:lnTo>
                <a:lnTo>
                  <a:pt x="412401" y="4828917"/>
                </a:ln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close/>
                <a:moveTo>
                  <a:pt x="405543" y="4165383"/>
                </a:move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5543" y="4165384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lnTo>
                  <a:pt x="358165" y="2903546"/>
                </a:lnTo>
                <a:lnTo>
                  <a:pt x="366071" y="2947859"/>
                </a:ln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05543" y="4165382"/>
                </a:lnTo>
                <a:lnTo>
                  <a:pt x="414887" y="4134256"/>
                </a:ln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2"/>
                </a:lnTo>
                <a:lnTo>
                  <a:pt x="366071" y="2947859"/>
                </a:lnTo>
                <a:lnTo>
                  <a:pt x="361441" y="2914328"/>
                </a:lnTo>
                <a:lnTo>
                  <a:pt x="358165" y="2903546"/>
                </a:lnTo>
                <a:lnTo>
                  <a:pt x="357138" y="2897785"/>
                </a:lnTo>
                <a:cubicBezTo>
                  <a:pt x="352391" y="2881307"/>
                  <a:pt x="346533" y="2865010"/>
                  <a:pt x="341533" y="2848793"/>
                </a:cubicBezTo>
                <a:close/>
                <a:moveTo>
                  <a:pt x="296001" y="2745352"/>
                </a:move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close/>
                <a:moveTo>
                  <a:pt x="413278" y="2445328"/>
                </a:moveTo>
                <a:lnTo>
                  <a:pt x="409472" y="2463017"/>
                </a:lnTo>
                <a:lnTo>
                  <a:pt x="409472" y="2463018"/>
                </a:lnTo>
                <a:lnTo>
                  <a:pt x="411535" y="2490551"/>
                </a:lnTo>
                <a:lnTo>
                  <a:pt x="418114" y="2518262"/>
                </a:lnTo>
                <a:lnTo>
                  <a:pt x="418115" y="2518265"/>
                </a:ln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lnTo>
                  <a:pt x="418114" y="2518262"/>
                </a:lnTo>
                <a:lnTo>
                  <a:pt x="409472" y="2463018"/>
                </a:ln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24450" y="2418154"/>
                  <a:pt x="418938" y="2426977"/>
                  <a:pt x="415303" y="2435913"/>
                </a:cubicBezTo>
                <a:lnTo>
                  <a:pt x="432404" y="2409486"/>
                </a:ln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8723" y="1459073"/>
                </a:moveTo>
                <a:lnTo>
                  <a:pt x="807941" y="1481572"/>
                </a:lnTo>
                <a:lnTo>
                  <a:pt x="798724" y="1459074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83887" y="313533"/>
                </a:move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2874276" y="2"/>
                </a:lnTo>
                <a:lnTo>
                  <a:pt x="2874276" y="0"/>
                </a:lnTo>
                <a:lnTo>
                  <a:pt x="7959505" y="0"/>
                </a:lnTo>
                <a:lnTo>
                  <a:pt x="7959505" y="6858000"/>
                </a:lnTo>
                <a:lnTo>
                  <a:pt x="4543953" y="6858000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64DEED3-BC52-4F15-8426-D33275CB0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78284" y="-1"/>
            <a:ext cx="874716" cy="6858001"/>
            <a:chOff x="7620000" y="-1"/>
            <a:chExt cx="874716" cy="6858001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37D94AD-9CD7-4F7F-B13A-399B37840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F6D3FDC-6FDD-4615-B246-1FC651E95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2106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944143-A926-D41A-0209-5E6DFD9C1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EEDF659-9B4E-A4F4-4FC0-2F1F0FBE6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062039"/>
            <a:ext cx="2952750" cy="281743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cs-CZ" sz="2200" dirty="0"/>
              <a:t>67</a:t>
            </a:r>
            <a:r>
              <a:rPr lang="en-US" sz="2200" dirty="0"/>
              <a:t>. STÍNÍTKO NA SVÍČKU</a:t>
            </a:r>
            <a:br>
              <a:rPr lang="en-US" sz="2200" dirty="0"/>
            </a:br>
            <a:br>
              <a:rPr lang="en-US" sz="2200" dirty="0"/>
            </a:br>
            <a:br>
              <a:rPr lang="en-US" sz="2200" dirty="0"/>
            </a:br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4" name="Zástupný obsah 3" descr="Obsah obrázku socha, interiér&#10;&#10;Obsah vygenerovaný umělou inteligencí může být nesprávný.">
            <a:extLst>
              <a:ext uri="{FF2B5EF4-FFF2-40B4-BE49-F238E27FC236}">
                <a16:creationId xmlns:a16="http://schemas.microsoft.com/office/drawing/2014/main" id="{8A2E1F7F-14FA-4356-8EA3-70553184D9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6" r="10162" b="-1"/>
          <a:stretch/>
        </p:blipFill>
        <p:spPr>
          <a:xfrm>
            <a:off x="4232496" y="10"/>
            <a:ext cx="7959505" cy="6857992"/>
          </a:xfrm>
          <a:custGeom>
            <a:avLst/>
            <a:gdLst/>
            <a:ahLst/>
            <a:cxnLst/>
            <a:rect l="l" t="t" r="r" b="b"/>
            <a:pathLst>
              <a:path w="7959505" h="6858002">
                <a:moveTo>
                  <a:pt x="311551" y="6702976"/>
                </a:move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close/>
                <a:moveTo>
                  <a:pt x="328959" y="6564620"/>
                </a:move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70" y="6645552"/>
                </a:lnTo>
                <a:lnTo>
                  <a:pt x="296953" y="6662541"/>
                </a:lnTo>
                <a:lnTo>
                  <a:pt x="296953" y="6662542"/>
                </a:lnTo>
                <a:lnTo>
                  <a:pt x="308405" y="6683027"/>
                </a:lnTo>
                <a:cubicBezTo>
                  <a:pt x="306038" y="6676305"/>
                  <a:pt x="302287" y="6669495"/>
                  <a:pt x="296953" y="6662541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close/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166047" y="6392243"/>
                </a:moveTo>
                <a:lnTo>
                  <a:pt x="173364" y="6407333"/>
                </a:lnTo>
                <a:lnTo>
                  <a:pt x="173364" y="6407332"/>
                </a:lnTo>
                <a:close/>
                <a:moveTo>
                  <a:pt x="401733" y="4221391"/>
                </a:move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404114" y="4837703"/>
                  <a:pt x="397113" y="4847214"/>
                  <a:pt x="391971" y="4857317"/>
                </a:cubicBezTo>
                <a:lnTo>
                  <a:pt x="390221" y="4863342"/>
                </a:lnTo>
                <a:lnTo>
                  <a:pt x="387469" y="4867614"/>
                </a:ln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78247" y="4957453"/>
                </a:lnTo>
                <a:lnTo>
                  <a:pt x="360964" y="4987037"/>
                </a:lnTo>
                <a:cubicBezTo>
                  <a:pt x="349725" y="5003801"/>
                  <a:pt x="335627" y="5022852"/>
                  <a:pt x="334485" y="5041521"/>
                </a:cubicBezTo>
                <a:cubicBezTo>
                  <a:pt x="333556" y="5057381"/>
                  <a:pt x="327457" y="5072411"/>
                  <a:pt x="321371" y="5087423"/>
                </a:cubicBezTo>
                <a:lnTo>
                  <a:pt x="321364" y="5087450"/>
                </a:lnTo>
                <a:lnTo>
                  <a:pt x="315482" y="5102461"/>
                </a:lnTo>
                <a:lnTo>
                  <a:pt x="308338" y="5133220"/>
                </a:lnTo>
                <a:lnTo>
                  <a:pt x="308337" y="5133224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lnTo>
                  <a:pt x="335441" y="5272804"/>
                </a:lnTo>
                <a:lnTo>
                  <a:pt x="356854" y="5308181"/>
                </a:lnTo>
                <a:lnTo>
                  <a:pt x="359935" y="5317389"/>
                </a:ln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7324" y="5520422"/>
                </a:lnTo>
                <a:lnTo>
                  <a:pt x="345722" y="5531692"/>
                </a:lnTo>
                <a:lnTo>
                  <a:pt x="345723" y="5531694"/>
                </a:ln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lnTo>
                  <a:pt x="171979" y="5883756"/>
                </a:lnTo>
                <a:lnTo>
                  <a:pt x="160957" y="5909351"/>
                </a:lnTo>
                <a:lnTo>
                  <a:pt x="154076" y="5935946"/>
                </a:lnTo>
                <a:lnTo>
                  <a:pt x="154075" y="5935949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54076" y="5935946"/>
                </a:lnTo>
                <a:lnTo>
                  <a:pt x="171979" y="5883756"/>
                </a:lnTo>
                <a:lnTo>
                  <a:pt x="171981" y="5883752"/>
                </a:ln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lnTo>
                  <a:pt x="345722" y="5531692"/>
                </a:ln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2870" y="5326163"/>
                </a:lnTo>
                <a:lnTo>
                  <a:pt x="359935" y="5317389"/>
                </a:lnTo>
                <a:lnTo>
                  <a:pt x="359341" y="5312288"/>
                </a:lnTo>
                <a:lnTo>
                  <a:pt x="356854" y="5308181"/>
                </a:lnTo>
                <a:lnTo>
                  <a:pt x="353708" y="5298775"/>
                </a:lnTo>
                <a:lnTo>
                  <a:pt x="335441" y="5272804"/>
                </a:lnTo>
                <a:lnTo>
                  <a:pt x="335437" y="5272796"/>
                </a:ln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3"/>
                </a:lnTo>
                <a:lnTo>
                  <a:pt x="308337" y="5133225"/>
                </a:lnTo>
                <a:lnTo>
                  <a:pt x="308338" y="5133220"/>
                </a:lnTo>
                <a:lnTo>
                  <a:pt x="321364" y="5087450"/>
                </a:lnTo>
                <a:lnTo>
                  <a:pt x="327270" y="5072376"/>
                </a:lnTo>
                <a:cubicBezTo>
                  <a:pt x="330949" y="5062300"/>
                  <a:pt x="333866" y="5052096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66751" y="4978393"/>
                  <a:pt x="372457" y="4970097"/>
                  <a:pt x="376968" y="4961456"/>
                </a:cubicBezTo>
                <a:lnTo>
                  <a:pt x="378247" y="4957453"/>
                </a:lnTo>
                <a:lnTo>
                  <a:pt x="381039" y="4952673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90221" y="4863342"/>
                </a:lnTo>
                <a:lnTo>
                  <a:pt x="412401" y="4828917"/>
                </a:ln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close/>
                <a:moveTo>
                  <a:pt x="405543" y="4165383"/>
                </a:move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5543" y="4165384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lnTo>
                  <a:pt x="358165" y="2903546"/>
                </a:lnTo>
                <a:lnTo>
                  <a:pt x="366071" y="2947859"/>
                </a:ln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05543" y="4165382"/>
                </a:lnTo>
                <a:lnTo>
                  <a:pt x="414887" y="4134256"/>
                </a:ln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2"/>
                </a:lnTo>
                <a:lnTo>
                  <a:pt x="366071" y="2947859"/>
                </a:lnTo>
                <a:lnTo>
                  <a:pt x="361441" y="2914328"/>
                </a:lnTo>
                <a:lnTo>
                  <a:pt x="358165" y="2903546"/>
                </a:lnTo>
                <a:lnTo>
                  <a:pt x="357138" y="2897785"/>
                </a:lnTo>
                <a:cubicBezTo>
                  <a:pt x="352391" y="2881307"/>
                  <a:pt x="346533" y="2865010"/>
                  <a:pt x="341533" y="2848793"/>
                </a:cubicBezTo>
                <a:close/>
                <a:moveTo>
                  <a:pt x="296001" y="2745352"/>
                </a:move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close/>
                <a:moveTo>
                  <a:pt x="413278" y="2445328"/>
                </a:moveTo>
                <a:lnTo>
                  <a:pt x="409472" y="2463017"/>
                </a:lnTo>
                <a:lnTo>
                  <a:pt x="409472" y="2463018"/>
                </a:lnTo>
                <a:lnTo>
                  <a:pt x="411535" y="2490551"/>
                </a:lnTo>
                <a:lnTo>
                  <a:pt x="418114" y="2518262"/>
                </a:lnTo>
                <a:lnTo>
                  <a:pt x="418115" y="2518265"/>
                </a:ln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lnTo>
                  <a:pt x="418114" y="2518262"/>
                </a:lnTo>
                <a:lnTo>
                  <a:pt x="409472" y="2463018"/>
                </a:ln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24450" y="2418154"/>
                  <a:pt x="418938" y="2426977"/>
                  <a:pt x="415303" y="2435913"/>
                </a:cubicBezTo>
                <a:lnTo>
                  <a:pt x="432404" y="2409486"/>
                </a:ln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8723" y="1459073"/>
                </a:moveTo>
                <a:lnTo>
                  <a:pt x="807941" y="1481572"/>
                </a:lnTo>
                <a:lnTo>
                  <a:pt x="798724" y="1459074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83887" y="313533"/>
                </a:move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2874276" y="2"/>
                </a:lnTo>
                <a:lnTo>
                  <a:pt x="2874276" y="0"/>
                </a:lnTo>
                <a:lnTo>
                  <a:pt x="7959505" y="0"/>
                </a:lnTo>
                <a:lnTo>
                  <a:pt x="7959505" y="6858000"/>
                </a:lnTo>
                <a:lnTo>
                  <a:pt x="4543953" y="6858000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64DEED3-BC52-4F15-8426-D33275CB0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78284" y="-1"/>
            <a:ext cx="874716" cy="6858001"/>
            <a:chOff x="7620000" y="-1"/>
            <a:chExt cx="874716" cy="6858001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37D94AD-9CD7-4F7F-B13A-399B37840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F6D3FDC-6FDD-4615-B246-1FC651E95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1797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34EC64-14CB-FB38-55DE-D0EF91447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533785C-ACB9-D520-2DE4-DDFFDF81C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062039"/>
            <a:ext cx="2952750" cy="281743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cs-CZ" sz="2200" dirty="0"/>
              <a:t>68</a:t>
            </a:r>
            <a:r>
              <a:rPr lang="en-US" sz="2200" dirty="0"/>
              <a:t>. </a:t>
            </a:r>
            <a:r>
              <a:rPr lang="cs-CZ" sz="2200" dirty="0"/>
              <a:t>DJ</a:t>
            </a:r>
            <a:br>
              <a:rPr lang="en-US" sz="2200" dirty="0"/>
            </a:br>
            <a:br>
              <a:rPr lang="en-US" sz="2200" dirty="0"/>
            </a:br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4" name="Zástupný obsah 3" descr="Obsah obrázku interiér, svíčka, zeď&#10;&#10;Obsah vygenerovaný umělou inteligencí může být nesprávný.">
            <a:extLst>
              <a:ext uri="{FF2B5EF4-FFF2-40B4-BE49-F238E27FC236}">
                <a16:creationId xmlns:a16="http://schemas.microsoft.com/office/drawing/2014/main" id="{EC8DD072-7595-64F6-936F-F8A0728281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5" r="12062" b="-1"/>
          <a:stretch/>
        </p:blipFill>
        <p:spPr>
          <a:xfrm>
            <a:off x="4232496" y="10"/>
            <a:ext cx="7959505" cy="6857992"/>
          </a:xfrm>
          <a:custGeom>
            <a:avLst/>
            <a:gdLst/>
            <a:ahLst/>
            <a:cxnLst/>
            <a:rect l="l" t="t" r="r" b="b"/>
            <a:pathLst>
              <a:path w="7959505" h="6858002">
                <a:moveTo>
                  <a:pt x="311551" y="6702976"/>
                </a:move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close/>
                <a:moveTo>
                  <a:pt x="328959" y="6564620"/>
                </a:move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70" y="6645552"/>
                </a:lnTo>
                <a:lnTo>
                  <a:pt x="296953" y="6662541"/>
                </a:lnTo>
                <a:lnTo>
                  <a:pt x="296953" y="6662542"/>
                </a:lnTo>
                <a:lnTo>
                  <a:pt x="308405" y="6683027"/>
                </a:lnTo>
                <a:cubicBezTo>
                  <a:pt x="306038" y="6676305"/>
                  <a:pt x="302287" y="6669495"/>
                  <a:pt x="296953" y="6662541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close/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166047" y="6392243"/>
                </a:moveTo>
                <a:lnTo>
                  <a:pt x="173364" y="6407333"/>
                </a:lnTo>
                <a:lnTo>
                  <a:pt x="173364" y="6407332"/>
                </a:lnTo>
                <a:close/>
                <a:moveTo>
                  <a:pt x="401733" y="4221391"/>
                </a:move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404114" y="4837703"/>
                  <a:pt x="397113" y="4847214"/>
                  <a:pt x="391971" y="4857317"/>
                </a:cubicBezTo>
                <a:lnTo>
                  <a:pt x="390221" y="4863342"/>
                </a:lnTo>
                <a:lnTo>
                  <a:pt x="387469" y="4867614"/>
                </a:ln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78247" y="4957453"/>
                </a:lnTo>
                <a:lnTo>
                  <a:pt x="360964" y="4987037"/>
                </a:lnTo>
                <a:cubicBezTo>
                  <a:pt x="349725" y="5003801"/>
                  <a:pt x="335627" y="5022852"/>
                  <a:pt x="334485" y="5041521"/>
                </a:cubicBezTo>
                <a:cubicBezTo>
                  <a:pt x="333556" y="5057381"/>
                  <a:pt x="327457" y="5072411"/>
                  <a:pt x="321371" y="5087423"/>
                </a:cubicBezTo>
                <a:lnTo>
                  <a:pt x="321364" y="5087450"/>
                </a:lnTo>
                <a:lnTo>
                  <a:pt x="315482" y="5102461"/>
                </a:lnTo>
                <a:lnTo>
                  <a:pt x="308338" y="5133220"/>
                </a:lnTo>
                <a:lnTo>
                  <a:pt x="308337" y="5133224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lnTo>
                  <a:pt x="335441" y="5272804"/>
                </a:lnTo>
                <a:lnTo>
                  <a:pt x="356854" y="5308181"/>
                </a:lnTo>
                <a:lnTo>
                  <a:pt x="359935" y="5317389"/>
                </a:ln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7324" y="5520422"/>
                </a:lnTo>
                <a:lnTo>
                  <a:pt x="345722" y="5531692"/>
                </a:lnTo>
                <a:lnTo>
                  <a:pt x="345723" y="5531694"/>
                </a:ln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lnTo>
                  <a:pt x="171979" y="5883756"/>
                </a:lnTo>
                <a:lnTo>
                  <a:pt x="160957" y="5909351"/>
                </a:lnTo>
                <a:lnTo>
                  <a:pt x="154076" y="5935946"/>
                </a:lnTo>
                <a:lnTo>
                  <a:pt x="154075" y="5935949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54076" y="5935946"/>
                </a:lnTo>
                <a:lnTo>
                  <a:pt x="171979" y="5883756"/>
                </a:lnTo>
                <a:lnTo>
                  <a:pt x="171981" y="5883752"/>
                </a:ln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lnTo>
                  <a:pt x="345722" y="5531692"/>
                </a:ln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2870" y="5326163"/>
                </a:lnTo>
                <a:lnTo>
                  <a:pt x="359935" y="5317389"/>
                </a:lnTo>
                <a:lnTo>
                  <a:pt x="359341" y="5312288"/>
                </a:lnTo>
                <a:lnTo>
                  <a:pt x="356854" y="5308181"/>
                </a:lnTo>
                <a:lnTo>
                  <a:pt x="353708" y="5298775"/>
                </a:lnTo>
                <a:lnTo>
                  <a:pt x="335441" y="5272804"/>
                </a:lnTo>
                <a:lnTo>
                  <a:pt x="335437" y="5272796"/>
                </a:ln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3"/>
                </a:lnTo>
                <a:lnTo>
                  <a:pt x="308337" y="5133225"/>
                </a:lnTo>
                <a:lnTo>
                  <a:pt x="308338" y="5133220"/>
                </a:lnTo>
                <a:lnTo>
                  <a:pt x="321364" y="5087450"/>
                </a:lnTo>
                <a:lnTo>
                  <a:pt x="327270" y="5072376"/>
                </a:lnTo>
                <a:cubicBezTo>
                  <a:pt x="330949" y="5062300"/>
                  <a:pt x="333866" y="5052096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66751" y="4978393"/>
                  <a:pt x="372457" y="4970097"/>
                  <a:pt x="376968" y="4961456"/>
                </a:cubicBezTo>
                <a:lnTo>
                  <a:pt x="378247" y="4957453"/>
                </a:lnTo>
                <a:lnTo>
                  <a:pt x="381039" y="4952673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90221" y="4863342"/>
                </a:lnTo>
                <a:lnTo>
                  <a:pt x="412401" y="4828917"/>
                </a:ln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close/>
                <a:moveTo>
                  <a:pt x="405543" y="4165383"/>
                </a:move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5543" y="4165384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lnTo>
                  <a:pt x="358165" y="2903546"/>
                </a:lnTo>
                <a:lnTo>
                  <a:pt x="366071" y="2947859"/>
                </a:ln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05543" y="4165382"/>
                </a:lnTo>
                <a:lnTo>
                  <a:pt x="414887" y="4134256"/>
                </a:ln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2"/>
                </a:lnTo>
                <a:lnTo>
                  <a:pt x="366071" y="2947859"/>
                </a:lnTo>
                <a:lnTo>
                  <a:pt x="361441" y="2914328"/>
                </a:lnTo>
                <a:lnTo>
                  <a:pt x="358165" y="2903546"/>
                </a:lnTo>
                <a:lnTo>
                  <a:pt x="357138" y="2897785"/>
                </a:lnTo>
                <a:cubicBezTo>
                  <a:pt x="352391" y="2881307"/>
                  <a:pt x="346533" y="2865010"/>
                  <a:pt x="341533" y="2848793"/>
                </a:cubicBezTo>
                <a:close/>
                <a:moveTo>
                  <a:pt x="296001" y="2745352"/>
                </a:move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close/>
                <a:moveTo>
                  <a:pt x="413278" y="2445328"/>
                </a:moveTo>
                <a:lnTo>
                  <a:pt x="409472" y="2463017"/>
                </a:lnTo>
                <a:lnTo>
                  <a:pt x="409472" y="2463018"/>
                </a:lnTo>
                <a:lnTo>
                  <a:pt x="411535" y="2490551"/>
                </a:lnTo>
                <a:lnTo>
                  <a:pt x="418114" y="2518262"/>
                </a:lnTo>
                <a:lnTo>
                  <a:pt x="418115" y="2518265"/>
                </a:ln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lnTo>
                  <a:pt x="418114" y="2518262"/>
                </a:lnTo>
                <a:lnTo>
                  <a:pt x="409472" y="2463018"/>
                </a:ln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24450" y="2418154"/>
                  <a:pt x="418938" y="2426977"/>
                  <a:pt x="415303" y="2435913"/>
                </a:cubicBezTo>
                <a:lnTo>
                  <a:pt x="432404" y="2409486"/>
                </a:ln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8723" y="1459073"/>
                </a:moveTo>
                <a:lnTo>
                  <a:pt x="807941" y="1481572"/>
                </a:lnTo>
                <a:lnTo>
                  <a:pt x="798724" y="1459074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83887" y="313533"/>
                </a:move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2874276" y="2"/>
                </a:lnTo>
                <a:lnTo>
                  <a:pt x="2874276" y="0"/>
                </a:lnTo>
                <a:lnTo>
                  <a:pt x="7959505" y="0"/>
                </a:lnTo>
                <a:lnTo>
                  <a:pt x="7959505" y="6858000"/>
                </a:lnTo>
                <a:lnTo>
                  <a:pt x="4543953" y="6858000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64DEED3-BC52-4F15-8426-D33275CB0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78284" y="-1"/>
            <a:ext cx="874716" cy="6858001"/>
            <a:chOff x="7620000" y="-1"/>
            <a:chExt cx="874716" cy="6858001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37D94AD-9CD7-4F7F-B13A-399B37840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F6D3FDC-6FDD-4615-B246-1FC651E95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4528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B0479F5-59EA-43F3-BAFC-2606376EB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6" descr="Obsah obrázku stůl, interiér&#10;&#10;Popis se vygeneroval automaticky.">
            <a:extLst>
              <a:ext uri="{FF2B5EF4-FFF2-40B4-BE49-F238E27FC236}">
                <a16:creationId xmlns:a16="http://schemas.microsoft.com/office/drawing/2014/main" id="{5D819E10-626A-47DA-BC46-9FB3D4F9F9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4" r="1" b="14035"/>
          <a:stretch/>
        </p:blipFill>
        <p:spPr>
          <a:xfrm>
            <a:off x="1" y="2"/>
            <a:ext cx="6000749" cy="4048201"/>
          </a:xfrm>
          <a:custGeom>
            <a:avLst/>
            <a:gdLst/>
            <a:ahLst/>
            <a:cxnLst/>
            <a:rect l="l" t="t" r="r" b="b"/>
            <a:pathLst>
              <a:path w="6000749" h="4048201">
                <a:moveTo>
                  <a:pt x="0" y="0"/>
                </a:moveTo>
                <a:lnTo>
                  <a:pt x="6000749" y="0"/>
                </a:lnTo>
                <a:lnTo>
                  <a:pt x="6000749" y="4048201"/>
                </a:lnTo>
                <a:lnTo>
                  <a:pt x="5944247" y="4045387"/>
                </a:lnTo>
                <a:cubicBezTo>
                  <a:pt x="5912733" y="4040867"/>
                  <a:pt x="5883531" y="4032761"/>
                  <a:pt x="5860259" y="4018993"/>
                </a:cubicBezTo>
                <a:cubicBezTo>
                  <a:pt x="5845522" y="4010145"/>
                  <a:pt x="5815127" y="4009004"/>
                  <a:pt x="5790563" y="4005335"/>
                </a:cubicBezTo>
                <a:cubicBezTo>
                  <a:pt x="5770110" y="4002399"/>
                  <a:pt x="5748643" y="3999987"/>
                  <a:pt x="5726340" y="3999392"/>
                </a:cubicBezTo>
                <a:cubicBezTo>
                  <a:pt x="5702558" y="3998630"/>
                  <a:pt x="5676008" y="3996376"/>
                  <a:pt x="5653401" y="4001303"/>
                </a:cubicBezTo>
                <a:cubicBezTo>
                  <a:pt x="5584839" y="4015993"/>
                  <a:pt x="5528518" y="4014398"/>
                  <a:pt x="5475787" y="3994543"/>
                </a:cubicBezTo>
                <a:cubicBezTo>
                  <a:pt x="5448461" y="3984280"/>
                  <a:pt x="5408578" y="3972789"/>
                  <a:pt x="5376427" y="3977186"/>
                </a:cubicBezTo>
                <a:cubicBezTo>
                  <a:pt x="5298173" y="3987786"/>
                  <a:pt x="5231306" y="3983731"/>
                  <a:pt x="5158711" y="3977849"/>
                </a:cubicBezTo>
                <a:cubicBezTo>
                  <a:pt x="5111928" y="3974139"/>
                  <a:pt x="5059522" y="3974442"/>
                  <a:pt x="5009625" y="3971931"/>
                </a:cubicBezTo>
                <a:cubicBezTo>
                  <a:pt x="4951287" y="3968925"/>
                  <a:pt x="4888949" y="3973666"/>
                  <a:pt x="4849941" y="3947886"/>
                </a:cubicBezTo>
                <a:cubicBezTo>
                  <a:pt x="4845543" y="3945116"/>
                  <a:pt x="4833681" y="3946241"/>
                  <a:pt x="4827520" y="3943911"/>
                </a:cubicBezTo>
                <a:cubicBezTo>
                  <a:pt x="4807945" y="3936885"/>
                  <a:pt x="4783117" y="3931364"/>
                  <a:pt x="4771814" y="3921081"/>
                </a:cubicBezTo>
                <a:cubicBezTo>
                  <a:pt x="4739115" y="3891003"/>
                  <a:pt x="4712325" y="3858949"/>
                  <a:pt x="4682399" y="3827911"/>
                </a:cubicBezTo>
                <a:cubicBezTo>
                  <a:pt x="4675987" y="3821273"/>
                  <a:pt x="4669645" y="3812548"/>
                  <a:pt x="4657971" y="3809870"/>
                </a:cubicBezTo>
                <a:cubicBezTo>
                  <a:pt x="4590588" y="3794559"/>
                  <a:pt x="4522266" y="3780327"/>
                  <a:pt x="4453288" y="3766566"/>
                </a:cubicBezTo>
                <a:cubicBezTo>
                  <a:pt x="4425551" y="3761082"/>
                  <a:pt x="4404161" y="3769423"/>
                  <a:pt x="4382131" y="3783516"/>
                </a:cubicBezTo>
                <a:cubicBezTo>
                  <a:pt x="4360738" y="3796954"/>
                  <a:pt x="4334041" y="3811525"/>
                  <a:pt x="4305858" y="3818191"/>
                </a:cubicBezTo>
                <a:cubicBezTo>
                  <a:pt x="4249453" y="3831335"/>
                  <a:pt x="4190357" y="3840900"/>
                  <a:pt x="4132173" y="3849202"/>
                </a:cubicBezTo>
                <a:cubicBezTo>
                  <a:pt x="4110399" y="3852309"/>
                  <a:pt x="4086246" y="3848957"/>
                  <a:pt x="4065132" y="3846494"/>
                </a:cubicBezTo>
                <a:cubicBezTo>
                  <a:pt x="4025130" y="3841816"/>
                  <a:pt x="3987480" y="3833214"/>
                  <a:pt x="3946286" y="3830407"/>
                </a:cubicBezTo>
                <a:cubicBezTo>
                  <a:pt x="3898481" y="3827220"/>
                  <a:pt x="3868394" y="3815462"/>
                  <a:pt x="3850960" y="3792837"/>
                </a:cubicBezTo>
                <a:cubicBezTo>
                  <a:pt x="3825028" y="3759151"/>
                  <a:pt x="3772121" y="3740642"/>
                  <a:pt x="3710981" y="3728217"/>
                </a:cubicBezTo>
                <a:cubicBezTo>
                  <a:pt x="3633314" y="3712297"/>
                  <a:pt x="3545330" y="3726172"/>
                  <a:pt x="3460521" y="3731663"/>
                </a:cubicBezTo>
                <a:cubicBezTo>
                  <a:pt x="3428049" y="3733842"/>
                  <a:pt x="3394563" y="3736542"/>
                  <a:pt x="3364418" y="3734612"/>
                </a:cubicBezTo>
                <a:cubicBezTo>
                  <a:pt x="3250133" y="3727505"/>
                  <a:pt x="3136002" y="3721509"/>
                  <a:pt x="3013997" y="3739481"/>
                </a:cubicBezTo>
                <a:cubicBezTo>
                  <a:pt x="3004006" y="3740906"/>
                  <a:pt x="2993928" y="3741779"/>
                  <a:pt x="2983805" y="3742278"/>
                </a:cubicBezTo>
                <a:cubicBezTo>
                  <a:pt x="2895979" y="3747067"/>
                  <a:pt x="2805960" y="3756890"/>
                  <a:pt x="2738094" y="3725411"/>
                </a:cubicBezTo>
                <a:cubicBezTo>
                  <a:pt x="2725615" y="3719638"/>
                  <a:pt x="2699242" y="3721135"/>
                  <a:pt x="2678828" y="3721025"/>
                </a:cubicBezTo>
                <a:cubicBezTo>
                  <a:pt x="2643514" y="3721155"/>
                  <a:pt x="2618910" y="3714659"/>
                  <a:pt x="2603910" y="3698860"/>
                </a:cubicBezTo>
                <a:cubicBezTo>
                  <a:pt x="2578519" y="3671516"/>
                  <a:pt x="2549282" y="3645289"/>
                  <a:pt x="2525978" y="3617268"/>
                </a:cubicBezTo>
                <a:cubicBezTo>
                  <a:pt x="2509762" y="3598057"/>
                  <a:pt x="2483468" y="3589913"/>
                  <a:pt x="2444032" y="3586664"/>
                </a:cubicBezTo>
                <a:cubicBezTo>
                  <a:pt x="2421927" y="3584910"/>
                  <a:pt x="2401860" y="3577011"/>
                  <a:pt x="2385112" y="3569392"/>
                </a:cubicBezTo>
                <a:cubicBezTo>
                  <a:pt x="2364860" y="3560197"/>
                  <a:pt x="2352980" y="3545842"/>
                  <a:pt x="2331129" y="3538198"/>
                </a:cubicBezTo>
                <a:cubicBezTo>
                  <a:pt x="2277762" y="3518999"/>
                  <a:pt x="2258266" y="3492136"/>
                  <a:pt x="2269566" y="3453894"/>
                </a:cubicBezTo>
                <a:cubicBezTo>
                  <a:pt x="2279659" y="3419977"/>
                  <a:pt x="2235034" y="3382914"/>
                  <a:pt x="2183419" y="3383669"/>
                </a:cubicBezTo>
                <a:cubicBezTo>
                  <a:pt x="2126349" y="3384447"/>
                  <a:pt x="2085261" y="3372185"/>
                  <a:pt x="2042813" y="3358037"/>
                </a:cubicBezTo>
                <a:cubicBezTo>
                  <a:pt x="2019099" y="3350091"/>
                  <a:pt x="1986669" y="3344900"/>
                  <a:pt x="1956288" y="3346401"/>
                </a:cubicBezTo>
                <a:cubicBezTo>
                  <a:pt x="1840886" y="3351916"/>
                  <a:pt x="1735315" y="3380383"/>
                  <a:pt x="1630190" y="3417096"/>
                </a:cubicBezTo>
                <a:cubicBezTo>
                  <a:pt x="1561494" y="3441060"/>
                  <a:pt x="1483492" y="3455965"/>
                  <a:pt x="1408608" y="3472313"/>
                </a:cubicBezTo>
                <a:cubicBezTo>
                  <a:pt x="1385284" y="3477339"/>
                  <a:pt x="1354772" y="3477918"/>
                  <a:pt x="1333449" y="3473973"/>
                </a:cubicBezTo>
                <a:cubicBezTo>
                  <a:pt x="1258677" y="3460472"/>
                  <a:pt x="1184155" y="3446180"/>
                  <a:pt x="1113854" y="3428265"/>
                </a:cubicBezTo>
                <a:cubicBezTo>
                  <a:pt x="1048427" y="3411356"/>
                  <a:pt x="977291" y="3410553"/>
                  <a:pt x="902724" y="3424024"/>
                </a:cubicBezTo>
                <a:cubicBezTo>
                  <a:pt x="848399" y="3433852"/>
                  <a:pt x="798480" y="3436253"/>
                  <a:pt x="746075" y="3436555"/>
                </a:cubicBezTo>
                <a:cubicBezTo>
                  <a:pt x="702394" y="3436745"/>
                  <a:pt x="654694" y="3439396"/>
                  <a:pt x="611517" y="3448201"/>
                </a:cubicBezTo>
                <a:cubicBezTo>
                  <a:pt x="551003" y="3460611"/>
                  <a:pt x="499904" y="3462426"/>
                  <a:pt x="448281" y="3450343"/>
                </a:cubicBezTo>
                <a:cubicBezTo>
                  <a:pt x="420771" y="3443882"/>
                  <a:pt x="386449" y="3443304"/>
                  <a:pt x="354390" y="3440702"/>
                </a:cubicBezTo>
                <a:cubicBezTo>
                  <a:pt x="305001" y="3436609"/>
                  <a:pt x="254061" y="3434435"/>
                  <a:pt x="205560" y="3428894"/>
                </a:cubicBezTo>
                <a:cubicBezTo>
                  <a:pt x="153378" y="3423121"/>
                  <a:pt x="104769" y="3411741"/>
                  <a:pt x="51784" y="3407972"/>
                </a:cubicBezTo>
                <a:lnTo>
                  <a:pt x="0" y="3398392"/>
                </a:lnTo>
                <a:close/>
              </a:path>
            </a:pathLst>
          </a:custGeom>
        </p:spPr>
      </p:pic>
      <p:pic>
        <p:nvPicPr>
          <p:cNvPr id="5" name="Obrázek 5" descr="Obsah obrázku text, interiér&#10;&#10;Popis se vygeneroval automaticky.">
            <a:extLst>
              <a:ext uri="{FF2B5EF4-FFF2-40B4-BE49-F238E27FC236}">
                <a16:creationId xmlns:a16="http://schemas.microsoft.com/office/drawing/2014/main" id="{220A5A7C-CFA4-487B-92E9-20B9FD06E7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" r="1" b="1"/>
          <a:stretch/>
        </p:blipFill>
        <p:spPr>
          <a:xfrm>
            <a:off x="6191250" y="10"/>
            <a:ext cx="6000750" cy="4038328"/>
          </a:xfrm>
          <a:custGeom>
            <a:avLst/>
            <a:gdLst/>
            <a:ahLst/>
            <a:cxnLst/>
            <a:rect l="l" t="t" r="r" b="b"/>
            <a:pathLst>
              <a:path w="6000750" h="4038338">
                <a:moveTo>
                  <a:pt x="0" y="0"/>
                </a:moveTo>
                <a:lnTo>
                  <a:pt x="6000750" y="0"/>
                </a:lnTo>
                <a:lnTo>
                  <a:pt x="6000750" y="3014035"/>
                </a:lnTo>
                <a:lnTo>
                  <a:pt x="5966830" y="3028116"/>
                </a:lnTo>
                <a:cubicBezTo>
                  <a:pt x="5952443" y="3034512"/>
                  <a:pt x="5934250" y="3039750"/>
                  <a:pt x="5924081" y="3047622"/>
                </a:cubicBezTo>
                <a:cubicBezTo>
                  <a:pt x="5872250" y="3087682"/>
                  <a:pt x="5801533" y="3089841"/>
                  <a:pt x="5731624" y="3095095"/>
                </a:cubicBezTo>
                <a:cubicBezTo>
                  <a:pt x="5719354" y="3095902"/>
                  <a:pt x="5704534" y="3096694"/>
                  <a:pt x="5694549" y="3100763"/>
                </a:cubicBezTo>
                <a:cubicBezTo>
                  <a:pt x="5649454" y="3119091"/>
                  <a:pt x="5609249" y="3120675"/>
                  <a:pt x="5566282" y="3110565"/>
                </a:cubicBezTo>
                <a:cubicBezTo>
                  <a:pt x="5528993" y="3101914"/>
                  <a:pt x="5487135" y="3099578"/>
                  <a:pt x="5447800" y="3122561"/>
                </a:cubicBezTo>
                <a:cubicBezTo>
                  <a:pt x="5360376" y="3173554"/>
                  <a:pt x="5261407" y="3189562"/>
                  <a:pt x="5153053" y="3180664"/>
                </a:cubicBezTo>
                <a:cubicBezTo>
                  <a:pt x="5075663" y="3174334"/>
                  <a:pt x="5001217" y="3180991"/>
                  <a:pt x="4924781" y="3209456"/>
                </a:cubicBezTo>
                <a:cubicBezTo>
                  <a:pt x="4895391" y="3220447"/>
                  <a:pt x="4855493" y="3221608"/>
                  <a:pt x="4820364" y="3228131"/>
                </a:cubicBezTo>
                <a:cubicBezTo>
                  <a:pt x="4800480" y="3231723"/>
                  <a:pt x="4778372" y="3235065"/>
                  <a:pt x="4761902" y="3242137"/>
                </a:cubicBezTo>
                <a:cubicBezTo>
                  <a:pt x="4717897" y="3260500"/>
                  <a:pt x="4677587" y="3281733"/>
                  <a:pt x="4633202" y="3299962"/>
                </a:cubicBezTo>
                <a:cubicBezTo>
                  <a:pt x="4611860" y="3308671"/>
                  <a:pt x="4585870" y="3315400"/>
                  <a:pt x="4560907" y="3319152"/>
                </a:cubicBezTo>
                <a:cubicBezTo>
                  <a:pt x="4487147" y="3330619"/>
                  <a:pt x="4413256" y="3341162"/>
                  <a:pt x="4339486" y="3349988"/>
                </a:cubicBezTo>
                <a:cubicBezTo>
                  <a:pt x="4217749" y="3364712"/>
                  <a:pt x="4094519" y="3381727"/>
                  <a:pt x="3999196" y="3339060"/>
                </a:cubicBezTo>
                <a:cubicBezTo>
                  <a:pt x="3991419" y="3335638"/>
                  <a:pt x="3975703" y="3335236"/>
                  <a:pt x="3963458" y="3336228"/>
                </a:cubicBezTo>
                <a:cubicBezTo>
                  <a:pt x="3906915" y="3340709"/>
                  <a:pt x="3849392" y="3348538"/>
                  <a:pt x="3793244" y="3350695"/>
                </a:cubicBezTo>
                <a:cubicBezTo>
                  <a:pt x="3748320" y="3352384"/>
                  <a:pt x="3711764" y="3359110"/>
                  <a:pt x="3680534" y="3380182"/>
                </a:cubicBezTo>
                <a:cubicBezTo>
                  <a:pt x="3639690" y="3407913"/>
                  <a:pt x="3587939" y="3428136"/>
                  <a:pt x="3528420" y="3429642"/>
                </a:cubicBezTo>
                <a:cubicBezTo>
                  <a:pt x="3468933" y="3431332"/>
                  <a:pt x="3432439" y="3451266"/>
                  <a:pt x="3391383" y="3472419"/>
                </a:cubicBezTo>
                <a:cubicBezTo>
                  <a:pt x="3361528" y="3487818"/>
                  <a:pt x="3327785" y="3506605"/>
                  <a:pt x="3292964" y="3512706"/>
                </a:cubicBezTo>
                <a:cubicBezTo>
                  <a:pt x="3214060" y="3526418"/>
                  <a:pt x="3151318" y="3574267"/>
                  <a:pt x="3062201" y="3564890"/>
                </a:cubicBezTo>
                <a:cubicBezTo>
                  <a:pt x="3056279" y="3564225"/>
                  <a:pt x="3046456" y="3569403"/>
                  <a:pt x="3038377" y="3571499"/>
                </a:cubicBezTo>
                <a:cubicBezTo>
                  <a:pt x="2973700" y="3587903"/>
                  <a:pt x="2910969" y="3589865"/>
                  <a:pt x="2859478" y="3573610"/>
                </a:cubicBezTo>
                <a:cubicBezTo>
                  <a:pt x="2791993" y="3552460"/>
                  <a:pt x="2721606" y="3559482"/>
                  <a:pt x="2645189" y="3580393"/>
                </a:cubicBezTo>
                <a:cubicBezTo>
                  <a:pt x="2620649" y="3587104"/>
                  <a:pt x="2595977" y="3592890"/>
                  <a:pt x="2571005" y="3599095"/>
                </a:cubicBezTo>
                <a:cubicBezTo>
                  <a:pt x="2537264" y="3607686"/>
                  <a:pt x="2503192" y="3616514"/>
                  <a:pt x="2469455" y="3625104"/>
                </a:cubicBezTo>
                <a:cubicBezTo>
                  <a:pt x="2436782" y="3633542"/>
                  <a:pt x="2400912" y="3645078"/>
                  <a:pt x="2372944" y="3632831"/>
                </a:cubicBezTo>
                <a:cubicBezTo>
                  <a:pt x="2348857" y="3622294"/>
                  <a:pt x="2333335" y="3625831"/>
                  <a:pt x="2314679" y="3640577"/>
                </a:cubicBezTo>
                <a:cubicBezTo>
                  <a:pt x="2249913" y="3692113"/>
                  <a:pt x="2167939" y="3730244"/>
                  <a:pt x="2058974" y="3747677"/>
                </a:cubicBezTo>
                <a:cubicBezTo>
                  <a:pt x="2036537" y="3751257"/>
                  <a:pt x="2014061" y="3757106"/>
                  <a:pt x="1992327" y="3763040"/>
                </a:cubicBezTo>
                <a:cubicBezTo>
                  <a:pt x="1978998" y="3766641"/>
                  <a:pt x="1962841" y="3770835"/>
                  <a:pt x="1955347" y="3777003"/>
                </a:cubicBezTo>
                <a:cubicBezTo>
                  <a:pt x="1896888" y="3824240"/>
                  <a:pt x="1821061" y="3862060"/>
                  <a:pt x="1737354" y="3895718"/>
                </a:cubicBezTo>
                <a:cubicBezTo>
                  <a:pt x="1707383" y="3907735"/>
                  <a:pt x="1675266" y="3920058"/>
                  <a:pt x="1642029" y="3927066"/>
                </a:cubicBezTo>
                <a:cubicBezTo>
                  <a:pt x="1607367" y="3934277"/>
                  <a:pt x="1570070" y="3935822"/>
                  <a:pt x="1534084" y="3938879"/>
                </a:cubicBezTo>
                <a:cubicBezTo>
                  <a:pt x="1512864" y="3940775"/>
                  <a:pt x="1488617" y="3944422"/>
                  <a:pt x="1471073" y="3941450"/>
                </a:cubicBezTo>
                <a:cubicBezTo>
                  <a:pt x="1415484" y="3932199"/>
                  <a:pt x="1361493" y="3921398"/>
                  <a:pt x="1309076" y="3908861"/>
                </a:cubicBezTo>
                <a:cubicBezTo>
                  <a:pt x="1264195" y="3898081"/>
                  <a:pt x="1255284" y="3896899"/>
                  <a:pt x="1221530" y="3923241"/>
                </a:cubicBezTo>
                <a:cubicBezTo>
                  <a:pt x="1186779" y="3950290"/>
                  <a:pt x="1141270" y="3968301"/>
                  <a:pt x="1089816" y="3980362"/>
                </a:cubicBezTo>
                <a:cubicBezTo>
                  <a:pt x="1008387" y="3999344"/>
                  <a:pt x="926086" y="4017317"/>
                  <a:pt x="843417" y="4032700"/>
                </a:cubicBezTo>
                <a:cubicBezTo>
                  <a:pt x="768546" y="4046592"/>
                  <a:pt x="730065" y="4034711"/>
                  <a:pt x="709553" y="3998175"/>
                </a:cubicBezTo>
                <a:cubicBezTo>
                  <a:pt x="697923" y="3977931"/>
                  <a:pt x="683529" y="3956192"/>
                  <a:pt x="637024" y="3956976"/>
                </a:cubicBezTo>
                <a:cubicBezTo>
                  <a:pt x="561096" y="3958367"/>
                  <a:pt x="483055" y="3965348"/>
                  <a:pt x="439818" y="3925257"/>
                </a:cubicBezTo>
                <a:cubicBezTo>
                  <a:pt x="420898" y="3938151"/>
                  <a:pt x="409248" y="3945856"/>
                  <a:pt x="397954" y="3953509"/>
                </a:cubicBezTo>
                <a:cubicBezTo>
                  <a:pt x="366752" y="3974766"/>
                  <a:pt x="298150" y="3991730"/>
                  <a:pt x="260774" y="3982524"/>
                </a:cubicBezTo>
                <a:cubicBezTo>
                  <a:pt x="205702" y="3969233"/>
                  <a:pt x="158421" y="3979944"/>
                  <a:pt x="110748" y="4003173"/>
                </a:cubicBezTo>
                <a:cubicBezTo>
                  <a:pt x="90816" y="4012815"/>
                  <a:pt x="69989" y="4020495"/>
                  <a:pt x="48615" y="4026612"/>
                </a:cubicBezTo>
                <a:lnTo>
                  <a:pt x="0" y="4037066"/>
                </a:ln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1811820-403F-4D93-B710-D7F182DEC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E62E7F3-CD5F-4723-A576-218DC037A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blipFill dpi="0" rotWithShape="1">
            <a:blip r:embed="rId4">
              <a:alphaModFix amt="5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AB59247-F820-44E7-A856-B8502B4AB3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0" y="4572000"/>
            <a:ext cx="6096000" cy="205978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>
                <a:latin typeface="Verdana Pro Cond SemiBold"/>
                <a:ea typeface="+mn-lt"/>
                <a:cs typeface="+mn-lt"/>
              </a:rPr>
              <a:t>4. SOŠKA DIRU</a:t>
            </a:r>
          </a:p>
          <a:p>
            <a:pPr marL="0" indent="0">
              <a:buNone/>
            </a:pPr>
            <a:r>
              <a:rPr lang="en-US" sz="2000" dirty="0">
                <a:latin typeface="Verdana Pro Cond SemiBold"/>
                <a:ea typeface="+mn-lt"/>
                <a:cs typeface="+mn-lt"/>
              </a:rPr>
              <a:t>HMOTNOST: 3051g</a:t>
            </a:r>
            <a:endParaRPr lang="en-US" sz="2000" b="1" dirty="0">
              <a:latin typeface="Verdana Pro Cond SemiBold"/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000" b="1" dirty="0">
                <a:ea typeface="+mn-lt"/>
                <a:cs typeface="+mn-lt"/>
              </a:rPr>
              <a:t>ROZMĚRY: d 33cm/š 18cm/v 23cm</a:t>
            </a:r>
            <a:br>
              <a:rPr lang="en-US" sz="2000" b="1" dirty="0">
                <a:ea typeface="+mn-lt"/>
                <a:cs typeface="+mn-lt"/>
              </a:rPr>
            </a:br>
            <a:br>
              <a:rPr lang="en-US" sz="2000" b="1" dirty="0">
                <a:latin typeface="Verdana Pro Cond SemiBold"/>
                <a:ea typeface="+mn-lt"/>
                <a:cs typeface="+mn-lt"/>
              </a:rPr>
            </a:br>
            <a:br>
              <a:rPr lang="en-US" sz="2000" b="1" dirty="0">
                <a:latin typeface="Verdana Pro Cond SemiBold"/>
                <a:ea typeface="+mn-lt"/>
                <a:cs typeface="+mn-lt"/>
              </a:rPr>
            </a:br>
            <a:br>
              <a:rPr lang="en-US" sz="2000" b="1" dirty="0">
                <a:latin typeface="Verdana Pro Cond SemiBold"/>
                <a:ea typeface="+mn-lt"/>
                <a:cs typeface="+mn-lt"/>
              </a:rPr>
            </a:br>
            <a:endParaRPr lang="en-US" sz="2000" b="1">
              <a:latin typeface="Verdana Pro Cond SemiBold"/>
            </a:endParaRPr>
          </a:p>
          <a:p>
            <a:pPr marL="0" indent="0">
              <a:buNone/>
            </a:pPr>
            <a:endParaRPr lang="en-US" sz="2000" b="1">
              <a:latin typeface="Verdana Pro Cond SemiBold"/>
            </a:endParaRPr>
          </a:p>
          <a:p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E5679A2-85F2-463D-ADAB-2C17791CD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635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D4BC01-90CA-4509-CA99-DBDBB325B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4A9207-9333-5A6D-11B9-53B8C2B64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577" y="1062039"/>
            <a:ext cx="3758045" cy="281743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cs-CZ" sz="2200" dirty="0"/>
              <a:t>69</a:t>
            </a:r>
            <a:r>
              <a:rPr lang="en-US" sz="2200" dirty="0"/>
              <a:t>. </a:t>
            </a:r>
            <a:r>
              <a:rPr lang="cs-CZ" sz="2200" dirty="0"/>
              <a:t>STOJÁNEK NA VONNOU    </a:t>
            </a:r>
            <a:br>
              <a:rPr lang="cs-CZ" sz="2200" dirty="0"/>
            </a:br>
            <a:r>
              <a:rPr lang="cs-CZ" sz="2200" dirty="0"/>
              <a:t>      TYČINKU</a:t>
            </a:r>
            <a:br>
              <a:rPr lang="en-US" sz="2200" dirty="0"/>
            </a:br>
            <a:br>
              <a:rPr lang="en-US" sz="2200" dirty="0"/>
            </a:br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4" name="Zástupný obsah 3" descr="Obsah obrázku interiér&#10;&#10;Obsah vygenerovaný umělou inteligencí může být nesprávný.">
            <a:extLst>
              <a:ext uri="{FF2B5EF4-FFF2-40B4-BE49-F238E27FC236}">
                <a16:creationId xmlns:a16="http://schemas.microsoft.com/office/drawing/2014/main" id="{15348486-B874-45F3-3066-1EFE024B1F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" r="21546" b="-1"/>
          <a:stretch/>
        </p:blipFill>
        <p:spPr>
          <a:xfrm>
            <a:off x="4232496" y="10"/>
            <a:ext cx="7959505" cy="6857992"/>
          </a:xfrm>
          <a:custGeom>
            <a:avLst/>
            <a:gdLst/>
            <a:ahLst/>
            <a:cxnLst/>
            <a:rect l="l" t="t" r="r" b="b"/>
            <a:pathLst>
              <a:path w="7959505" h="6858002">
                <a:moveTo>
                  <a:pt x="311551" y="6702976"/>
                </a:move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close/>
                <a:moveTo>
                  <a:pt x="328959" y="6564620"/>
                </a:move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70" y="6645552"/>
                </a:lnTo>
                <a:lnTo>
                  <a:pt x="296953" y="6662541"/>
                </a:lnTo>
                <a:lnTo>
                  <a:pt x="296953" y="6662542"/>
                </a:lnTo>
                <a:lnTo>
                  <a:pt x="308405" y="6683027"/>
                </a:lnTo>
                <a:cubicBezTo>
                  <a:pt x="306038" y="6676305"/>
                  <a:pt x="302287" y="6669495"/>
                  <a:pt x="296953" y="6662541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close/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166047" y="6392243"/>
                </a:moveTo>
                <a:lnTo>
                  <a:pt x="173364" y="6407333"/>
                </a:lnTo>
                <a:lnTo>
                  <a:pt x="173364" y="6407332"/>
                </a:lnTo>
                <a:close/>
                <a:moveTo>
                  <a:pt x="401733" y="4221391"/>
                </a:move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404114" y="4837703"/>
                  <a:pt x="397113" y="4847214"/>
                  <a:pt x="391971" y="4857317"/>
                </a:cubicBezTo>
                <a:lnTo>
                  <a:pt x="390221" y="4863342"/>
                </a:lnTo>
                <a:lnTo>
                  <a:pt x="387469" y="4867614"/>
                </a:ln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78247" y="4957453"/>
                </a:lnTo>
                <a:lnTo>
                  <a:pt x="360964" y="4987037"/>
                </a:lnTo>
                <a:cubicBezTo>
                  <a:pt x="349725" y="5003801"/>
                  <a:pt x="335627" y="5022852"/>
                  <a:pt x="334485" y="5041521"/>
                </a:cubicBezTo>
                <a:cubicBezTo>
                  <a:pt x="333556" y="5057381"/>
                  <a:pt x="327457" y="5072411"/>
                  <a:pt x="321371" y="5087423"/>
                </a:cubicBezTo>
                <a:lnTo>
                  <a:pt x="321364" y="5087450"/>
                </a:lnTo>
                <a:lnTo>
                  <a:pt x="315482" y="5102461"/>
                </a:lnTo>
                <a:lnTo>
                  <a:pt x="308338" y="5133220"/>
                </a:lnTo>
                <a:lnTo>
                  <a:pt x="308337" y="5133224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lnTo>
                  <a:pt x="335441" y="5272804"/>
                </a:lnTo>
                <a:lnTo>
                  <a:pt x="356854" y="5308181"/>
                </a:lnTo>
                <a:lnTo>
                  <a:pt x="359935" y="5317389"/>
                </a:ln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7324" y="5520422"/>
                </a:lnTo>
                <a:lnTo>
                  <a:pt x="345722" y="5531692"/>
                </a:lnTo>
                <a:lnTo>
                  <a:pt x="345723" y="5531694"/>
                </a:ln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lnTo>
                  <a:pt x="171979" y="5883756"/>
                </a:lnTo>
                <a:lnTo>
                  <a:pt x="160957" y="5909351"/>
                </a:lnTo>
                <a:lnTo>
                  <a:pt x="154076" y="5935946"/>
                </a:lnTo>
                <a:lnTo>
                  <a:pt x="154075" y="5935949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54076" y="5935946"/>
                </a:lnTo>
                <a:lnTo>
                  <a:pt x="171979" y="5883756"/>
                </a:lnTo>
                <a:lnTo>
                  <a:pt x="171981" y="5883752"/>
                </a:ln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lnTo>
                  <a:pt x="345722" y="5531692"/>
                </a:ln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2870" y="5326163"/>
                </a:lnTo>
                <a:lnTo>
                  <a:pt x="359935" y="5317389"/>
                </a:lnTo>
                <a:lnTo>
                  <a:pt x="359341" y="5312288"/>
                </a:lnTo>
                <a:lnTo>
                  <a:pt x="356854" y="5308181"/>
                </a:lnTo>
                <a:lnTo>
                  <a:pt x="353708" y="5298775"/>
                </a:lnTo>
                <a:lnTo>
                  <a:pt x="335441" y="5272804"/>
                </a:lnTo>
                <a:lnTo>
                  <a:pt x="335437" y="5272796"/>
                </a:ln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3"/>
                </a:lnTo>
                <a:lnTo>
                  <a:pt x="308337" y="5133225"/>
                </a:lnTo>
                <a:lnTo>
                  <a:pt x="308338" y="5133220"/>
                </a:lnTo>
                <a:lnTo>
                  <a:pt x="321364" y="5087450"/>
                </a:lnTo>
                <a:lnTo>
                  <a:pt x="327270" y="5072376"/>
                </a:lnTo>
                <a:cubicBezTo>
                  <a:pt x="330949" y="5062300"/>
                  <a:pt x="333866" y="5052096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66751" y="4978393"/>
                  <a:pt x="372457" y="4970097"/>
                  <a:pt x="376968" y="4961456"/>
                </a:cubicBezTo>
                <a:lnTo>
                  <a:pt x="378247" y="4957453"/>
                </a:lnTo>
                <a:lnTo>
                  <a:pt x="381039" y="4952673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90221" y="4863342"/>
                </a:lnTo>
                <a:lnTo>
                  <a:pt x="412401" y="4828917"/>
                </a:ln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close/>
                <a:moveTo>
                  <a:pt x="405543" y="4165383"/>
                </a:move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5543" y="4165384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lnTo>
                  <a:pt x="358165" y="2903546"/>
                </a:lnTo>
                <a:lnTo>
                  <a:pt x="366071" y="2947859"/>
                </a:ln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05543" y="4165382"/>
                </a:lnTo>
                <a:lnTo>
                  <a:pt x="414887" y="4134256"/>
                </a:ln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2"/>
                </a:lnTo>
                <a:lnTo>
                  <a:pt x="366071" y="2947859"/>
                </a:lnTo>
                <a:lnTo>
                  <a:pt x="361441" y="2914328"/>
                </a:lnTo>
                <a:lnTo>
                  <a:pt x="358165" y="2903546"/>
                </a:lnTo>
                <a:lnTo>
                  <a:pt x="357138" y="2897785"/>
                </a:lnTo>
                <a:cubicBezTo>
                  <a:pt x="352391" y="2881307"/>
                  <a:pt x="346533" y="2865010"/>
                  <a:pt x="341533" y="2848793"/>
                </a:cubicBezTo>
                <a:close/>
                <a:moveTo>
                  <a:pt x="296001" y="2745352"/>
                </a:move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close/>
                <a:moveTo>
                  <a:pt x="413278" y="2445328"/>
                </a:moveTo>
                <a:lnTo>
                  <a:pt x="409472" y="2463017"/>
                </a:lnTo>
                <a:lnTo>
                  <a:pt x="409472" y="2463018"/>
                </a:lnTo>
                <a:lnTo>
                  <a:pt x="411535" y="2490551"/>
                </a:lnTo>
                <a:lnTo>
                  <a:pt x="418114" y="2518262"/>
                </a:lnTo>
                <a:lnTo>
                  <a:pt x="418115" y="2518265"/>
                </a:ln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lnTo>
                  <a:pt x="418114" y="2518262"/>
                </a:lnTo>
                <a:lnTo>
                  <a:pt x="409472" y="2463018"/>
                </a:ln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24450" y="2418154"/>
                  <a:pt x="418938" y="2426977"/>
                  <a:pt x="415303" y="2435913"/>
                </a:cubicBezTo>
                <a:lnTo>
                  <a:pt x="432404" y="2409486"/>
                </a:ln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8723" y="1459073"/>
                </a:moveTo>
                <a:lnTo>
                  <a:pt x="807941" y="1481572"/>
                </a:lnTo>
                <a:lnTo>
                  <a:pt x="798724" y="1459074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83887" y="313533"/>
                </a:move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2874276" y="2"/>
                </a:lnTo>
                <a:lnTo>
                  <a:pt x="2874276" y="0"/>
                </a:lnTo>
                <a:lnTo>
                  <a:pt x="7959505" y="0"/>
                </a:lnTo>
                <a:lnTo>
                  <a:pt x="7959505" y="6858000"/>
                </a:lnTo>
                <a:lnTo>
                  <a:pt x="4543953" y="6858000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64DEED3-BC52-4F15-8426-D33275CB0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78284" y="-1"/>
            <a:ext cx="874716" cy="6858001"/>
            <a:chOff x="7620000" y="-1"/>
            <a:chExt cx="874716" cy="6858001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37D94AD-9CD7-4F7F-B13A-399B37840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F6D3FDC-6FDD-4615-B246-1FC651E95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5816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BC6685-703B-EB0B-63E3-B2ADDDC51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41E23BF-C559-D26D-147B-4024D3C6D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1062039"/>
            <a:ext cx="3976255" cy="281743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cs-CZ" sz="2200" dirty="0"/>
              <a:t>70</a:t>
            </a:r>
            <a:r>
              <a:rPr lang="en-US" sz="2200" dirty="0"/>
              <a:t>. ST</a:t>
            </a:r>
            <a:r>
              <a:rPr lang="cs-CZ" sz="2200" dirty="0"/>
              <a:t>OJÁNEK NA MALOU  </a:t>
            </a:r>
            <a:br>
              <a:rPr lang="cs-CZ" sz="2200" dirty="0"/>
            </a:br>
            <a:r>
              <a:rPr lang="cs-CZ" sz="2200" dirty="0"/>
              <a:t>      KYTKU</a:t>
            </a:r>
            <a:br>
              <a:rPr lang="en-US" sz="2200" dirty="0"/>
            </a:br>
            <a:br>
              <a:rPr lang="en-US" sz="2200" dirty="0"/>
            </a:br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4" name="Zástupný obsah 3" descr="Obsah obrázku interiér, červená, stříbrné, umění&#10;&#10;Obsah vygenerovaný umělou inteligencí může být nesprávný.">
            <a:extLst>
              <a:ext uri="{FF2B5EF4-FFF2-40B4-BE49-F238E27FC236}">
                <a16:creationId xmlns:a16="http://schemas.microsoft.com/office/drawing/2014/main" id="{D3A25585-27EF-D012-E173-E6ED4341FC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1" r="10547" b="-1"/>
          <a:stretch/>
        </p:blipFill>
        <p:spPr>
          <a:xfrm>
            <a:off x="4232496" y="10"/>
            <a:ext cx="7959505" cy="6857992"/>
          </a:xfrm>
          <a:custGeom>
            <a:avLst/>
            <a:gdLst/>
            <a:ahLst/>
            <a:cxnLst/>
            <a:rect l="l" t="t" r="r" b="b"/>
            <a:pathLst>
              <a:path w="7959505" h="6858002">
                <a:moveTo>
                  <a:pt x="311551" y="6702976"/>
                </a:move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close/>
                <a:moveTo>
                  <a:pt x="328959" y="6564620"/>
                </a:move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70" y="6645552"/>
                </a:lnTo>
                <a:lnTo>
                  <a:pt x="296953" y="6662541"/>
                </a:lnTo>
                <a:lnTo>
                  <a:pt x="296953" y="6662542"/>
                </a:lnTo>
                <a:lnTo>
                  <a:pt x="308405" y="6683027"/>
                </a:lnTo>
                <a:cubicBezTo>
                  <a:pt x="306038" y="6676305"/>
                  <a:pt x="302287" y="6669495"/>
                  <a:pt x="296953" y="6662541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close/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166047" y="6392243"/>
                </a:moveTo>
                <a:lnTo>
                  <a:pt x="173364" y="6407333"/>
                </a:lnTo>
                <a:lnTo>
                  <a:pt x="173364" y="6407332"/>
                </a:lnTo>
                <a:close/>
                <a:moveTo>
                  <a:pt x="401733" y="4221391"/>
                </a:move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404114" y="4837703"/>
                  <a:pt x="397113" y="4847214"/>
                  <a:pt x="391971" y="4857317"/>
                </a:cubicBezTo>
                <a:lnTo>
                  <a:pt x="390221" y="4863342"/>
                </a:lnTo>
                <a:lnTo>
                  <a:pt x="387469" y="4867614"/>
                </a:ln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78247" y="4957453"/>
                </a:lnTo>
                <a:lnTo>
                  <a:pt x="360964" y="4987037"/>
                </a:lnTo>
                <a:cubicBezTo>
                  <a:pt x="349725" y="5003801"/>
                  <a:pt x="335627" y="5022852"/>
                  <a:pt x="334485" y="5041521"/>
                </a:cubicBezTo>
                <a:cubicBezTo>
                  <a:pt x="333556" y="5057381"/>
                  <a:pt x="327457" y="5072411"/>
                  <a:pt x="321371" y="5087423"/>
                </a:cubicBezTo>
                <a:lnTo>
                  <a:pt x="321364" y="5087450"/>
                </a:lnTo>
                <a:lnTo>
                  <a:pt x="315482" y="5102461"/>
                </a:lnTo>
                <a:lnTo>
                  <a:pt x="308338" y="5133220"/>
                </a:lnTo>
                <a:lnTo>
                  <a:pt x="308337" y="5133224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lnTo>
                  <a:pt x="335441" y="5272804"/>
                </a:lnTo>
                <a:lnTo>
                  <a:pt x="356854" y="5308181"/>
                </a:lnTo>
                <a:lnTo>
                  <a:pt x="359935" y="5317389"/>
                </a:ln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7324" y="5520422"/>
                </a:lnTo>
                <a:lnTo>
                  <a:pt x="345722" y="5531692"/>
                </a:lnTo>
                <a:lnTo>
                  <a:pt x="345723" y="5531694"/>
                </a:ln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lnTo>
                  <a:pt x="171979" y="5883756"/>
                </a:lnTo>
                <a:lnTo>
                  <a:pt x="160957" y="5909351"/>
                </a:lnTo>
                <a:lnTo>
                  <a:pt x="154076" y="5935946"/>
                </a:lnTo>
                <a:lnTo>
                  <a:pt x="154075" y="5935949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54076" y="5935946"/>
                </a:lnTo>
                <a:lnTo>
                  <a:pt x="171979" y="5883756"/>
                </a:lnTo>
                <a:lnTo>
                  <a:pt x="171981" y="5883752"/>
                </a:ln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lnTo>
                  <a:pt x="345722" y="5531692"/>
                </a:ln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2870" y="5326163"/>
                </a:lnTo>
                <a:lnTo>
                  <a:pt x="359935" y="5317389"/>
                </a:lnTo>
                <a:lnTo>
                  <a:pt x="359341" y="5312288"/>
                </a:lnTo>
                <a:lnTo>
                  <a:pt x="356854" y="5308181"/>
                </a:lnTo>
                <a:lnTo>
                  <a:pt x="353708" y="5298775"/>
                </a:lnTo>
                <a:lnTo>
                  <a:pt x="335441" y="5272804"/>
                </a:lnTo>
                <a:lnTo>
                  <a:pt x="335437" y="5272796"/>
                </a:ln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3"/>
                </a:lnTo>
                <a:lnTo>
                  <a:pt x="308337" y="5133225"/>
                </a:lnTo>
                <a:lnTo>
                  <a:pt x="308338" y="5133220"/>
                </a:lnTo>
                <a:lnTo>
                  <a:pt x="321364" y="5087450"/>
                </a:lnTo>
                <a:lnTo>
                  <a:pt x="327270" y="5072376"/>
                </a:lnTo>
                <a:cubicBezTo>
                  <a:pt x="330949" y="5062300"/>
                  <a:pt x="333866" y="5052096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66751" y="4978393"/>
                  <a:pt x="372457" y="4970097"/>
                  <a:pt x="376968" y="4961456"/>
                </a:cubicBezTo>
                <a:lnTo>
                  <a:pt x="378247" y="4957453"/>
                </a:lnTo>
                <a:lnTo>
                  <a:pt x="381039" y="4952673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90221" y="4863342"/>
                </a:lnTo>
                <a:lnTo>
                  <a:pt x="412401" y="4828917"/>
                </a:ln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close/>
                <a:moveTo>
                  <a:pt x="405543" y="4165383"/>
                </a:move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5543" y="4165384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lnTo>
                  <a:pt x="358165" y="2903546"/>
                </a:lnTo>
                <a:lnTo>
                  <a:pt x="366071" y="2947859"/>
                </a:ln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05543" y="4165382"/>
                </a:lnTo>
                <a:lnTo>
                  <a:pt x="414887" y="4134256"/>
                </a:ln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2"/>
                </a:lnTo>
                <a:lnTo>
                  <a:pt x="366071" y="2947859"/>
                </a:lnTo>
                <a:lnTo>
                  <a:pt x="361441" y="2914328"/>
                </a:lnTo>
                <a:lnTo>
                  <a:pt x="358165" y="2903546"/>
                </a:lnTo>
                <a:lnTo>
                  <a:pt x="357138" y="2897785"/>
                </a:lnTo>
                <a:cubicBezTo>
                  <a:pt x="352391" y="2881307"/>
                  <a:pt x="346533" y="2865010"/>
                  <a:pt x="341533" y="2848793"/>
                </a:cubicBezTo>
                <a:close/>
                <a:moveTo>
                  <a:pt x="296001" y="2745352"/>
                </a:move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close/>
                <a:moveTo>
                  <a:pt x="413278" y="2445328"/>
                </a:moveTo>
                <a:lnTo>
                  <a:pt x="409472" y="2463017"/>
                </a:lnTo>
                <a:lnTo>
                  <a:pt x="409472" y="2463018"/>
                </a:lnTo>
                <a:lnTo>
                  <a:pt x="411535" y="2490551"/>
                </a:lnTo>
                <a:lnTo>
                  <a:pt x="418114" y="2518262"/>
                </a:lnTo>
                <a:lnTo>
                  <a:pt x="418115" y="2518265"/>
                </a:ln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lnTo>
                  <a:pt x="418114" y="2518262"/>
                </a:lnTo>
                <a:lnTo>
                  <a:pt x="409472" y="2463018"/>
                </a:ln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24450" y="2418154"/>
                  <a:pt x="418938" y="2426977"/>
                  <a:pt x="415303" y="2435913"/>
                </a:cubicBezTo>
                <a:lnTo>
                  <a:pt x="432404" y="2409486"/>
                </a:ln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8723" y="1459073"/>
                </a:moveTo>
                <a:lnTo>
                  <a:pt x="807941" y="1481572"/>
                </a:lnTo>
                <a:lnTo>
                  <a:pt x="798724" y="1459074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83887" y="313533"/>
                </a:move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2874276" y="2"/>
                </a:lnTo>
                <a:lnTo>
                  <a:pt x="2874276" y="0"/>
                </a:lnTo>
                <a:lnTo>
                  <a:pt x="7959505" y="0"/>
                </a:lnTo>
                <a:lnTo>
                  <a:pt x="7959505" y="6858000"/>
                </a:lnTo>
                <a:lnTo>
                  <a:pt x="4543953" y="6858000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64DEED3-BC52-4F15-8426-D33275CB0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78284" y="-1"/>
            <a:ext cx="874716" cy="6858001"/>
            <a:chOff x="7620000" y="-1"/>
            <a:chExt cx="874716" cy="6858001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37D94AD-9CD7-4F7F-B13A-399B37840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F6D3FDC-6FDD-4615-B246-1FC651E95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6739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409BFF-9B9B-6069-D817-93464242B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2E08345-B5F7-94DB-EF4C-77357F87A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062039"/>
            <a:ext cx="2952750" cy="281743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cs-CZ" sz="2200" dirty="0"/>
              <a:t>71. HRÁČ NA SYNTEZÁTOR</a:t>
            </a:r>
            <a:br>
              <a:rPr lang="en-US" sz="2200" dirty="0"/>
            </a:br>
            <a:br>
              <a:rPr lang="en-US" sz="2200" dirty="0"/>
            </a:br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4" name="Zástupný obsah 3" descr="Obsah obrázku interiér, zeď&#10;&#10;Obsah vygenerovaný umělou inteligencí může být nesprávný.">
            <a:extLst>
              <a:ext uri="{FF2B5EF4-FFF2-40B4-BE49-F238E27FC236}">
                <a16:creationId xmlns:a16="http://schemas.microsoft.com/office/drawing/2014/main" id="{3771AB31-3520-FB89-502E-BECB2415F5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3" r="13985" b="-1"/>
          <a:stretch/>
        </p:blipFill>
        <p:spPr>
          <a:xfrm>
            <a:off x="4232496" y="10"/>
            <a:ext cx="7959505" cy="6857992"/>
          </a:xfrm>
          <a:custGeom>
            <a:avLst/>
            <a:gdLst/>
            <a:ahLst/>
            <a:cxnLst/>
            <a:rect l="l" t="t" r="r" b="b"/>
            <a:pathLst>
              <a:path w="7959505" h="6858002">
                <a:moveTo>
                  <a:pt x="311551" y="6702976"/>
                </a:move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close/>
                <a:moveTo>
                  <a:pt x="328959" y="6564620"/>
                </a:move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70" y="6645552"/>
                </a:lnTo>
                <a:lnTo>
                  <a:pt x="296953" y="6662541"/>
                </a:lnTo>
                <a:lnTo>
                  <a:pt x="296953" y="6662542"/>
                </a:lnTo>
                <a:lnTo>
                  <a:pt x="308405" y="6683027"/>
                </a:lnTo>
                <a:cubicBezTo>
                  <a:pt x="306038" y="6676305"/>
                  <a:pt x="302287" y="6669495"/>
                  <a:pt x="296953" y="6662541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close/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166047" y="6392243"/>
                </a:moveTo>
                <a:lnTo>
                  <a:pt x="173364" y="6407333"/>
                </a:lnTo>
                <a:lnTo>
                  <a:pt x="173364" y="6407332"/>
                </a:lnTo>
                <a:close/>
                <a:moveTo>
                  <a:pt x="401733" y="4221391"/>
                </a:move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404114" y="4837703"/>
                  <a:pt x="397113" y="4847214"/>
                  <a:pt x="391971" y="4857317"/>
                </a:cubicBezTo>
                <a:lnTo>
                  <a:pt x="390221" y="4863342"/>
                </a:lnTo>
                <a:lnTo>
                  <a:pt x="387469" y="4867614"/>
                </a:ln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78247" y="4957453"/>
                </a:lnTo>
                <a:lnTo>
                  <a:pt x="360964" y="4987037"/>
                </a:lnTo>
                <a:cubicBezTo>
                  <a:pt x="349725" y="5003801"/>
                  <a:pt x="335627" y="5022852"/>
                  <a:pt x="334485" y="5041521"/>
                </a:cubicBezTo>
                <a:cubicBezTo>
                  <a:pt x="333556" y="5057381"/>
                  <a:pt x="327457" y="5072411"/>
                  <a:pt x="321371" y="5087423"/>
                </a:cubicBezTo>
                <a:lnTo>
                  <a:pt x="321364" y="5087450"/>
                </a:lnTo>
                <a:lnTo>
                  <a:pt x="315482" y="5102461"/>
                </a:lnTo>
                <a:lnTo>
                  <a:pt x="308338" y="5133220"/>
                </a:lnTo>
                <a:lnTo>
                  <a:pt x="308337" y="5133224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lnTo>
                  <a:pt x="335441" y="5272804"/>
                </a:lnTo>
                <a:lnTo>
                  <a:pt x="356854" y="5308181"/>
                </a:lnTo>
                <a:lnTo>
                  <a:pt x="359935" y="5317389"/>
                </a:ln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7324" y="5520422"/>
                </a:lnTo>
                <a:lnTo>
                  <a:pt x="345722" y="5531692"/>
                </a:lnTo>
                <a:lnTo>
                  <a:pt x="345723" y="5531694"/>
                </a:ln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lnTo>
                  <a:pt x="171979" y="5883756"/>
                </a:lnTo>
                <a:lnTo>
                  <a:pt x="160957" y="5909351"/>
                </a:lnTo>
                <a:lnTo>
                  <a:pt x="154076" y="5935946"/>
                </a:lnTo>
                <a:lnTo>
                  <a:pt x="154075" y="5935949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54076" y="5935946"/>
                </a:lnTo>
                <a:lnTo>
                  <a:pt x="171979" y="5883756"/>
                </a:lnTo>
                <a:lnTo>
                  <a:pt x="171981" y="5883752"/>
                </a:ln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lnTo>
                  <a:pt x="345722" y="5531692"/>
                </a:ln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2870" y="5326163"/>
                </a:lnTo>
                <a:lnTo>
                  <a:pt x="359935" y="5317389"/>
                </a:lnTo>
                <a:lnTo>
                  <a:pt x="359341" y="5312288"/>
                </a:lnTo>
                <a:lnTo>
                  <a:pt x="356854" y="5308181"/>
                </a:lnTo>
                <a:lnTo>
                  <a:pt x="353708" y="5298775"/>
                </a:lnTo>
                <a:lnTo>
                  <a:pt x="335441" y="5272804"/>
                </a:lnTo>
                <a:lnTo>
                  <a:pt x="335437" y="5272796"/>
                </a:ln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3"/>
                </a:lnTo>
                <a:lnTo>
                  <a:pt x="308337" y="5133225"/>
                </a:lnTo>
                <a:lnTo>
                  <a:pt x="308338" y="5133220"/>
                </a:lnTo>
                <a:lnTo>
                  <a:pt x="321364" y="5087450"/>
                </a:lnTo>
                <a:lnTo>
                  <a:pt x="327270" y="5072376"/>
                </a:lnTo>
                <a:cubicBezTo>
                  <a:pt x="330949" y="5062300"/>
                  <a:pt x="333866" y="5052096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66751" y="4978393"/>
                  <a:pt x="372457" y="4970097"/>
                  <a:pt x="376968" y="4961456"/>
                </a:cubicBezTo>
                <a:lnTo>
                  <a:pt x="378247" y="4957453"/>
                </a:lnTo>
                <a:lnTo>
                  <a:pt x="381039" y="4952673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90221" y="4863342"/>
                </a:lnTo>
                <a:lnTo>
                  <a:pt x="412401" y="4828917"/>
                </a:ln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close/>
                <a:moveTo>
                  <a:pt x="405543" y="4165383"/>
                </a:move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5543" y="4165384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lnTo>
                  <a:pt x="358165" y="2903546"/>
                </a:lnTo>
                <a:lnTo>
                  <a:pt x="366071" y="2947859"/>
                </a:ln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05543" y="4165382"/>
                </a:lnTo>
                <a:lnTo>
                  <a:pt x="414887" y="4134256"/>
                </a:ln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2"/>
                </a:lnTo>
                <a:lnTo>
                  <a:pt x="366071" y="2947859"/>
                </a:lnTo>
                <a:lnTo>
                  <a:pt x="361441" y="2914328"/>
                </a:lnTo>
                <a:lnTo>
                  <a:pt x="358165" y="2903546"/>
                </a:lnTo>
                <a:lnTo>
                  <a:pt x="357138" y="2897785"/>
                </a:lnTo>
                <a:cubicBezTo>
                  <a:pt x="352391" y="2881307"/>
                  <a:pt x="346533" y="2865010"/>
                  <a:pt x="341533" y="2848793"/>
                </a:cubicBezTo>
                <a:close/>
                <a:moveTo>
                  <a:pt x="296001" y="2745352"/>
                </a:move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close/>
                <a:moveTo>
                  <a:pt x="413278" y="2445328"/>
                </a:moveTo>
                <a:lnTo>
                  <a:pt x="409472" y="2463017"/>
                </a:lnTo>
                <a:lnTo>
                  <a:pt x="409472" y="2463018"/>
                </a:lnTo>
                <a:lnTo>
                  <a:pt x="411535" y="2490551"/>
                </a:lnTo>
                <a:lnTo>
                  <a:pt x="418114" y="2518262"/>
                </a:lnTo>
                <a:lnTo>
                  <a:pt x="418115" y="2518265"/>
                </a:ln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lnTo>
                  <a:pt x="418114" y="2518262"/>
                </a:lnTo>
                <a:lnTo>
                  <a:pt x="409472" y="2463018"/>
                </a:ln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24450" y="2418154"/>
                  <a:pt x="418938" y="2426977"/>
                  <a:pt x="415303" y="2435913"/>
                </a:cubicBezTo>
                <a:lnTo>
                  <a:pt x="432404" y="2409486"/>
                </a:ln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8723" y="1459073"/>
                </a:moveTo>
                <a:lnTo>
                  <a:pt x="807941" y="1481572"/>
                </a:lnTo>
                <a:lnTo>
                  <a:pt x="798724" y="1459074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83887" y="313533"/>
                </a:move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2874276" y="2"/>
                </a:lnTo>
                <a:lnTo>
                  <a:pt x="2874276" y="0"/>
                </a:lnTo>
                <a:lnTo>
                  <a:pt x="7959505" y="0"/>
                </a:lnTo>
                <a:lnTo>
                  <a:pt x="7959505" y="6858000"/>
                </a:lnTo>
                <a:lnTo>
                  <a:pt x="4543953" y="6858000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64DEED3-BC52-4F15-8426-D33275CB0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78284" y="-1"/>
            <a:ext cx="874716" cy="6858001"/>
            <a:chOff x="7620000" y="-1"/>
            <a:chExt cx="874716" cy="6858001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37D94AD-9CD7-4F7F-B13A-399B37840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F6D3FDC-6FDD-4615-B246-1FC651E95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3218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B745D95-E239-45C0-9CED-57915C02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6441" y="1332047"/>
            <a:ext cx="5191932" cy="4675483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cs-CZ" sz="2000" b="1" dirty="0"/>
              <a:t>72</a:t>
            </a:r>
            <a:r>
              <a:rPr lang="en-US" sz="2000" b="1" kern="1200" dirty="0">
                <a:latin typeface="+mj-lt"/>
                <a:ea typeface="+mj-ea"/>
                <a:cs typeface="+mj-cs"/>
              </a:rPr>
              <a:t>. STÍNIDLO NA SVĚTLO</a:t>
            </a:r>
            <a:br>
              <a:rPr lang="en-US" sz="2000" kern="12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ROZMĚRY: š 23cm/v 61cm</a:t>
            </a:r>
            <a:br>
              <a:rPr lang="en-US" sz="2000" dirty="0">
                <a:ea typeface="+mj-lt"/>
                <a:cs typeface="+mj-lt"/>
              </a:rPr>
            </a:br>
            <a:br>
              <a:rPr lang="en-US" sz="2000" dirty="0">
                <a:ea typeface="+mj-lt"/>
                <a:cs typeface="+mj-lt"/>
              </a:rPr>
            </a:br>
            <a:br>
              <a:rPr lang="en-US" sz="2000" b="1" kern="1200" dirty="0"/>
            </a:br>
            <a:endParaRPr lang="en-US" sz="2000" b="1" kern="1200" dirty="0">
              <a:latin typeface="+mj-lt"/>
            </a:endParaRPr>
          </a:p>
          <a:p>
            <a:endParaRPr lang="en-US" sz="3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Obrázek 5" descr="Obsah obrázku budova, cihla, zeď, stavební materiál&#10;&#10;Popis se vygeneroval automaticky.">
            <a:extLst>
              <a:ext uri="{FF2B5EF4-FFF2-40B4-BE49-F238E27FC236}">
                <a16:creationId xmlns:a16="http://schemas.microsoft.com/office/drawing/2014/main" id="{1D996CF9-1035-4DF6-B2A3-01D61C9A71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3" r="31116" b="-1"/>
          <a:stretch/>
        </p:blipFill>
        <p:spPr>
          <a:xfrm>
            <a:off x="20" y="10"/>
            <a:ext cx="4571982" cy="6857992"/>
          </a:xfrm>
          <a:custGeom>
            <a:avLst/>
            <a:gdLst/>
            <a:ahLst/>
            <a:cxnLst/>
            <a:rect l="l" t="t" r="r" b="b"/>
            <a:pathLst>
              <a:path w="4572002" h="6858002">
                <a:moveTo>
                  <a:pt x="4295315" y="6438981"/>
                </a:moveTo>
                <a:lnTo>
                  <a:pt x="4275384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19" y="6521804"/>
                </a:lnTo>
                <a:lnTo>
                  <a:pt x="4261587" y="6513012"/>
                </a:lnTo>
                <a:lnTo>
                  <a:pt x="4264397" y="6508052"/>
                </a:lnTo>
                <a:lnTo>
                  <a:pt x="4275382" y="6463849"/>
                </a:lnTo>
                <a:lnTo>
                  <a:pt x="4275384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211111" y="2836172"/>
                </a:moveTo>
                <a:lnTo>
                  <a:pt x="4202420" y="2848793"/>
                </a:lnTo>
                <a:cubicBezTo>
                  <a:pt x="4192420" y="2881226"/>
                  <a:pt x="4178988" y="2913982"/>
                  <a:pt x="4177881" y="2947862"/>
                </a:cubicBezTo>
                <a:lnTo>
                  <a:pt x="4177881" y="2947863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1"/>
                  <a:pt x="4093355" y="3574408"/>
                </a:cubicBezTo>
                <a:lnTo>
                  <a:pt x="4093356" y="3574408"/>
                </a:ln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cubicBezTo>
                  <a:pt x="4127218" y="3638158"/>
                  <a:pt x="4132898" y="3646123"/>
                  <a:pt x="4136708" y="3654416"/>
                </a:cubicBez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6645" y="3852620"/>
                </a:lnTo>
                <a:cubicBezTo>
                  <a:pt x="4114978" y="3863193"/>
                  <a:pt x="4117265" y="3874195"/>
                  <a:pt x="4126028" y="3885339"/>
                </a:cubicBez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55523" y="4002410"/>
                </a:lnTo>
                <a:cubicBezTo>
                  <a:pt x="4152853" y="4016025"/>
                  <a:pt x="4148364" y="4029837"/>
                  <a:pt x="4142220" y="4043839"/>
                </a:cubicBez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7099" y="4103826"/>
                </a:lnTo>
                <a:cubicBezTo>
                  <a:pt x="4126122" y="4123948"/>
                  <a:pt x="4129552" y="4144333"/>
                  <a:pt x="4138410" y="4165384"/>
                </a:cubicBezTo>
                <a:lnTo>
                  <a:pt x="4142315" y="4192388"/>
                </a:lnTo>
                <a:lnTo>
                  <a:pt x="4142220" y="4221391"/>
                </a:lnTo>
                <a:lnTo>
                  <a:pt x="4142220" y="4221391"/>
                </a:ln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6"/>
                  <a:pt x="4116716" y="4800483"/>
                </a:cubicBezTo>
                <a:lnTo>
                  <a:pt x="4116716" y="4800483"/>
                </a:ln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cubicBezTo>
                  <a:pt x="4142601" y="4840633"/>
                  <a:pt x="4151364" y="4853636"/>
                  <a:pt x="4156484" y="4867614"/>
                </a:cubicBez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5"/>
                </a:cubicBezTo>
                <a:lnTo>
                  <a:pt x="4158155" y="4933805"/>
                </a:lnTo>
                <a:lnTo>
                  <a:pt x="4158155" y="4933806"/>
                </a:lnTo>
                <a:cubicBezTo>
                  <a:pt x="4160163" y="4953853"/>
                  <a:pt x="4171415" y="4969748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706" y="5062669"/>
                  <a:pt x="4221137" y="5082339"/>
                  <a:pt x="4228472" y="5102461"/>
                </a:cubicBez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lnTo>
                  <a:pt x="4228901" y="5166114"/>
                </a:lnTo>
                <a:cubicBezTo>
                  <a:pt x="4228139" y="5167638"/>
                  <a:pt x="4228711" y="5169781"/>
                  <a:pt x="4229592" y="5172091"/>
                </a:cubicBezTo>
                <a:lnTo>
                  <a:pt x="4232139" y="5179068"/>
                </a:lnTo>
                <a:lnTo>
                  <a:pt x="4231973" y="5229433"/>
                </a:lnTo>
                <a:cubicBezTo>
                  <a:pt x="4228139" y="5245269"/>
                  <a:pt x="4220423" y="5259937"/>
                  <a:pt x="4208516" y="5272796"/>
                </a:cubicBezTo>
                <a:cubicBezTo>
                  <a:pt x="4185226" y="5298086"/>
                  <a:pt x="4177689" y="5325412"/>
                  <a:pt x="4179637" y="5355014"/>
                </a:cubicBez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6" y="5480638"/>
                </a:cubicBezTo>
                <a:lnTo>
                  <a:pt x="4208850" y="5507668"/>
                </a:lnTo>
                <a:lnTo>
                  <a:pt x="4206630" y="5520422"/>
                </a:lnTo>
                <a:cubicBezTo>
                  <a:pt x="4204993" y="5524467"/>
                  <a:pt x="4202326" y="5528265"/>
                  <a:pt x="4198230" y="5531693"/>
                </a:cubicBez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8"/>
                </a:lnTo>
                <a:lnTo>
                  <a:pt x="4188085" y="5547579"/>
                </a:lnTo>
                <a:cubicBezTo>
                  <a:pt x="4188180" y="5552508"/>
                  <a:pt x="4191562" y="5557318"/>
                  <a:pt x="4197658" y="5562747"/>
                </a:cubicBezTo>
                <a:cubicBezTo>
                  <a:pt x="4240331" y="5600468"/>
                  <a:pt x="4267002" y="5646190"/>
                  <a:pt x="4268906" y="5704484"/>
                </a:cubicBezTo>
                <a:cubicBezTo>
                  <a:pt x="4269288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7" y="5760874"/>
                </a:cubicBezTo>
                <a:cubicBezTo>
                  <a:pt x="4322820" y="5794975"/>
                  <a:pt x="4350063" y="5837458"/>
                  <a:pt x="4371972" y="5883752"/>
                </a:cubicBezTo>
                <a:cubicBezTo>
                  <a:pt x="4375877" y="5892038"/>
                  <a:pt x="4379782" y="5900611"/>
                  <a:pt x="4382997" y="5909351"/>
                </a:cubicBezTo>
                <a:lnTo>
                  <a:pt x="4389878" y="5935950"/>
                </a:lnTo>
                <a:lnTo>
                  <a:pt x="4389711" y="5964477"/>
                </a:lnTo>
                <a:cubicBezTo>
                  <a:pt x="4388783" y="5974097"/>
                  <a:pt x="4387306" y="5983766"/>
                  <a:pt x="4386258" y="5993291"/>
                </a:cubicBez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7" y="6082258"/>
                  <a:pt x="4323582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09890" y="6133315"/>
                </a:lnTo>
                <a:cubicBezTo>
                  <a:pt x="4309818" y="6139745"/>
                  <a:pt x="4314629" y="6145793"/>
                  <a:pt x="4325488" y="6155603"/>
                </a:cubicBezTo>
                <a:cubicBezTo>
                  <a:pt x="4347777" y="6175798"/>
                  <a:pt x="4359397" y="6200945"/>
                  <a:pt x="4364159" y="6228757"/>
                </a:cubicBezTo>
                <a:lnTo>
                  <a:pt x="4381496" y="6361540"/>
                </a:lnTo>
                <a:lnTo>
                  <a:pt x="4381314" y="6364769"/>
                </a:lnTo>
                <a:lnTo>
                  <a:pt x="4380007" y="6387910"/>
                </a:lnTo>
                <a:lnTo>
                  <a:pt x="4377352" y="6393385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7352" y="6393385"/>
                </a:lnTo>
                <a:lnTo>
                  <a:pt x="4380008" y="6387910"/>
                </a:lnTo>
                <a:lnTo>
                  <a:pt x="4381314" y="6364769"/>
                </a:lnTo>
                <a:lnTo>
                  <a:pt x="4381496" y="6361540"/>
                </a:lnTo>
                <a:lnTo>
                  <a:pt x="4381496" y="6361540"/>
                </a:lnTo>
                <a:lnTo>
                  <a:pt x="4381496" y="6361539"/>
                </a:lnTo>
                <a:cubicBezTo>
                  <a:pt x="4377876" y="6317151"/>
                  <a:pt x="4371590" y="6272764"/>
                  <a:pt x="4364159" y="6228756"/>
                </a:cubicBezTo>
                <a:cubicBezTo>
                  <a:pt x="4359397" y="6200944"/>
                  <a:pt x="4347777" y="6175797"/>
                  <a:pt x="4325488" y="6155602"/>
                </a:cubicBezTo>
                <a:cubicBezTo>
                  <a:pt x="4320059" y="6150697"/>
                  <a:pt x="4316141" y="6146732"/>
                  <a:pt x="4313590" y="6143190"/>
                </a:cubicBezTo>
                <a:lnTo>
                  <a:pt x="4309890" y="6133315"/>
                </a:lnTo>
                <a:lnTo>
                  <a:pt x="4323582" y="6108739"/>
                </a:lnTo>
                <a:cubicBezTo>
                  <a:pt x="4343777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8" y="5993292"/>
                </a:cubicBezTo>
                <a:cubicBezTo>
                  <a:pt x="4388354" y="5974241"/>
                  <a:pt x="4392164" y="5954618"/>
                  <a:pt x="4389878" y="5935950"/>
                </a:cubicBezTo>
                <a:lnTo>
                  <a:pt x="4389878" y="5935950"/>
                </a:lnTo>
                <a:lnTo>
                  <a:pt x="4389878" y="5935949"/>
                </a:lnTo>
                <a:cubicBezTo>
                  <a:pt x="4387592" y="5918042"/>
                  <a:pt x="4379782" y="5900323"/>
                  <a:pt x="4371972" y="5883751"/>
                </a:cubicBezTo>
                <a:cubicBezTo>
                  <a:pt x="4350063" y="5837457"/>
                  <a:pt x="4322820" y="5794974"/>
                  <a:pt x="4283577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8" y="5716485"/>
                  <a:pt x="4268906" y="5704483"/>
                </a:cubicBezTo>
                <a:cubicBezTo>
                  <a:pt x="4267002" y="5646189"/>
                  <a:pt x="4240331" y="5600467"/>
                  <a:pt x="4197658" y="5562746"/>
                </a:cubicBezTo>
                <a:lnTo>
                  <a:pt x="4188085" y="5547578"/>
                </a:lnTo>
                <a:lnTo>
                  <a:pt x="4198230" y="5531694"/>
                </a:lnTo>
                <a:cubicBezTo>
                  <a:pt x="4206421" y="5524837"/>
                  <a:pt x="4208898" y="5516503"/>
                  <a:pt x="4208850" y="5507668"/>
                </a:cubicBez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6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1083" y="5326163"/>
                </a:lnTo>
                <a:cubicBezTo>
                  <a:pt x="4184464" y="5307422"/>
                  <a:pt x="4192990" y="5289657"/>
                  <a:pt x="4208516" y="5272797"/>
                </a:cubicBezTo>
                <a:cubicBezTo>
                  <a:pt x="4232329" y="5247079"/>
                  <a:pt x="4239379" y="5214122"/>
                  <a:pt x="4232139" y="5179068"/>
                </a:cubicBez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2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5"/>
                </a:lnTo>
                <a:lnTo>
                  <a:pt x="4235616" y="5133224"/>
                </a:lnTo>
                <a:cubicBezTo>
                  <a:pt x="4233865" y="5101639"/>
                  <a:pt x="4211325" y="507324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cubicBezTo>
                  <a:pt x="4175273" y="4975511"/>
                  <a:pt x="4167700" y="4964604"/>
                  <a:pt x="4162914" y="4952673"/>
                </a:cubicBez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9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61262" y="4889275"/>
                </a:lnTo>
                <a:cubicBezTo>
                  <a:pt x="4159556" y="4866958"/>
                  <a:pt x="4148126" y="4846490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8" y="4442762"/>
                  <a:pt x="4197658" y="4403326"/>
                  <a:pt x="4196706" y="4363891"/>
                </a:cubicBezTo>
                <a:lnTo>
                  <a:pt x="4196706" y="4363891"/>
                </a:ln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lnTo>
                  <a:pt x="4142220" y="4221391"/>
                </a:lnTo>
                <a:lnTo>
                  <a:pt x="4142315" y="4192388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cubicBezTo>
                  <a:pt x="4133981" y="4154857"/>
                  <a:pt x="4130909" y="4144498"/>
                  <a:pt x="4129066" y="4134255"/>
                </a:cubicBezTo>
                <a:lnTo>
                  <a:pt x="4127099" y="4103826"/>
                </a:lnTo>
                <a:lnTo>
                  <a:pt x="4142220" y="4043840"/>
                </a:lnTo>
                <a:cubicBezTo>
                  <a:pt x="4154508" y="4015835"/>
                  <a:pt x="4160175" y="3988593"/>
                  <a:pt x="4157913" y="3962160"/>
                </a:cubicBez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cubicBezTo>
                  <a:pt x="4121646" y="3879766"/>
                  <a:pt x="4118884" y="3874229"/>
                  <a:pt x="4117425" y="3868764"/>
                </a:cubicBez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4"/>
                </a:lnTo>
                <a:lnTo>
                  <a:pt x="4143220" y="3680163"/>
                </a:lnTo>
                <a:cubicBezTo>
                  <a:pt x="4141696" y="3662494"/>
                  <a:pt x="4135458" y="3645682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6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2"/>
                </a:ln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82513" y="2914328"/>
                </a:lnTo>
                <a:cubicBezTo>
                  <a:pt x="4187561" y="2892182"/>
                  <a:pt x="4195753" y="2870416"/>
                  <a:pt x="4202420" y="2848794"/>
                </a:cubicBezTo>
                <a:cubicBezTo>
                  <a:pt x="4203753" y="2844317"/>
                  <a:pt x="4207039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32419" y="2490551"/>
                </a:lnTo>
                <a:cubicBezTo>
                  <a:pt x="4130791" y="2499773"/>
                  <a:pt x="4128410" y="2509025"/>
                  <a:pt x="4125838" y="2518264"/>
                </a:cubicBezTo>
                <a:cubicBezTo>
                  <a:pt x="4123171" y="2527790"/>
                  <a:pt x="4122027" y="2536458"/>
                  <a:pt x="4122194" y="2545006"/>
                </a:cubicBezTo>
                <a:lnTo>
                  <a:pt x="4122194" y="2545007"/>
                </a:ln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2" y="2668002"/>
                </a:cubicBezTo>
                <a:cubicBezTo>
                  <a:pt x="4223947" y="2691055"/>
                  <a:pt x="4237663" y="2716964"/>
                  <a:pt x="4247952" y="2745349"/>
                </a:cubicBezTo>
                <a:lnTo>
                  <a:pt x="4247953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0" y="2811787"/>
                </a:lnTo>
                <a:lnTo>
                  <a:pt x="4243371" y="2811787"/>
                </a:lnTo>
                <a:lnTo>
                  <a:pt x="4243374" y="2811780"/>
                </a:lnTo>
                <a:lnTo>
                  <a:pt x="4253024" y="2793023"/>
                </a:lnTo>
                <a:lnTo>
                  <a:pt x="4253453" y="2785440"/>
                </a:lnTo>
                <a:lnTo>
                  <a:pt x="4254653" y="2782305"/>
                </a:lnTo>
                <a:lnTo>
                  <a:pt x="4253873" y="2778006"/>
                </a:lnTo>
                <a:lnTo>
                  <a:pt x="4254283" y="2770757"/>
                </a:lnTo>
                <a:lnTo>
                  <a:pt x="4247953" y="2745352"/>
                </a:lnTo>
                <a:lnTo>
                  <a:pt x="4247952" y="2745348"/>
                </a:lnTo>
                <a:cubicBezTo>
                  <a:pt x="4237663" y="2716963"/>
                  <a:pt x="4223947" y="2691054"/>
                  <a:pt x="4199562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cubicBezTo>
                  <a:pt x="4130981" y="2499786"/>
                  <a:pt x="4135363" y="2481259"/>
                  <a:pt x="4134482" y="2463019"/>
                </a:cubicBezTo>
                <a:lnTo>
                  <a:pt x="4134481" y="2463018"/>
                </a:lnTo>
                <a:lnTo>
                  <a:pt x="4134482" y="2463018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51027" y="1453958"/>
                </a:moveTo>
                <a:lnTo>
                  <a:pt x="3745230" y="1459073"/>
                </a:lnTo>
                <a:lnTo>
                  <a:pt x="3745230" y="1459073"/>
                </a:lnTo>
                <a:lnTo>
                  <a:pt x="3745229" y="1459074"/>
                </a:lnTo>
                <a:lnTo>
                  <a:pt x="3736012" y="1481572"/>
                </a:lnTo>
                <a:lnTo>
                  <a:pt x="3745230" y="1459073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cubicBezTo>
                  <a:pt x="3760922" y="348396"/>
                  <a:pt x="3763447" y="357874"/>
                  <a:pt x="3765590" y="367328"/>
                </a:cubicBezTo>
                <a:lnTo>
                  <a:pt x="3769400" y="395640"/>
                </a:lnTo>
                <a:cubicBezTo>
                  <a:pt x="3769590" y="376781"/>
                  <a:pt x="3762352" y="357921"/>
                  <a:pt x="3759494" y="338870"/>
                </a:cubicBez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8"/>
                </a:lnTo>
                <a:lnTo>
                  <a:pt x="3785402" y="228944"/>
                </a:lnTo>
                <a:lnTo>
                  <a:pt x="3785402" y="228949"/>
                </a:lnTo>
                <a:lnTo>
                  <a:pt x="3785402" y="228948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8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1" y="21486"/>
                  <a:pt x="4218423" y="43012"/>
                  <a:pt x="4215374" y="63587"/>
                </a:cubicBezTo>
                <a:cubicBezTo>
                  <a:pt x="4209850" y="101308"/>
                  <a:pt x="4206420" y="139219"/>
                  <a:pt x="4201468" y="176939"/>
                </a:cubicBezTo>
                <a:cubicBezTo>
                  <a:pt x="4200324" y="184941"/>
                  <a:pt x="4198230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4" y="1489720"/>
                </a:cubicBezTo>
                <a:cubicBezTo>
                  <a:pt x="4198992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3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1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49" y="1992279"/>
                  <a:pt x="4294815" y="2013043"/>
                  <a:pt x="4296911" y="2030378"/>
                </a:cubicBezTo>
                <a:cubicBezTo>
                  <a:pt x="4299387" y="2048668"/>
                  <a:pt x="4301673" y="2067525"/>
                  <a:pt x="4307200" y="2085054"/>
                </a:cubicBezTo>
                <a:cubicBezTo>
                  <a:pt x="4321678" y="2130393"/>
                  <a:pt x="4338061" y="2175163"/>
                  <a:pt x="4353301" y="2220312"/>
                </a:cubicBezTo>
                <a:cubicBezTo>
                  <a:pt x="4365876" y="2257459"/>
                  <a:pt x="4355969" y="2294039"/>
                  <a:pt x="4350635" y="2330806"/>
                </a:cubicBezTo>
                <a:cubicBezTo>
                  <a:pt x="4347205" y="2353859"/>
                  <a:pt x="4339013" y="2375383"/>
                  <a:pt x="4351205" y="2401292"/>
                </a:cubicBezTo>
                <a:cubicBezTo>
                  <a:pt x="4362827" y="2426059"/>
                  <a:pt x="4360159" y="2457492"/>
                  <a:pt x="4366446" y="2485307"/>
                </a:cubicBezTo>
                <a:cubicBezTo>
                  <a:pt x="4371780" y="2508742"/>
                  <a:pt x="4380354" y="2531409"/>
                  <a:pt x="4388736" y="2554079"/>
                </a:cubicBezTo>
                <a:cubicBezTo>
                  <a:pt x="4400167" y="2584942"/>
                  <a:pt x="4412167" y="2615421"/>
                  <a:pt x="4406453" y="2649143"/>
                </a:cubicBezTo>
                <a:cubicBezTo>
                  <a:pt x="4399975" y="2687436"/>
                  <a:pt x="4424359" y="2713723"/>
                  <a:pt x="4440554" y="2743826"/>
                </a:cubicBezTo>
                <a:cubicBezTo>
                  <a:pt x="4451602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4" y="2901943"/>
                </a:cubicBezTo>
                <a:cubicBezTo>
                  <a:pt x="4502848" y="2948047"/>
                  <a:pt x="4513136" y="2994722"/>
                  <a:pt x="4505896" y="3042728"/>
                </a:cubicBezTo>
                <a:cubicBezTo>
                  <a:pt x="4502658" y="3064827"/>
                  <a:pt x="4502848" y="3085403"/>
                  <a:pt x="4507612" y="3107500"/>
                </a:cubicBezTo>
                <a:cubicBezTo>
                  <a:pt x="4515422" y="3143695"/>
                  <a:pt x="4516375" y="3180844"/>
                  <a:pt x="4545521" y="3209993"/>
                </a:cubicBezTo>
                <a:cubicBezTo>
                  <a:pt x="4555810" y="3220280"/>
                  <a:pt x="4558476" y="3238758"/>
                  <a:pt x="4563810" y="3253809"/>
                </a:cubicBezTo>
                <a:cubicBezTo>
                  <a:pt x="4570098" y="3271145"/>
                  <a:pt x="4566858" y="3283908"/>
                  <a:pt x="4548570" y="3293244"/>
                </a:cubicBezTo>
                <a:cubicBezTo>
                  <a:pt x="4540379" y="3297434"/>
                  <a:pt x="4532377" y="3309437"/>
                  <a:pt x="4531043" y="3318771"/>
                </a:cubicBezTo>
                <a:cubicBezTo>
                  <a:pt x="4527043" y="3346776"/>
                  <a:pt x="4532949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6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6" y="3699976"/>
                  <a:pt x="4554096" y="3716168"/>
                  <a:pt x="4550476" y="3732361"/>
                </a:cubicBezTo>
                <a:cubicBezTo>
                  <a:pt x="4549142" y="3738267"/>
                  <a:pt x="4543997" y="3744173"/>
                  <a:pt x="4544759" y="3749506"/>
                </a:cubicBezTo>
                <a:cubicBezTo>
                  <a:pt x="4552952" y="3802467"/>
                  <a:pt x="4516375" y="3840569"/>
                  <a:pt x="4500182" y="3885338"/>
                </a:cubicBezTo>
                <a:cubicBezTo>
                  <a:pt x="4483035" y="3932394"/>
                  <a:pt x="4456747" y="3977925"/>
                  <a:pt x="4464557" y="4030503"/>
                </a:cubicBezTo>
                <a:cubicBezTo>
                  <a:pt x="4469319" y="4062318"/>
                  <a:pt x="4480369" y="4092989"/>
                  <a:pt x="4487038" y="4124614"/>
                </a:cubicBezTo>
                <a:cubicBezTo>
                  <a:pt x="4489324" y="4135854"/>
                  <a:pt x="4488942" y="4148427"/>
                  <a:pt x="4486656" y="4159667"/>
                </a:cubicBezTo>
                <a:cubicBezTo>
                  <a:pt x="4476177" y="4213961"/>
                  <a:pt x="4474653" y="4267493"/>
                  <a:pt x="4491800" y="4320837"/>
                </a:cubicBezTo>
                <a:cubicBezTo>
                  <a:pt x="4494658" y="4329979"/>
                  <a:pt x="4497324" y="4339695"/>
                  <a:pt x="4497324" y="4349222"/>
                </a:cubicBezTo>
                <a:cubicBezTo>
                  <a:pt x="4497324" y="4401419"/>
                  <a:pt x="4493324" y="4452665"/>
                  <a:pt x="4474653" y="4502579"/>
                </a:cubicBezTo>
                <a:cubicBezTo>
                  <a:pt x="4468367" y="4519343"/>
                  <a:pt x="4472367" y="4539728"/>
                  <a:pt x="4470843" y="4558207"/>
                </a:cubicBezTo>
                <a:cubicBezTo>
                  <a:pt x="4469511" y="4575351"/>
                  <a:pt x="4468939" y="4592878"/>
                  <a:pt x="4464557" y="4609452"/>
                </a:cubicBezTo>
                <a:cubicBezTo>
                  <a:pt x="4458081" y="4633647"/>
                  <a:pt x="4457319" y="4656126"/>
                  <a:pt x="4463033" y="4681083"/>
                </a:cubicBezTo>
                <a:cubicBezTo>
                  <a:pt x="4468367" y="4704895"/>
                  <a:pt x="4465701" y="4730614"/>
                  <a:pt x="4465891" y="4755381"/>
                </a:cubicBezTo>
                <a:cubicBezTo>
                  <a:pt x="4466081" y="4783004"/>
                  <a:pt x="4466271" y="4810627"/>
                  <a:pt x="4465319" y="4838250"/>
                </a:cubicBezTo>
                <a:cubicBezTo>
                  <a:pt x="4464939" y="4849300"/>
                  <a:pt x="4457319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3" y="4990465"/>
                  <a:pt x="4458081" y="5006086"/>
                </a:cubicBezTo>
                <a:cubicBezTo>
                  <a:pt x="4456747" y="5031614"/>
                  <a:pt x="4457319" y="5057141"/>
                  <a:pt x="4456937" y="5082670"/>
                </a:cubicBezTo>
                <a:cubicBezTo>
                  <a:pt x="4456747" y="5091052"/>
                  <a:pt x="4455985" y="5099245"/>
                  <a:pt x="4455602" y="5107627"/>
                </a:cubicBezTo>
                <a:cubicBezTo>
                  <a:pt x="4455222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3" y="5206308"/>
                </a:cubicBezTo>
                <a:cubicBezTo>
                  <a:pt x="4473129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89" y="5393005"/>
                </a:cubicBezTo>
                <a:cubicBezTo>
                  <a:pt x="4484751" y="5401579"/>
                  <a:pt x="4479987" y="5410531"/>
                  <a:pt x="4479607" y="5419295"/>
                </a:cubicBezTo>
                <a:cubicBezTo>
                  <a:pt x="4478655" y="5446728"/>
                  <a:pt x="4478463" y="5474161"/>
                  <a:pt x="4477893" y="5501594"/>
                </a:cubicBezTo>
                <a:cubicBezTo>
                  <a:pt x="4477701" y="5517215"/>
                  <a:pt x="4478273" y="5533027"/>
                  <a:pt x="4476559" y="5548460"/>
                </a:cubicBezTo>
                <a:cubicBezTo>
                  <a:pt x="4474273" y="5568842"/>
                  <a:pt x="4470843" y="5587321"/>
                  <a:pt x="4485703" y="5606372"/>
                </a:cubicBezTo>
                <a:cubicBezTo>
                  <a:pt x="4508754" y="5635711"/>
                  <a:pt x="4499800" y="5673050"/>
                  <a:pt x="4505134" y="5706959"/>
                </a:cubicBezTo>
                <a:cubicBezTo>
                  <a:pt x="4506468" y="5715723"/>
                  <a:pt x="4506658" y="5724678"/>
                  <a:pt x="4508182" y="5733440"/>
                </a:cubicBezTo>
                <a:cubicBezTo>
                  <a:pt x="4511040" y="5749634"/>
                  <a:pt x="4514278" y="5765635"/>
                  <a:pt x="4517519" y="5781830"/>
                </a:cubicBezTo>
                <a:cubicBezTo>
                  <a:pt x="4518089" y="5784686"/>
                  <a:pt x="4518281" y="5787924"/>
                  <a:pt x="4519233" y="5790592"/>
                </a:cubicBezTo>
                <a:cubicBezTo>
                  <a:pt x="4527233" y="5815169"/>
                  <a:pt x="4536377" y="5839361"/>
                  <a:pt x="4542855" y="5864318"/>
                </a:cubicBezTo>
                <a:cubicBezTo>
                  <a:pt x="4546094" y="5876511"/>
                  <a:pt x="4546476" y="5890037"/>
                  <a:pt x="4544759" y="5902610"/>
                </a:cubicBezTo>
                <a:cubicBezTo>
                  <a:pt x="4539807" y="5939377"/>
                  <a:pt x="4537711" y="5975764"/>
                  <a:pt x="4544951" y="6012723"/>
                </a:cubicBezTo>
                <a:cubicBezTo>
                  <a:pt x="4547808" y="6027392"/>
                  <a:pt x="4543045" y="6043776"/>
                  <a:pt x="4541331" y="6059397"/>
                </a:cubicBezTo>
                <a:cubicBezTo>
                  <a:pt x="4536759" y="6096736"/>
                  <a:pt x="4531805" y="6134075"/>
                  <a:pt x="4527425" y="6171605"/>
                </a:cubicBezTo>
                <a:cubicBezTo>
                  <a:pt x="4524757" y="6195037"/>
                  <a:pt x="4523233" y="6218660"/>
                  <a:pt x="4520567" y="6242093"/>
                </a:cubicBezTo>
                <a:cubicBezTo>
                  <a:pt x="4517327" y="6269144"/>
                  <a:pt x="4512374" y="6296005"/>
                  <a:pt x="4509706" y="6323058"/>
                </a:cubicBezTo>
                <a:cubicBezTo>
                  <a:pt x="4506658" y="6353919"/>
                  <a:pt x="4506088" y="6384972"/>
                  <a:pt x="4502848" y="6415833"/>
                </a:cubicBezTo>
                <a:cubicBezTo>
                  <a:pt x="4496562" y="6472225"/>
                  <a:pt x="4489132" y="6528424"/>
                  <a:pt x="4482083" y="6584812"/>
                </a:cubicBezTo>
                <a:cubicBezTo>
                  <a:pt x="4475225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6" y="6815516"/>
                </a:cubicBezTo>
                <a:lnTo>
                  <a:pt x="4431806" y="6858001"/>
                </a:lnTo>
                <a:lnTo>
                  <a:pt x="4259553" y="6858001"/>
                </a:lnTo>
                <a:lnTo>
                  <a:pt x="4265716" y="6812064"/>
                </a:lnTo>
                <a:lnTo>
                  <a:pt x="4265716" y="6812064"/>
                </a:lnTo>
                <a:lnTo>
                  <a:pt x="4265716" y="6812063"/>
                </a:lnTo>
                <a:cubicBezTo>
                  <a:pt x="4265240" y="6788417"/>
                  <a:pt x="4259954" y="6764841"/>
                  <a:pt x="4246238" y="6742552"/>
                </a:cubicBezTo>
                <a:lnTo>
                  <a:pt x="4232402" y="6702976"/>
                </a:lnTo>
                <a:lnTo>
                  <a:pt x="4235549" y="6683027"/>
                </a:lnTo>
                <a:cubicBezTo>
                  <a:pt x="4237915" y="6676306"/>
                  <a:pt x="4241666" y="6669496"/>
                  <a:pt x="4247000" y="6662542"/>
                </a:cubicBezTo>
                <a:cubicBezTo>
                  <a:pt x="4254334" y="6653111"/>
                  <a:pt x="4256191" y="6639108"/>
                  <a:pt x="4254095" y="6625225"/>
                </a:cubicBezTo>
                <a:lnTo>
                  <a:pt x="4254095" y="6625225"/>
                </a:lnTo>
                <a:lnTo>
                  <a:pt x="4254095" y="6625224"/>
                </a:lnTo>
                <a:cubicBezTo>
                  <a:pt x="4251999" y="6611342"/>
                  <a:pt x="4245951" y="6597578"/>
                  <a:pt x="4237473" y="6588625"/>
                </a:cubicBezTo>
                <a:lnTo>
                  <a:pt x="4214994" y="6564620"/>
                </a:lnTo>
                <a:lnTo>
                  <a:pt x="4214994" y="6564621"/>
                </a:lnTo>
                <a:cubicBezTo>
                  <a:pt x="4225281" y="6575479"/>
                  <a:pt x="4231377" y="6582147"/>
                  <a:pt x="4237473" y="6588626"/>
                </a:cubicBezTo>
                <a:lnTo>
                  <a:pt x="4254095" y="6625225"/>
                </a:lnTo>
                <a:lnTo>
                  <a:pt x="4254084" y="6645552"/>
                </a:lnTo>
                <a:cubicBezTo>
                  <a:pt x="4252965" y="6651967"/>
                  <a:pt x="4250667" y="6657825"/>
                  <a:pt x="4247000" y="6662541"/>
                </a:cubicBezTo>
                <a:cubicBezTo>
                  <a:pt x="4236332" y="6676448"/>
                  <a:pt x="4231997" y="6689783"/>
                  <a:pt x="4232402" y="6702976"/>
                </a:cubicBezTo>
                <a:lnTo>
                  <a:pt x="4232402" y="6702976"/>
                </a:lnTo>
                <a:lnTo>
                  <a:pt x="4232402" y="6702977"/>
                </a:lnTo>
                <a:cubicBezTo>
                  <a:pt x="4232807" y="6716169"/>
                  <a:pt x="4237951" y="6729219"/>
                  <a:pt x="4246238" y="6742553"/>
                </a:cubicBezTo>
                <a:cubicBezTo>
                  <a:pt x="4253096" y="6753698"/>
                  <a:pt x="4257847" y="6765164"/>
                  <a:pt x="4260942" y="6776800"/>
                </a:cubicBezTo>
                <a:lnTo>
                  <a:pt x="4265716" y="6812064"/>
                </a:lnTo>
                <a:lnTo>
                  <a:pt x="4259553" y="6858001"/>
                </a:lnTo>
                <a:lnTo>
                  <a:pt x="4259553" y="6858001"/>
                </a:lnTo>
                <a:lnTo>
                  <a:pt x="4259553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effectLst>
            <a:outerShdw blurRad="381000" dist="152400" algn="l" rotWithShape="0">
              <a:prstClr val="black">
                <a:alpha val="10000"/>
              </a:prstClr>
            </a:outerShdw>
          </a:effec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0822D1-9EEA-4ECF-9360-D9AF87950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3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C292A62-7F34-4E30-BE04-48164A1DA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4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blipFill dpi="0" rotWithShape="1">
            <a:blip r:embed="rId3">
              <a:alphaModFix amt="5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0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1CF17A1-28FB-4F60-A2BA-BB3776BBD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1163595"/>
            <a:ext cx="6029325" cy="1990634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cs-CZ" sz="2000" b="1" dirty="0"/>
              <a:t>73</a:t>
            </a:r>
            <a:r>
              <a:rPr lang="en-US" sz="2000" b="1" dirty="0"/>
              <a:t>. STÍNIDLO NA SVĚTLO</a:t>
            </a:r>
            <a:br>
              <a:rPr lang="en-US" sz="2000" b="1" dirty="0"/>
            </a:br>
            <a:r>
              <a:rPr lang="en-US" sz="2000" dirty="0">
                <a:ea typeface="+mj-lt"/>
                <a:cs typeface="+mj-lt"/>
              </a:rPr>
              <a:t>ROZMĚRY: š 23cm/v 65cm</a:t>
            </a:r>
            <a:br>
              <a:rPr lang="en-US" sz="2000" b="1" dirty="0"/>
            </a:br>
            <a:br>
              <a:rPr lang="en-US" sz="2000" dirty="0">
                <a:ea typeface="+mj-lt"/>
                <a:cs typeface="+mj-lt"/>
              </a:rPr>
            </a:br>
            <a:br>
              <a:rPr lang="en-US" sz="2000" b="1" dirty="0"/>
            </a:br>
            <a:endParaRPr lang="en-US" sz="2000" b="1" dirty="0"/>
          </a:p>
          <a:p>
            <a:endParaRPr lang="en-US" sz="5000" dirty="0"/>
          </a:p>
        </p:txBody>
      </p:sp>
      <p:pic>
        <p:nvPicPr>
          <p:cNvPr id="5" name="Obrázek 5" descr="Obsah obrázku zeď, interiér&#10;&#10;Popis se vygeneroval automaticky.">
            <a:extLst>
              <a:ext uri="{FF2B5EF4-FFF2-40B4-BE49-F238E27FC236}">
                <a16:creationId xmlns:a16="http://schemas.microsoft.com/office/drawing/2014/main" id="{3B5069B2-24F0-43EC-BE35-BE6FE2AA99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" r="-2" b="14688"/>
          <a:stretch/>
        </p:blipFill>
        <p:spPr>
          <a:xfrm>
            <a:off x="7648048" y="-1"/>
            <a:ext cx="4543953" cy="6858002"/>
          </a:xfrm>
          <a:custGeom>
            <a:avLst/>
            <a:gdLst/>
            <a:ahLst/>
            <a:cxnLst/>
            <a:rect l="l" t="t" r="r" b="b"/>
            <a:pathLst>
              <a:path w="4543953" h="6858002"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cubicBezTo>
                  <a:pt x="348200" y="2870416"/>
                  <a:pt x="356392" y="2892181"/>
                  <a:pt x="361441" y="2914328"/>
                </a:cubicBez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6"/>
                </a:ln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14887" y="4134256"/>
                </a:lnTo>
                <a:cubicBezTo>
                  <a:pt x="413045" y="4144498"/>
                  <a:pt x="409973" y="4154857"/>
                  <a:pt x="405543" y="4165383"/>
                </a:cubicBez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1638" y="4192388"/>
                </a:lnTo>
                <a:lnTo>
                  <a:pt x="401733" y="4221391"/>
                </a:ln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395828" y="4846490"/>
                  <a:pt x="384397" y="4866958"/>
                  <a:pt x="382691" y="4889275"/>
                </a:cubicBez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81039" y="4952673"/>
                </a:lnTo>
                <a:cubicBezTo>
                  <a:pt x="376253" y="4964604"/>
                  <a:pt x="368680" y="4975511"/>
                  <a:pt x="360964" y="4987037"/>
                </a:cubicBezTo>
                <a:cubicBezTo>
                  <a:pt x="349725" y="5003801"/>
                  <a:pt x="335627" y="5022852"/>
                  <a:pt x="334485" y="5041521"/>
                </a:cubicBezTo>
                <a:cubicBezTo>
                  <a:pt x="332628" y="5073241"/>
                  <a:pt x="310088" y="5101639"/>
                  <a:pt x="308337" y="5133224"/>
                </a:cubicBezTo>
                <a:lnTo>
                  <a:pt x="308337" y="5133225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cubicBezTo>
                  <a:pt x="350964" y="5289657"/>
                  <a:pt x="359489" y="5307422"/>
                  <a:pt x="362870" y="5326163"/>
                </a:cubicBez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5103" y="5507668"/>
                </a:lnTo>
                <a:cubicBezTo>
                  <a:pt x="335056" y="5516503"/>
                  <a:pt x="337532" y="5524837"/>
                  <a:pt x="345723" y="5531694"/>
                </a:cubicBez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cubicBezTo>
                  <a:pt x="164171" y="5900323"/>
                  <a:pt x="156361" y="5918042"/>
                  <a:pt x="154075" y="5935949"/>
                </a:cubicBezTo>
                <a:lnTo>
                  <a:pt x="154075" y="5935950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62457" y="6361540"/>
                </a:lnTo>
                <a:lnTo>
                  <a:pt x="162684" y="6365557"/>
                </a:lnTo>
                <a:lnTo>
                  <a:pt x="163946" y="6387910"/>
                </a:lnTo>
                <a:lnTo>
                  <a:pt x="166047" y="6392243"/>
                </a:lnTo>
                <a:lnTo>
                  <a:pt x="173364" y="6407333"/>
                </a:lnTo>
                <a:lnTo>
                  <a:pt x="173364" y="6407332"/>
                </a:lnTo>
                <a:lnTo>
                  <a:pt x="166047" y="6392243"/>
                </a:lnTo>
                <a:lnTo>
                  <a:pt x="163946" y="6387910"/>
                </a:lnTo>
                <a:lnTo>
                  <a:pt x="162684" y="6365557"/>
                </a:ln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5"/>
                </a:ln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60957" y="5909351"/>
                </a:lnTo>
                <a:cubicBezTo>
                  <a:pt x="164171" y="5900611"/>
                  <a:pt x="168076" y="5892038"/>
                  <a:pt x="171981" y="5883752"/>
                </a:cubicBez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cubicBezTo>
                  <a:pt x="341628" y="5528265"/>
                  <a:pt x="338961" y="5524467"/>
                  <a:pt x="337324" y="5520422"/>
                </a:cubicBez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4317" y="5355014"/>
                </a:lnTo>
                <a:cubicBezTo>
                  <a:pt x="366264" y="5325412"/>
                  <a:pt x="358727" y="5298086"/>
                  <a:pt x="335437" y="5272796"/>
                </a:cubicBez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4"/>
                </a:lnTo>
                <a:lnTo>
                  <a:pt x="315052" y="5166113"/>
                </a:lnTo>
                <a:lnTo>
                  <a:pt x="308337" y="5133225"/>
                </a:lnTo>
                <a:lnTo>
                  <a:pt x="315482" y="5102461"/>
                </a:lnTo>
                <a:cubicBezTo>
                  <a:pt x="322817" y="5082339"/>
                  <a:pt x="333247" y="5062669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72538" y="4969748"/>
                  <a:pt x="383790" y="4953853"/>
                  <a:pt x="385799" y="4933805"/>
                </a:cubicBezTo>
                <a:lnTo>
                  <a:pt x="385799" y="4933805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87469" y="4867614"/>
                </a:lnTo>
                <a:cubicBezTo>
                  <a:pt x="392589" y="4853636"/>
                  <a:pt x="401352" y="4840633"/>
                  <a:pt x="412401" y="4828917"/>
                </a:cubicBez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lnTo>
                  <a:pt x="401733" y="4221391"/>
                </a:lnTo>
                <a:lnTo>
                  <a:pt x="401733" y="4221391"/>
                </a:lnTo>
                <a:lnTo>
                  <a:pt x="401638" y="4192388"/>
                </a:lnTo>
                <a:lnTo>
                  <a:pt x="405543" y="4165384"/>
                </a:lnTo>
                <a:cubicBezTo>
                  <a:pt x="414402" y="4144333"/>
                  <a:pt x="417831" y="4123948"/>
                  <a:pt x="416855" y="4103826"/>
                </a:cubicBez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20"/>
                </a:ln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8"/>
                </a:ln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3"/>
                </a:lnTo>
                <a:lnTo>
                  <a:pt x="366072" y="2947862"/>
                </a:lnTo>
                <a:cubicBezTo>
                  <a:pt x="364965" y="2913982"/>
                  <a:pt x="351534" y="2881226"/>
                  <a:pt x="341533" y="2848793"/>
                </a:cubicBez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16497" y="2426822"/>
                  <a:pt x="410353" y="2444777"/>
                  <a:pt x="409472" y="2463017"/>
                </a:cubicBezTo>
                <a:lnTo>
                  <a:pt x="409472" y="2463018"/>
                </a:lnTo>
                <a:lnTo>
                  <a:pt x="409472" y="2463018"/>
                </a:lnTo>
                <a:cubicBezTo>
                  <a:pt x="408591" y="2481259"/>
                  <a:pt x="412972" y="2499786"/>
                  <a:pt x="418115" y="2518265"/>
                </a:cubicBez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52"/>
                </a:ln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lnTo>
                  <a:pt x="296001" y="2745352"/>
                </a:ln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cubicBezTo>
                  <a:pt x="415544" y="2509025"/>
                  <a:pt x="413163" y="2499773"/>
                  <a:pt x="411535" y="2490551"/>
                </a:cubicBezTo>
                <a:lnTo>
                  <a:pt x="409472" y="2463018"/>
                </a:lnTo>
                <a:lnTo>
                  <a:pt x="415303" y="2435913"/>
                </a:lnTo>
                <a:cubicBezTo>
                  <a:pt x="418938" y="2426977"/>
                  <a:pt x="424451" y="2418154"/>
                  <a:pt x="432404" y="2409486"/>
                </a:cubicBez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2926" y="1453958"/>
                </a:moveTo>
                <a:lnTo>
                  <a:pt x="798723" y="1459073"/>
                </a:lnTo>
                <a:lnTo>
                  <a:pt x="807941" y="1481572"/>
                </a:lnTo>
                <a:lnTo>
                  <a:pt x="798724" y="1459074"/>
                </a:lnTo>
                <a:lnTo>
                  <a:pt x="798723" y="1459073"/>
                </a:lnTo>
                <a:lnTo>
                  <a:pt x="798723" y="1459073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69105" y="298169"/>
                </a:moveTo>
                <a:lnTo>
                  <a:pt x="783887" y="313533"/>
                </a:ln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lnTo>
                  <a:pt x="783887" y="313533"/>
                </a:lnTo>
                <a:lnTo>
                  <a:pt x="783887" y="313533"/>
                </a:ln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58551" y="228948"/>
                </a:lnTo>
                <a:lnTo>
                  <a:pt x="758551" y="228949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4543953" y="2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284400" y="6858001"/>
                </a:ln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lnTo>
                  <a:pt x="311551" y="6702976"/>
                </a:lnTo>
                <a:lnTo>
                  <a:pt x="311551" y="6702976"/>
                </a:lnTo>
                <a:cubicBezTo>
                  <a:pt x="311956" y="6689783"/>
                  <a:pt x="307622" y="6676448"/>
                  <a:pt x="296953" y="6662541"/>
                </a:cubicBezTo>
                <a:cubicBezTo>
                  <a:pt x="293286" y="6657825"/>
                  <a:pt x="290989" y="6651967"/>
                  <a:pt x="289870" y="6645552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lnTo>
                  <a:pt x="328959" y="6564620"/>
                </a:ln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58" y="6625225"/>
                </a:lnTo>
                <a:cubicBezTo>
                  <a:pt x="287762" y="6639108"/>
                  <a:pt x="289619" y="6653111"/>
                  <a:pt x="296953" y="6662542"/>
                </a:cubicBezTo>
                <a:cubicBezTo>
                  <a:pt x="302288" y="6669496"/>
                  <a:pt x="306038" y="6676306"/>
                  <a:pt x="308405" y="6683027"/>
                </a:cubicBezTo>
                <a:lnTo>
                  <a:pt x="311551" y="6702976"/>
                </a:ln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78237" y="6812064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64DEED3-BC52-4F15-8426-D33275CB0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20000" y="-1"/>
            <a:ext cx="874716" cy="6858001"/>
            <a:chOff x="7620000" y="-1"/>
            <a:chExt cx="874716" cy="685800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37D94AD-9CD7-4F7F-B13A-399B37840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F6D3FDC-6FDD-4615-B246-1FC651E95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459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B80189E-46D8-46AE-8154-05E8B7D9F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438636"/>
            <a:ext cx="6095998" cy="2327421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cs-CZ" sz="2000" b="1" dirty="0"/>
              <a:t>74</a:t>
            </a:r>
            <a:r>
              <a:rPr lang="en-US" sz="2000" b="1" kern="1200" dirty="0">
                <a:latin typeface="+mj-lt"/>
                <a:ea typeface="+mj-ea"/>
                <a:cs typeface="+mj-cs"/>
              </a:rPr>
              <a:t>. STÍNIDLO NA SVĚTLO</a:t>
            </a:r>
            <a:br>
              <a:rPr lang="en-US" sz="2000" b="1" kern="1200" dirty="0"/>
            </a:br>
            <a:r>
              <a:rPr lang="en-US" sz="2000" dirty="0">
                <a:ea typeface="+mj-lt"/>
                <a:cs typeface="+mj-lt"/>
              </a:rPr>
              <a:t>ROZMĚRY: š 23cm/v 71cm</a:t>
            </a:r>
            <a:br>
              <a:rPr lang="en-US" sz="2000" dirty="0">
                <a:ea typeface="+mj-lt"/>
                <a:cs typeface="+mj-lt"/>
              </a:rPr>
            </a:br>
            <a:br>
              <a:rPr lang="en-US" sz="2000" b="1" dirty="0"/>
            </a:br>
            <a:endParaRPr lang="en-US" sz="2000" b="1" kern="1200" dirty="0">
              <a:latin typeface="+mj-lt"/>
            </a:endParaRPr>
          </a:p>
          <a:p>
            <a:endParaRPr lang="en-US" sz="4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Obrázek 5" descr="Obsah obrázku zeď, interiér&#10;&#10;Popis se vygeneroval automaticky.">
            <a:extLst>
              <a:ext uri="{FF2B5EF4-FFF2-40B4-BE49-F238E27FC236}">
                <a16:creationId xmlns:a16="http://schemas.microsoft.com/office/drawing/2014/main" id="{60DC6575-0609-4400-9CF3-8B75CCC14F9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7" r="24372" b="-1"/>
          <a:stretch/>
        </p:blipFill>
        <p:spPr>
          <a:xfrm>
            <a:off x="7620000" y="10"/>
            <a:ext cx="4572002" cy="6857992"/>
          </a:xfrm>
          <a:custGeom>
            <a:avLst/>
            <a:gdLst/>
            <a:ahLst/>
            <a:cxnLst/>
            <a:rect l="l" t="t" r="r" b="b"/>
            <a:pathLst>
              <a:path w="4572002" h="6858002">
                <a:moveTo>
                  <a:pt x="276687" y="6438981"/>
                </a:moveTo>
                <a:cubicBezTo>
                  <a:pt x="286189" y="6444077"/>
                  <a:pt x="293666" y="6451650"/>
                  <a:pt x="296618" y="6463841"/>
                </a:cubicBezTo>
                <a:lnTo>
                  <a:pt x="296621" y="6463850"/>
                </a:lnTo>
                <a:lnTo>
                  <a:pt x="307605" y="6508052"/>
                </a:lnTo>
                <a:lnTo>
                  <a:pt x="310416" y="6513012"/>
                </a:lnTo>
                <a:lnTo>
                  <a:pt x="312883" y="6521804"/>
                </a:lnTo>
                <a:lnTo>
                  <a:pt x="329221" y="6546195"/>
                </a:lnTo>
                <a:lnTo>
                  <a:pt x="329221" y="6546194"/>
                </a:lnTo>
                <a:lnTo>
                  <a:pt x="310416" y="6513012"/>
                </a:lnTo>
                <a:lnTo>
                  <a:pt x="296621" y="6463850"/>
                </a:lnTo>
                <a:lnTo>
                  <a:pt x="296618" y="6463840"/>
                </a:lnTo>
                <a:close/>
                <a:moveTo>
                  <a:pt x="360891" y="2836172"/>
                </a:moveTo>
                <a:lnTo>
                  <a:pt x="360891" y="2836173"/>
                </a:lnTo>
                <a:cubicBezTo>
                  <a:pt x="364963" y="2839983"/>
                  <a:pt x="368249" y="2844317"/>
                  <a:pt x="369582" y="2848794"/>
                </a:cubicBezTo>
                <a:cubicBezTo>
                  <a:pt x="376249" y="2870416"/>
                  <a:pt x="384441" y="2892181"/>
                  <a:pt x="389490" y="2914328"/>
                </a:cubicBezTo>
                <a:lnTo>
                  <a:pt x="394121" y="2947863"/>
                </a:lnTo>
                <a:lnTo>
                  <a:pt x="390537" y="2982148"/>
                </a:lnTo>
                <a:cubicBezTo>
                  <a:pt x="382441" y="3014153"/>
                  <a:pt x="378631" y="3045777"/>
                  <a:pt x="378845" y="3077401"/>
                </a:cubicBezTo>
                <a:lnTo>
                  <a:pt x="378845" y="3077402"/>
                </a:lnTo>
                <a:lnTo>
                  <a:pt x="378845" y="3077402"/>
                </a:lnTo>
                <a:cubicBezTo>
                  <a:pt x="379059" y="3109026"/>
                  <a:pt x="383298" y="3140650"/>
                  <a:pt x="391299" y="3172655"/>
                </a:cubicBezTo>
                <a:cubicBezTo>
                  <a:pt x="417208" y="3276481"/>
                  <a:pt x="444640" y="3380306"/>
                  <a:pt x="438926" y="3489468"/>
                </a:cubicBezTo>
                <a:cubicBezTo>
                  <a:pt x="437974" y="3507564"/>
                  <a:pt x="449595" y="3529091"/>
                  <a:pt x="461025" y="3544714"/>
                </a:cubicBezTo>
                <a:cubicBezTo>
                  <a:pt x="466455" y="3552191"/>
                  <a:pt x="470634" y="3557716"/>
                  <a:pt x="473569" y="3562321"/>
                </a:cubicBezTo>
                <a:lnTo>
                  <a:pt x="478647" y="3574408"/>
                </a:lnTo>
                <a:lnTo>
                  <a:pt x="476296" y="3587174"/>
                </a:lnTo>
                <a:cubicBezTo>
                  <a:pt x="474277" y="3592232"/>
                  <a:pt x="471027" y="3598435"/>
                  <a:pt x="466549" y="3606817"/>
                </a:cubicBezTo>
                <a:cubicBezTo>
                  <a:pt x="462167" y="3614819"/>
                  <a:pt x="459501" y="3624725"/>
                  <a:pt x="453023" y="3630632"/>
                </a:cubicBezTo>
                <a:cubicBezTo>
                  <a:pt x="436545" y="3645682"/>
                  <a:pt x="430306" y="3662494"/>
                  <a:pt x="428782" y="3680163"/>
                </a:cubicBezTo>
                <a:lnTo>
                  <a:pt x="428782" y="3680164"/>
                </a:lnTo>
                <a:lnTo>
                  <a:pt x="428782" y="3680164"/>
                </a:lnTo>
                <a:lnTo>
                  <a:pt x="432830" y="3734838"/>
                </a:lnTo>
                <a:lnTo>
                  <a:pt x="432448" y="3754652"/>
                </a:lnTo>
                <a:cubicBezTo>
                  <a:pt x="426448" y="3767130"/>
                  <a:pt x="424496" y="3778655"/>
                  <a:pt x="426091" y="3789776"/>
                </a:cubicBezTo>
                <a:lnTo>
                  <a:pt x="426091" y="3789776"/>
                </a:lnTo>
                <a:lnTo>
                  <a:pt x="426091" y="3789777"/>
                </a:lnTo>
                <a:cubicBezTo>
                  <a:pt x="427687" y="3800897"/>
                  <a:pt x="432830" y="3811614"/>
                  <a:pt x="441022" y="3822473"/>
                </a:cubicBezTo>
                <a:lnTo>
                  <a:pt x="455357" y="3852620"/>
                </a:lnTo>
                <a:lnTo>
                  <a:pt x="454577" y="3868764"/>
                </a:lnTo>
                <a:cubicBezTo>
                  <a:pt x="453119" y="3874229"/>
                  <a:pt x="450356" y="3879766"/>
                  <a:pt x="445974" y="3885338"/>
                </a:cubicBezTo>
                <a:cubicBezTo>
                  <a:pt x="426543" y="3910104"/>
                  <a:pt x="416351" y="3935727"/>
                  <a:pt x="414089" y="3962159"/>
                </a:cubicBezTo>
                <a:lnTo>
                  <a:pt x="414089" y="3962160"/>
                </a:lnTo>
                <a:lnTo>
                  <a:pt x="414089" y="3962160"/>
                </a:lnTo>
                <a:cubicBezTo>
                  <a:pt x="411827" y="3988593"/>
                  <a:pt x="417495" y="4015835"/>
                  <a:pt x="429782" y="4043840"/>
                </a:cubicBezTo>
                <a:lnTo>
                  <a:pt x="444904" y="4103826"/>
                </a:lnTo>
                <a:lnTo>
                  <a:pt x="442936" y="4134255"/>
                </a:lnTo>
                <a:cubicBezTo>
                  <a:pt x="441094" y="4144498"/>
                  <a:pt x="438022" y="4154857"/>
                  <a:pt x="433592" y="4165383"/>
                </a:cubicBezTo>
                <a:cubicBezTo>
                  <a:pt x="430163" y="4173480"/>
                  <a:pt x="429592" y="4182767"/>
                  <a:pt x="429687" y="4192387"/>
                </a:cubicBezTo>
                <a:lnTo>
                  <a:pt x="429687" y="4192388"/>
                </a:lnTo>
                <a:lnTo>
                  <a:pt x="429687" y="4192388"/>
                </a:lnTo>
                <a:lnTo>
                  <a:pt x="429782" y="4221391"/>
                </a:lnTo>
                <a:lnTo>
                  <a:pt x="424066" y="4253014"/>
                </a:lnTo>
                <a:cubicBezTo>
                  <a:pt x="411873" y="4277401"/>
                  <a:pt x="396253" y="4300070"/>
                  <a:pt x="384250" y="4324645"/>
                </a:cubicBezTo>
                <a:cubicBezTo>
                  <a:pt x="378536" y="4336457"/>
                  <a:pt x="375488" y="4350554"/>
                  <a:pt x="375296" y="4363890"/>
                </a:cubicBezTo>
                <a:lnTo>
                  <a:pt x="375296" y="4363891"/>
                </a:lnTo>
                <a:lnTo>
                  <a:pt x="375296" y="4363891"/>
                </a:lnTo>
                <a:cubicBezTo>
                  <a:pt x="374344" y="4403326"/>
                  <a:pt x="374344" y="4442762"/>
                  <a:pt x="376058" y="4482005"/>
                </a:cubicBezTo>
                <a:cubicBezTo>
                  <a:pt x="378726" y="4546777"/>
                  <a:pt x="379298" y="4612501"/>
                  <a:pt x="436068" y="4659175"/>
                </a:cubicBezTo>
                <a:cubicBezTo>
                  <a:pt x="440640" y="4662987"/>
                  <a:pt x="443308" y="4671177"/>
                  <a:pt x="444070" y="4677656"/>
                </a:cubicBezTo>
                <a:cubicBezTo>
                  <a:pt x="447689" y="4707565"/>
                  <a:pt x="448071" y="4738236"/>
                  <a:pt x="453977" y="4767765"/>
                </a:cubicBezTo>
                <a:lnTo>
                  <a:pt x="455286" y="4800483"/>
                </a:lnTo>
                <a:lnTo>
                  <a:pt x="440450" y="4828916"/>
                </a:lnTo>
                <a:cubicBezTo>
                  <a:pt x="423877" y="4846490"/>
                  <a:pt x="412446" y="4866958"/>
                  <a:pt x="410740" y="4889275"/>
                </a:cubicBezTo>
                <a:lnTo>
                  <a:pt x="410740" y="4889275"/>
                </a:lnTo>
                <a:lnTo>
                  <a:pt x="410740" y="4889276"/>
                </a:lnTo>
                <a:cubicBezTo>
                  <a:pt x="410172" y="4896714"/>
                  <a:pt x="410683" y="4904358"/>
                  <a:pt x="412445" y="4912169"/>
                </a:cubicBezTo>
                <a:lnTo>
                  <a:pt x="413848" y="4933805"/>
                </a:lnTo>
                <a:lnTo>
                  <a:pt x="409088" y="4952673"/>
                </a:lnTo>
                <a:cubicBezTo>
                  <a:pt x="404302" y="4964604"/>
                  <a:pt x="396729" y="4975511"/>
                  <a:pt x="389013" y="4987037"/>
                </a:cubicBezTo>
                <a:cubicBezTo>
                  <a:pt x="377774" y="5003801"/>
                  <a:pt x="363676" y="5022852"/>
                  <a:pt x="362534" y="5041521"/>
                </a:cubicBezTo>
                <a:cubicBezTo>
                  <a:pt x="360677" y="5073241"/>
                  <a:pt x="338137" y="5101639"/>
                  <a:pt x="336386" y="5133224"/>
                </a:cubicBezTo>
                <a:lnTo>
                  <a:pt x="336386" y="5133225"/>
                </a:lnTo>
                <a:lnTo>
                  <a:pt x="336386" y="5133225"/>
                </a:lnTo>
                <a:lnTo>
                  <a:pt x="343101" y="5166114"/>
                </a:lnTo>
                <a:lnTo>
                  <a:pt x="342411" y="5172090"/>
                </a:lnTo>
                <a:cubicBezTo>
                  <a:pt x="341530" y="5174400"/>
                  <a:pt x="340339" y="5176876"/>
                  <a:pt x="339863" y="5179067"/>
                </a:cubicBezTo>
                <a:lnTo>
                  <a:pt x="339863" y="5179068"/>
                </a:lnTo>
                <a:lnTo>
                  <a:pt x="339863" y="5179068"/>
                </a:lnTo>
                <a:cubicBezTo>
                  <a:pt x="332623" y="5214122"/>
                  <a:pt x="339673" y="5247079"/>
                  <a:pt x="363486" y="5272797"/>
                </a:cubicBezTo>
                <a:cubicBezTo>
                  <a:pt x="379013" y="5289657"/>
                  <a:pt x="387538" y="5307422"/>
                  <a:pt x="390920" y="5326163"/>
                </a:cubicBezTo>
                <a:lnTo>
                  <a:pt x="392366" y="5355014"/>
                </a:lnTo>
                <a:lnTo>
                  <a:pt x="387489" y="5385384"/>
                </a:lnTo>
                <a:cubicBezTo>
                  <a:pt x="384250" y="5398721"/>
                  <a:pt x="381964" y="5412057"/>
                  <a:pt x="379298" y="5425582"/>
                </a:cubicBezTo>
                <a:cubicBezTo>
                  <a:pt x="375488" y="5443870"/>
                  <a:pt x="371486" y="5462351"/>
                  <a:pt x="367676" y="5480637"/>
                </a:cubicBezTo>
                <a:cubicBezTo>
                  <a:pt x="365771" y="5489497"/>
                  <a:pt x="363200" y="5498832"/>
                  <a:pt x="363152" y="5507667"/>
                </a:cubicBezTo>
                <a:lnTo>
                  <a:pt x="363152" y="5507668"/>
                </a:lnTo>
                <a:lnTo>
                  <a:pt x="363152" y="5507668"/>
                </a:lnTo>
                <a:cubicBezTo>
                  <a:pt x="363105" y="5516503"/>
                  <a:pt x="365581" y="5524837"/>
                  <a:pt x="373772" y="5531694"/>
                </a:cubicBezTo>
                <a:lnTo>
                  <a:pt x="383918" y="5547578"/>
                </a:lnTo>
                <a:lnTo>
                  <a:pt x="374344" y="5562746"/>
                </a:lnTo>
                <a:cubicBezTo>
                  <a:pt x="331671" y="5600467"/>
                  <a:pt x="305000" y="5646189"/>
                  <a:pt x="303096" y="5704483"/>
                </a:cubicBezTo>
                <a:cubicBezTo>
                  <a:pt x="302714" y="5716485"/>
                  <a:pt x="300048" y="5728678"/>
                  <a:pt x="297190" y="5740488"/>
                </a:cubicBezTo>
                <a:cubicBezTo>
                  <a:pt x="295475" y="5747728"/>
                  <a:pt x="293569" y="5756493"/>
                  <a:pt x="288425" y="5760873"/>
                </a:cubicBezTo>
                <a:cubicBezTo>
                  <a:pt x="249182" y="5794974"/>
                  <a:pt x="221939" y="5837457"/>
                  <a:pt x="200030" y="5883751"/>
                </a:cubicBezTo>
                <a:cubicBezTo>
                  <a:pt x="192220" y="5900323"/>
                  <a:pt x="184410" y="5918042"/>
                  <a:pt x="182124" y="5935949"/>
                </a:cubicBezTo>
                <a:lnTo>
                  <a:pt x="182124" y="5935950"/>
                </a:lnTo>
                <a:lnTo>
                  <a:pt x="182124" y="5935950"/>
                </a:lnTo>
                <a:cubicBezTo>
                  <a:pt x="179838" y="5954618"/>
                  <a:pt x="183648" y="5974241"/>
                  <a:pt x="185744" y="5993292"/>
                </a:cubicBezTo>
                <a:cubicBezTo>
                  <a:pt x="186886" y="6004532"/>
                  <a:pt x="186696" y="6017486"/>
                  <a:pt x="192220" y="6026441"/>
                </a:cubicBezTo>
                <a:cubicBezTo>
                  <a:pt x="209557" y="6054826"/>
                  <a:pt x="228225" y="6082259"/>
                  <a:pt x="248420" y="6108739"/>
                </a:cubicBezTo>
                <a:lnTo>
                  <a:pt x="262113" y="6133315"/>
                </a:lnTo>
                <a:lnTo>
                  <a:pt x="258413" y="6143190"/>
                </a:lnTo>
                <a:cubicBezTo>
                  <a:pt x="255862" y="6146732"/>
                  <a:pt x="251944" y="6150697"/>
                  <a:pt x="246514" y="6155602"/>
                </a:cubicBezTo>
                <a:cubicBezTo>
                  <a:pt x="224225" y="6175797"/>
                  <a:pt x="212605" y="6200944"/>
                  <a:pt x="207843" y="6228756"/>
                </a:cubicBezTo>
                <a:cubicBezTo>
                  <a:pt x="200412" y="6272764"/>
                  <a:pt x="194126" y="6317151"/>
                  <a:pt x="190506" y="6361539"/>
                </a:cubicBezTo>
                <a:lnTo>
                  <a:pt x="190506" y="6361540"/>
                </a:lnTo>
                <a:lnTo>
                  <a:pt x="190506" y="6361540"/>
                </a:lnTo>
                <a:lnTo>
                  <a:pt x="190704" y="6365039"/>
                </a:lnTo>
                <a:lnTo>
                  <a:pt x="191995" y="6387910"/>
                </a:lnTo>
                <a:lnTo>
                  <a:pt x="194825" y="6393746"/>
                </a:lnTo>
                <a:lnTo>
                  <a:pt x="201413" y="6407333"/>
                </a:lnTo>
                <a:lnTo>
                  <a:pt x="201413" y="6407332"/>
                </a:lnTo>
                <a:lnTo>
                  <a:pt x="194825" y="6393746"/>
                </a:lnTo>
                <a:lnTo>
                  <a:pt x="191995" y="6387910"/>
                </a:lnTo>
                <a:lnTo>
                  <a:pt x="190704" y="6365039"/>
                </a:lnTo>
                <a:lnTo>
                  <a:pt x="190506" y="6361540"/>
                </a:lnTo>
                <a:lnTo>
                  <a:pt x="207843" y="6228757"/>
                </a:lnTo>
                <a:cubicBezTo>
                  <a:pt x="212605" y="6200945"/>
                  <a:pt x="224225" y="6175798"/>
                  <a:pt x="246514" y="6155603"/>
                </a:cubicBezTo>
                <a:cubicBezTo>
                  <a:pt x="257374" y="6145793"/>
                  <a:pt x="262184" y="6139745"/>
                  <a:pt x="262113" y="6133315"/>
                </a:cubicBezTo>
                <a:lnTo>
                  <a:pt x="262113" y="6133315"/>
                </a:lnTo>
                <a:lnTo>
                  <a:pt x="262113" y="6133314"/>
                </a:lnTo>
                <a:cubicBezTo>
                  <a:pt x="262042" y="6126884"/>
                  <a:pt x="257088" y="6120074"/>
                  <a:pt x="248420" y="6108738"/>
                </a:cubicBezTo>
                <a:cubicBezTo>
                  <a:pt x="228225" y="6082258"/>
                  <a:pt x="209557" y="6054825"/>
                  <a:pt x="192220" y="6026440"/>
                </a:cubicBezTo>
                <a:cubicBezTo>
                  <a:pt x="186696" y="6017485"/>
                  <a:pt x="186886" y="6004531"/>
                  <a:pt x="185744" y="5993291"/>
                </a:cubicBezTo>
                <a:cubicBezTo>
                  <a:pt x="184696" y="5983766"/>
                  <a:pt x="183220" y="5974097"/>
                  <a:pt x="182291" y="5964477"/>
                </a:cubicBezTo>
                <a:lnTo>
                  <a:pt x="182124" y="5935950"/>
                </a:lnTo>
                <a:lnTo>
                  <a:pt x="189006" y="5909351"/>
                </a:lnTo>
                <a:cubicBezTo>
                  <a:pt x="192220" y="5900611"/>
                  <a:pt x="196125" y="5892038"/>
                  <a:pt x="200030" y="5883752"/>
                </a:cubicBezTo>
                <a:cubicBezTo>
                  <a:pt x="221939" y="5837458"/>
                  <a:pt x="249182" y="5794975"/>
                  <a:pt x="288425" y="5760874"/>
                </a:cubicBezTo>
                <a:cubicBezTo>
                  <a:pt x="293569" y="5756494"/>
                  <a:pt x="295475" y="5747729"/>
                  <a:pt x="297190" y="5740489"/>
                </a:cubicBezTo>
                <a:cubicBezTo>
                  <a:pt x="300048" y="5728679"/>
                  <a:pt x="302714" y="5716486"/>
                  <a:pt x="303096" y="5704484"/>
                </a:cubicBezTo>
                <a:cubicBezTo>
                  <a:pt x="305000" y="5646190"/>
                  <a:pt x="331671" y="5600468"/>
                  <a:pt x="374344" y="5562747"/>
                </a:cubicBezTo>
                <a:cubicBezTo>
                  <a:pt x="380441" y="5557318"/>
                  <a:pt x="383823" y="5552508"/>
                  <a:pt x="383918" y="5547579"/>
                </a:cubicBezTo>
                <a:lnTo>
                  <a:pt x="383918" y="5547578"/>
                </a:lnTo>
                <a:lnTo>
                  <a:pt x="383918" y="5547578"/>
                </a:lnTo>
                <a:cubicBezTo>
                  <a:pt x="384013" y="5542648"/>
                  <a:pt x="380822" y="5537600"/>
                  <a:pt x="373772" y="5531693"/>
                </a:cubicBezTo>
                <a:cubicBezTo>
                  <a:pt x="369677" y="5528265"/>
                  <a:pt x="367010" y="5524467"/>
                  <a:pt x="365373" y="5520422"/>
                </a:cubicBezTo>
                <a:lnTo>
                  <a:pt x="363152" y="5507668"/>
                </a:lnTo>
                <a:lnTo>
                  <a:pt x="367676" y="5480638"/>
                </a:lnTo>
                <a:cubicBezTo>
                  <a:pt x="371486" y="5462352"/>
                  <a:pt x="375488" y="5443871"/>
                  <a:pt x="379298" y="5425583"/>
                </a:cubicBezTo>
                <a:cubicBezTo>
                  <a:pt x="381964" y="5412058"/>
                  <a:pt x="384250" y="5398722"/>
                  <a:pt x="387489" y="5385385"/>
                </a:cubicBezTo>
                <a:cubicBezTo>
                  <a:pt x="390014" y="5375003"/>
                  <a:pt x="391717" y="5364883"/>
                  <a:pt x="392366" y="5355015"/>
                </a:cubicBezTo>
                <a:lnTo>
                  <a:pt x="392366" y="5355014"/>
                </a:lnTo>
                <a:lnTo>
                  <a:pt x="392366" y="5355014"/>
                </a:lnTo>
                <a:cubicBezTo>
                  <a:pt x="394313" y="5325412"/>
                  <a:pt x="386776" y="5298086"/>
                  <a:pt x="363486" y="5272796"/>
                </a:cubicBezTo>
                <a:cubicBezTo>
                  <a:pt x="351580" y="5259937"/>
                  <a:pt x="343864" y="5245269"/>
                  <a:pt x="340030" y="5229433"/>
                </a:cubicBezTo>
                <a:lnTo>
                  <a:pt x="339863" y="5179068"/>
                </a:lnTo>
                <a:lnTo>
                  <a:pt x="342411" y="5172091"/>
                </a:lnTo>
                <a:cubicBezTo>
                  <a:pt x="343292" y="5169781"/>
                  <a:pt x="343863" y="5167638"/>
                  <a:pt x="343101" y="5166114"/>
                </a:cubicBezTo>
                <a:lnTo>
                  <a:pt x="343101" y="5166114"/>
                </a:lnTo>
                <a:lnTo>
                  <a:pt x="343101" y="5166113"/>
                </a:lnTo>
                <a:lnTo>
                  <a:pt x="336386" y="5133225"/>
                </a:lnTo>
                <a:lnTo>
                  <a:pt x="343531" y="5102461"/>
                </a:lnTo>
                <a:cubicBezTo>
                  <a:pt x="350866" y="5082339"/>
                  <a:pt x="361296" y="5062669"/>
                  <a:pt x="362534" y="5041522"/>
                </a:cubicBezTo>
                <a:cubicBezTo>
                  <a:pt x="363676" y="5022853"/>
                  <a:pt x="377774" y="5003802"/>
                  <a:pt x="389013" y="4987038"/>
                </a:cubicBezTo>
                <a:cubicBezTo>
                  <a:pt x="400587" y="4969748"/>
                  <a:pt x="411839" y="4953853"/>
                  <a:pt x="413848" y="4933805"/>
                </a:cubicBezTo>
                <a:lnTo>
                  <a:pt x="413848" y="4933805"/>
                </a:lnTo>
                <a:lnTo>
                  <a:pt x="413848" y="4933804"/>
                </a:lnTo>
                <a:cubicBezTo>
                  <a:pt x="414517" y="4927122"/>
                  <a:pt x="414160" y="4919978"/>
                  <a:pt x="412445" y="4912168"/>
                </a:cubicBezTo>
                <a:lnTo>
                  <a:pt x="410740" y="4889275"/>
                </a:lnTo>
                <a:lnTo>
                  <a:pt x="415518" y="4867614"/>
                </a:lnTo>
                <a:cubicBezTo>
                  <a:pt x="420638" y="4853635"/>
                  <a:pt x="429401" y="4840633"/>
                  <a:pt x="440450" y="4828917"/>
                </a:cubicBezTo>
                <a:cubicBezTo>
                  <a:pt x="448833" y="4819964"/>
                  <a:pt x="453405" y="4810581"/>
                  <a:pt x="455286" y="4800484"/>
                </a:cubicBezTo>
                <a:lnTo>
                  <a:pt x="455286" y="4800483"/>
                </a:lnTo>
                <a:lnTo>
                  <a:pt x="455286" y="4800483"/>
                </a:lnTo>
                <a:cubicBezTo>
                  <a:pt x="457168" y="4790386"/>
                  <a:pt x="456358" y="4779575"/>
                  <a:pt x="453977" y="4767764"/>
                </a:cubicBezTo>
                <a:cubicBezTo>
                  <a:pt x="448071" y="4738235"/>
                  <a:pt x="447689" y="4707564"/>
                  <a:pt x="444070" y="4677655"/>
                </a:cubicBezTo>
                <a:cubicBezTo>
                  <a:pt x="443308" y="4671176"/>
                  <a:pt x="440640" y="4662986"/>
                  <a:pt x="436068" y="4659174"/>
                </a:cubicBezTo>
                <a:cubicBezTo>
                  <a:pt x="379298" y="4612500"/>
                  <a:pt x="378726" y="4546776"/>
                  <a:pt x="376058" y="4482004"/>
                </a:cubicBezTo>
                <a:lnTo>
                  <a:pt x="375296" y="4363891"/>
                </a:lnTo>
                <a:lnTo>
                  <a:pt x="384250" y="4324646"/>
                </a:lnTo>
                <a:cubicBezTo>
                  <a:pt x="396253" y="4300071"/>
                  <a:pt x="411873" y="4277402"/>
                  <a:pt x="424066" y="4253015"/>
                </a:cubicBezTo>
                <a:cubicBezTo>
                  <a:pt x="428830" y="4243873"/>
                  <a:pt x="429020" y="4232061"/>
                  <a:pt x="429782" y="4221392"/>
                </a:cubicBezTo>
                <a:lnTo>
                  <a:pt x="429782" y="4221391"/>
                </a:lnTo>
                <a:lnTo>
                  <a:pt x="429782" y="4221391"/>
                </a:lnTo>
                <a:lnTo>
                  <a:pt x="429687" y="4192388"/>
                </a:lnTo>
                <a:lnTo>
                  <a:pt x="433592" y="4165384"/>
                </a:lnTo>
                <a:cubicBezTo>
                  <a:pt x="442451" y="4144333"/>
                  <a:pt x="445880" y="4123948"/>
                  <a:pt x="444904" y="4103826"/>
                </a:cubicBezTo>
                <a:lnTo>
                  <a:pt x="444904" y="4103826"/>
                </a:lnTo>
                <a:lnTo>
                  <a:pt x="444904" y="4103825"/>
                </a:lnTo>
                <a:cubicBezTo>
                  <a:pt x="443928" y="4083702"/>
                  <a:pt x="438546" y="4063842"/>
                  <a:pt x="429782" y="4043839"/>
                </a:cubicBezTo>
                <a:cubicBezTo>
                  <a:pt x="423639" y="4029837"/>
                  <a:pt x="419150" y="4016025"/>
                  <a:pt x="416480" y="4002410"/>
                </a:cubicBezTo>
                <a:lnTo>
                  <a:pt x="414089" y="3962160"/>
                </a:lnTo>
                <a:lnTo>
                  <a:pt x="423593" y="3923125"/>
                </a:lnTo>
                <a:cubicBezTo>
                  <a:pt x="428853" y="3910319"/>
                  <a:pt x="436259" y="3897722"/>
                  <a:pt x="445974" y="3885339"/>
                </a:cubicBezTo>
                <a:cubicBezTo>
                  <a:pt x="454738" y="3874195"/>
                  <a:pt x="457024" y="3863193"/>
                  <a:pt x="455357" y="3852620"/>
                </a:cubicBezTo>
                <a:lnTo>
                  <a:pt x="455357" y="3852620"/>
                </a:lnTo>
                <a:lnTo>
                  <a:pt x="455357" y="3852619"/>
                </a:lnTo>
                <a:cubicBezTo>
                  <a:pt x="453691" y="3842046"/>
                  <a:pt x="448071" y="3831902"/>
                  <a:pt x="441022" y="3822472"/>
                </a:cubicBezTo>
                <a:lnTo>
                  <a:pt x="426091" y="3789776"/>
                </a:lnTo>
                <a:lnTo>
                  <a:pt x="432448" y="3754653"/>
                </a:lnTo>
                <a:cubicBezTo>
                  <a:pt x="435116" y="3749126"/>
                  <a:pt x="433782" y="3741316"/>
                  <a:pt x="432830" y="3734838"/>
                </a:cubicBezTo>
                <a:lnTo>
                  <a:pt x="432830" y="3734838"/>
                </a:lnTo>
                <a:lnTo>
                  <a:pt x="432830" y="3734837"/>
                </a:lnTo>
                <a:lnTo>
                  <a:pt x="428782" y="3680164"/>
                </a:lnTo>
                <a:lnTo>
                  <a:pt x="435295" y="3654416"/>
                </a:lnTo>
                <a:cubicBezTo>
                  <a:pt x="439105" y="3646123"/>
                  <a:pt x="444784" y="3638158"/>
                  <a:pt x="453023" y="3630633"/>
                </a:cubicBezTo>
                <a:cubicBezTo>
                  <a:pt x="459501" y="3624726"/>
                  <a:pt x="462167" y="3614820"/>
                  <a:pt x="466549" y="3606818"/>
                </a:cubicBezTo>
                <a:cubicBezTo>
                  <a:pt x="475504" y="3590054"/>
                  <a:pt x="479552" y="3582005"/>
                  <a:pt x="478647" y="3574409"/>
                </a:cubicBezTo>
                <a:lnTo>
                  <a:pt x="478647" y="3574408"/>
                </a:lnTo>
                <a:lnTo>
                  <a:pt x="478647" y="3574408"/>
                </a:lnTo>
                <a:cubicBezTo>
                  <a:pt x="477742" y="3566811"/>
                  <a:pt x="471884" y="3559668"/>
                  <a:pt x="461025" y="3544713"/>
                </a:cubicBezTo>
                <a:cubicBezTo>
                  <a:pt x="449595" y="3529090"/>
                  <a:pt x="437974" y="3507563"/>
                  <a:pt x="438926" y="3489467"/>
                </a:cubicBezTo>
                <a:cubicBezTo>
                  <a:pt x="444640" y="3380305"/>
                  <a:pt x="417208" y="3276480"/>
                  <a:pt x="391299" y="3172654"/>
                </a:cubicBezTo>
                <a:lnTo>
                  <a:pt x="378845" y="3077402"/>
                </a:lnTo>
                <a:lnTo>
                  <a:pt x="390537" y="2982149"/>
                </a:lnTo>
                <a:cubicBezTo>
                  <a:pt x="393490" y="2970576"/>
                  <a:pt x="394491" y="2959157"/>
                  <a:pt x="394121" y="2947863"/>
                </a:cubicBezTo>
                <a:lnTo>
                  <a:pt x="394121" y="2947863"/>
                </a:lnTo>
                <a:lnTo>
                  <a:pt x="394121" y="2947862"/>
                </a:lnTo>
                <a:cubicBezTo>
                  <a:pt x="393014" y="2913982"/>
                  <a:pt x="379583" y="2881226"/>
                  <a:pt x="369582" y="2848793"/>
                </a:cubicBezTo>
                <a:close/>
                <a:moveTo>
                  <a:pt x="845377" y="1508458"/>
                </a:moveTo>
                <a:lnTo>
                  <a:pt x="873470" y="1596213"/>
                </a:lnTo>
                <a:cubicBezTo>
                  <a:pt x="875947" y="1604978"/>
                  <a:pt x="874422" y="1615836"/>
                  <a:pt x="871566" y="1624980"/>
                </a:cubicBezTo>
                <a:cubicBezTo>
                  <a:pt x="861850" y="1656223"/>
                  <a:pt x="837464" y="1676036"/>
                  <a:pt x="814984" y="1697753"/>
                </a:cubicBezTo>
                <a:cubicBezTo>
                  <a:pt x="805078" y="1707279"/>
                  <a:pt x="798030" y="1720423"/>
                  <a:pt x="792316" y="1733188"/>
                </a:cubicBezTo>
                <a:cubicBezTo>
                  <a:pt x="777644" y="1766335"/>
                  <a:pt x="764501" y="1800246"/>
                  <a:pt x="750595" y="1833775"/>
                </a:cubicBezTo>
                <a:cubicBezTo>
                  <a:pt x="749261" y="1837013"/>
                  <a:pt x="745832" y="1839679"/>
                  <a:pt x="742974" y="1842158"/>
                </a:cubicBezTo>
                <a:cubicBezTo>
                  <a:pt x="712873" y="1866922"/>
                  <a:pt x="682584" y="1891497"/>
                  <a:pt x="652483" y="1916454"/>
                </a:cubicBezTo>
                <a:cubicBezTo>
                  <a:pt x="646769" y="1921216"/>
                  <a:pt x="642577" y="1928076"/>
                  <a:pt x="637053" y="1933219"/>
                </a:cubicBezTo>
                <a:cubicBezTo>
                  <a:pt x="629433" y="1940459"/>
                  <a:pt x="622192" y="1949603"/>
                  <a:pt x="613048" y="1953413"/>
                </a:cubicBezTo>
                <a:cubicBezTo>
                  <a:pt x="584283" y="1965224"/>
                  <a:pt x="571899" y="1987894"/>
                  <a:pt x="566565" y="2016469"/>
                </a:cubicBezTo>
                <a:cubicBezTo>
                  <a:pt x="561612" y="2042570"/>
                  <a:pt x="557420" y="2068669"/>
                  <a:pt x="551706" y="2094578"/>
                </a:cubicBezTo>
                <a:cubicBezTo>
                  <a:pt x="544848" y="2126201"/>
                  <a:pt x="537418" y="2157636"/>
                  <a:pt x="529035" y="2188879"/>
                </a:cubicBezTo>
                <a:cubicBezTo>
                  <a:pt x="525415" y="2202404"/>
                  <a:pt x="521225" y="2216692"/>
                  <a:pt x="513795" y="2228314"/>
                </a:cubicBezTo>
                <a:cubicBezTo>
                  <a:pt x="493220" y="2260890"/>
                  <a:pt x="479314" y="2295753"/>
                  <a:pt x="484838" y="2334044"/>
                </a:cubicBezTo>
                <a:cubicBezTo>
                  <a:pt x="489220" y="2364715"/>
                  <a:pt x="477980" y="2390434"/>
                  <a:pt x="460453" y="2409485"/>
                </a:cubicBezTo>
                <a:cubicBezTo>
                  <a:pt x="444546" y="2426822"/>
                  <a:pt x="438402" y="2444777"/>
                  <a:pt x="437521" y="2463017"/>
                </a:cubicBezTo>
                <a:lnTo>
                  <a:pt x="437521" y="2463018"/>
                </a:lnTo>
                <a:lnTo>
                  <a:pt x="437521" y="2463019"/>
                </a:lnTo>
                <a:cubicBezTo>
                  <a:pt x="436640" y="2481259"/>
                  <a:pt x="441021" y="2499786"/>
                  <a:pt x="446164" y="2518265"/>
                </a:cubicBezTo>
                <a:lnTo>
                  <a:pt x="449808" y="2545007"/>
                </a:lnTo>
                <a:lnTo>
                  <a:pt x="445594" y="2571034"/>
                </a:lnTo>
                <a:cubicBezTo>
                  <a:pt x="433592" y="2612945"/>
                  <a:pt x="401015" y="2640950"/>
                  <a:pt x="372440" y="2668001"/>
                </a:cubicBezTo>
                <a:cubicBezTo>
                  <a:pt x="348055" y="2691054"/>
                  <a:pt x="334339" y="2716963"/>
                  <a:pt x="324050" y="2745348"/>
                </a:cubicBezTo>
                <a:lnTo>
                  <a:pt x="324050" y="2745352"/>
                </a:lnTo>
                <a:lnTo>
                  <a:pt x="317719" y="2770757"/>
                </a:lnTo>
                <a:lnTo>
                  <a:pt x="318129" y="2778006"/>
                </a:lnTo>
                <a:lnTo>
                  <a:pt x="317350" y="2782305"/>
                </a:lnTo>
                <a:lnTo>
                  <a:pt x="318550" y="2785440"/>
                </a:lnTo>
                <a:lnTo>
                  <a:pt x="318978" y="2793023"/>
                </a:lnTo>
                <a:lnTo>
                  <a:pt x="328628" y="2811780"/>
                </a:lnTo>
                <a:lnTo>
                  <a:pt x="328631" y="2811787"/>
                </a:lnTo>
                <a:lnTo>
                  <a:pt x="328632" y="2811787"/>
                </a:lnTo>
                <a:lnTo>
                  <a:pt x="328628" y="2811780"/>
                </a:lnTo>
                <a:lnTo>
                  <a:pt x="318550" y="2785440"/>
                </a:lnTo>
                <a:lnTo>
                  <a:pt x="318129" y="2778006"/>
                </a:lnTo>
                <a:lnTo>
                  <a:pt x="324050" y="2745352"/>
                </a:lnTo>
                <a:lnTo>
                  <a:pt x="324050" y="2745349"/>
                </a:lnTo>
                <a:cubicBezTo>
                  <a:pt x="334339" y="2716964"/>
                  <a:pt x="348055" y="2691055"/>
                  <a:pt x="372440" y="2668002"/>
                </a:cubicBezTo>
                <a:cubicBezTo>
                  <a:pt x="401015" y="2640951"/>
                  <a:pt x="433592" y="2612946"/>
                  <a:pt x="445594" y="2571035"/>
                </a:cubicBezTo>
                <a:cubicBezTo>
                  <a:pt x="448166" y="2561986"/>
                  <a:pt x="449642" y="2553556"/>
                  <a:pt x="449809" y="2545007"/>
                </a:cubicBezTo>
                <a:lnTo>
                  <a:pt x="449808" y="2545007"/>
                </a:lnTo>
                <a:lnTo>
                  <a:pt x="449809" y="2545006"/>
                </a:lnTo>
                <a:cubicBezTo>
                  <a:pt x="449975" y="2536458"/>
                  <a:pt x="448832" y="2527790"/>
                  <a:pt x="446164" y="2518264"/>
                </a:cubicBezTo>
                <a:cubicBezTo>
                  <a:pt x="443593" y="2509024"/>
                  <a:pt x="441212" y="2499773"/>
                  <a:pt x="439584" y="2490551"/>
                </a:cubicBezTo>
                <a:lnTo>
                  <a:pt x="437521" y="2463018"/>
                </a:lnTo>
                <a:lnTo>
                  <a:pt x="443352" y="2435913"/>
                </a:lnTo>
                <a:cubicBezTo>
                  <a:pt x="446987" y="2426977"/>
                  <a:pt x="452500" y="2418155"/>
                  <a:pt x="460453" y="2409486"/>
                </a:cubicBezTo>
                <a:cubicBezTo>
                  <a:pt x="477980" y="2390435"/>
                  <a:pt x="489220" y="2364716"/>
                  <a:pt x="484838" y="2334045"/>
                </a:cubicBezTo>
                <a:cubicBezTo>
                  <a:pt x="479314" y="2295754"/>
                  <a:pt x="493220" y="2260891"/>
                  <a:pt x="513795" y="2228315"/>
                </a:cubicBezTo>
                <a:cubicBezTo>
                  <a:pt x="521225" y="2216693"/>
                  <a:pt x="525415" y="2202405"/>
                  <a:pt x="529035" y="2188880"/>
                </a:cubicBezTo>
                <a:cubicBezTo>
                  <a:pt x="537418" y="2157637"/>
                  <a:pt x="544848" y="2126202"/>
                  <a:pt x="551706" y="2094579"/>
                </a:cubicBezTo>
                <a:cubicBezTo>
                  <a:pt x="557420" y="2068670"/>
                  <a:pt x="561612" y="2042571"/>
                  <a:pt x="566565" y="2016470"/>
                </a:cubicBezTo>
                <a:cubicBezTo>
                  <a:pt x="571899" y="1987895"/>
                  <a:pt x="584283" y="1965225"/>
                  <a:pt x="613048" y="1953414"/>
                </a:cubicBezTo>
                <a:cubicBezTo>
                  <a:pt x="622192" y="1949604"/>
                  <a:pt x="629433" y="1940460"/>
                  <a:pt x="637053" y="1933220"/>
                </a:cubicBezTo>
                <a:cubicBezTo>
                  <a:pt x="642577" y="1928077"/>
                  <a:pt x="646769" y="1921217"/>
                  <a:pt x="652483" y="1916455"/>
                </a:cubicBezTo>
                <a:cubicBezTo>
                  <a:pt x="682584" y="1891498"/>
                  <a:pt x="712873" y="1866923"/>
                  <a:pt x="742974" y="1842159"/>
                </a:cubicBezTo>
                <a:cubicBezTo>
                  <a:pt x="745832" y="1839680"/>
                  <a:pt x="749261" y="1837014"/>
                  <a:pt x="750595" y="1833776"/>
                </a:cubicBezTo>
                <a:cubicBezTo>
                  <a:pt x="764501" y="1800247"/>
                  <a:pt x="777645" y="1766336"/>
                  <a:pt x="792316" y="1733189"/>
                </a:cubicBezTo>
                <a:cubicBezTo>
                  <a:pt x="798030" y="1720424"/>
                  <a:pt x="805078" y="1707280"/>
                  <a:pt x="814985" y="1697754"/>
                </a:cubicBezTo>
                <a:cubicBezTo>
                  <a:pt x="837465" y="1676037"/>
                  <a:pt x="861850" y="1656224"/>
                  <a:pt x="871566" y="1624981"/>
                </a:cubicBezTo>
                <a:cubicBezTo>
                  <a:pt x="874423" y="1615837"/>
                  <a:pt x="875948" y="1604979"/>
                  <a:pt x="873471" y="1596214"/>
                </a:cubicBezTo>
                <a:close/>
                <a:moveTo>
                  <a:pt x="820975" y="1453958"/>
                </a:moveTo>
                <a:lnTo>
                  <a:pt x="826772" y="1459073"/>
                </a:lnTo>
                <a:lnTo>
                  <a:pt x="835990" y="1481572"/>
                </a:lnTo>
                <a:lnTo>
                  <a:pt x="826773" y="1459074"/>
                </a:lnTo>
                <a:lnTo>
                  <a:pt x="826772" y="1459073"/>
                </a:lnTo>
                <a:lnTo>
                  <a:pt x="826772" y="1459073"/>
                </a:lnTo>
                <a:close/>
                <a:moveTo>
                  <a:pt x="807579" y="1268758"/>
                </a:moveTo>
                <a:lnTo>
                  <a:pt x="802412" y="1286069"/>
                </a:lnTo>
                <a:cubicBezTo>
                  <a:pt x="787838" y="1306930"/>
                  <a:pt x="781599" y="1328552"/>
                  <a:pt x="780074" y="1350627"/>
                </a:cubicBezTo>
                <a:lnTo>
                  <a:pt x="785669" y="1413840"/>
                </a:lnTo>
                <a:lnTo>
                  <a:pt x="780075" y="1350628"/>
                </a:lnTo>
                <a:cubicBezTo>
                  <a:pt x="781599" y="1328553"/>
                  <a:pt x="787839" y="1306930"/>
                  <a:pt x="802412" y="1286070"/>
                </a:cubicBezTo>
                <a:cubicBezTo>
                  <a:pt x="805555" y="1281689"/>
                  <a:pt x="807127" y="1275402"/>
                  <a:pt x="807579" y="1268758"/>
                </a:cubicBezTo>
                <a:close/>
                <a:moveTo>
                  <a:pt x="865850" y="773035"/>
                </a:moveTo>
                <a:lnTo>
                  <a:pt x="857850" y="854379"/>
                </a:lnTo>
                <a:cubicBezTo>
                  <a:pt x="855564" y="878956"/>
                  <a:pt x="854802" y="903722"/>
                  <a:pt x="826796" y="915343"/>
                </a:cubicBezTo>
                <a:cubicBezTo>
                  <a:pt x="822414" y="917059"/>
                  <a:pt x="819176" y="922773"/>
                  <a:pt x="816318" y="927155"/>
                </a:cubicBezTo>
                <a:cubicBezTo>
                  <a:pt x="772310" y="994785"/>
                  <a:pt x="773454" y="1030980"/>
                  <a:pt x="819938" y="1097087"/>
                </a:cubicBezTo>
                <a:cubicBezTo>
                  <a:pt x="824700" y="1103945"/>
                  <a:pt x="828130" y="1118613"/>
                  <a:pt x="824320" y="1123185"/>
                </a:cubicBezTo>
                <a:cubicBezTo>
                  <a:pt x="808508" y="1142617"/>
                  <a:pt x="801460" y="1162954"/>
                  <a:pt x="799602" y="1184029"/>
                </a:cubicBezTo>
                <a:cubicBezTo>
                  <a:pt x="801460" y="1162954"/>
                  <a:pt x="808509" y="1142618"/>
                  <a:pt x="824321" y="1123186"/>
                </a:cubicBezTo>
                <a:cubicBezTo>
                  <a:pt x="828131" y="1118614"/>
                  <a:pt x="824701" y="1103946"/>
                  <a:pt x="819939" y="1097088"/>
                </a:cubicBezTo>
                <a:cubicBezTo>
                  <a:pt x="773455" y="1030981"/>
                  <a:pt x="772311" y="994786"/>
                  <a:pt x="816319" y="927156"/>
                </a:cubicBezTo>
                <a:cubicBezTo>
                  <a:pt x="819177" y="922774"/>
                  <a:pt x="822415" y="917060"/>
                  <a:pt x="826797" y="915344"/>
                </a:cubicBezTo>
                <a:cubicBezTo>
                  <a:pt x="854802" y="903723"/>
                  <a:pt x="855564" y="878957"/>
                  <a:pt x="857850" y="854380"/>
                </a:cubicBezTo>
                <a:cubicBezTo>
                  <a:pt x="860326" y="827330"/>
                  <a:pt x="863564" y="800277"/>
                  <a:pt x="865850" y="773036"/>
                </a:cubicBezTo>
                <a:close/>
                <a:moveTo>
                  <a:pt x="810449" y="517851"/>
                </a:moveTo>
                <a:lnTo>
                  <a:pt x="819366" y="556047"/>
                </a:lnTo>
                <a:cubicBezTo>
                  <a:pt x="821462" y="564048"/>
                  <a:pt x="826986" y="572622"/>
                  <a:pt x="825844" y="580050"/>
                </a:cubicBezTo>
                <a:cubicBezTo>
                  <a:pt x="822510" y="601578"/>
                  <a:pt x="824939" y="622201"/>
                  <a:pt x="829225" y="642537"/>
                </a:cubicBezTo>
                <a:lnTo>
                  <a:pt x="841749" y="694928"/>
                </a:lnTo>
                <a:lnTo>
                  <a:pt x="829226" y="642538"/>
                </a:lnTo>
                <a:cubicBezTo>
                  <a:pt x="824940" y="622201"/>
                  <a:pt x="822511" y="601579"/>
                  <a:pt x="825845" y="580051"/>
                </a:cubicBezTo>
                <a:cubicBezTo>
                  <a:pt x="826987" y="572623"/>
                  <a:pt x="821463" y="564049"/>
                  <a:pt x="819367" y="556048"/>
                </a:cubicBezTo>
                <a:close/>
                <a:moveTo>
                  <a:pt x="797154" y="298169"/>
                </a:moveTo>
                <a:lnTo>
                  <a:pt x="811936" y="313533"/>
                </a:lnTo>
                <a:cubicBezTo>
                  <a:pt x="816128" y="316389"/>
                  <a:pt x="813842" y="330298"/>
                  <a:pt x="812508" y="338870"/>
                </a:cubicBezTo>
                <a:cubicBezTo>
                  <a:pt x="809650" y="357921"/>
                  <a:pt x="802412" y="376781"/>
                  <a:pt x="802602" y="395640"/>
                </a:cubicBezTo>
                <a:lnTo>
                  <a:pt x="806412" y="367328"/>
                </a:lnTo>
                <a:cubicBezTo>
                  <a:pt x="808555" y="357874"/>
                  <a:pt x="811080" y="348396"/>
                  <a:pt x="812509" y="338871"/>
                </a:cubicBezTo>
                <a:cubicBezTo>
                  <a:pt x="813843" y="330299"/>
                  <a:pt x="816129" y="316390"/>
                  <a:pt x="811937" y="313534"/>
                </a:cubicBezTo>
                <a:close/>
                <a:moveTo>
                  <a:pt x="789609" y="281568"/>
                </a:moveTo>
                <a:lnTo>
                  <a:pt x="794503" y="295415"/>
                </a:lnTo>
                <a:lnTo>
                  <a:pt x="794504" y="295415"/>
                </a:lnTo>
                <a:close/>
                <a:moveTo>
                  <a:pt x="802929" y="24486"/>
                </a:moveTo>
                <a:lnTo>
                  <a:pt x="805191" y="74129"/>
                </a:lnTo>
                <a:cubicBezTo>
                  <a:pt x="803807" y="100174"/>
                  <a:pt x="799302" y="125876"/>
                  <a:pt x="795072" y="151569"/>
                </a:cubicBezTo>
                <a:lnTo>
                  <a:pt x="794873" y="153388"/>
                </a:lnTo>
                <a:lnTo>
                  <a:pt x="791059" y="177271"/>
                </a:lnTo>
                <a:lnTo>
                  <a:pt x="786600" y="228944"/>
                </a:lnTo>
                <a:lnTo>
                  <a:pt x="786600" y="228948"/>
                </a:lnTo>
                <a:lnTo>
                  <a:pt x="786600" y="228949"/>
                </a:lnTo>
                <a:lnTo>
                  <a:pt x="786600" y="228944"/>
                </a:lnTo>
                <a:lnTo>
                  <a:pt x="794873" y="153388"/>
                </a:lnTo>
                <a:lnTo>
                  <a:pt x="799269" y="125861"/>
                </a:lnTo>
                <a:cubicBezTo>
                  <a:pt x="801959" y="108703"/>
                  <a:pt x="804269" y="91492"/>
                  <a:pt x="805192" y="74129"/>
                </a:cubicBezTo>
                <a:close/>
                <a:moveTo>
                  <a:pt x="341402" y="0"/>
                </a:moveTo>
                <a:lnTo>
                  <a:pt x="805510" y="0"/>
                </a:lnTo>
                <a:lnTo>
                  <a:pt x="802792" y="21486"/>
                </a:lnTo>
                <a:lnTo>
                  <a:pt x="805510" y="1"/>
                </a:lnTo>
                <a:lnTo>
                  <a:pt x="4572002" y="2"/>
                </a:lnTo>
                <a:lnTo>
                  <a:pt x="4572002" y="6858002"/>
                </a:lnTo>
                <a:lnTo>
                  <a:pt x="312449" y="6858002"/>
                </a:lnTo>
                <a:lnTo>
                  <a:pt x="312449" y="6858001"/>
                </a:lnTo>
                <a:lnTo>
                  <a:pt x="312449" y="6858001"/>
                </a:lnTo>
                <a:lnTo>
                  <a:pt x="306286" y="6812064"/>
                </a:lnTo>
                <a:lnTo>
                  <a:pt x="311060" y="6776800"/>
                </a:lnTo>
                <a:cubicBezTo>
                  <a:pt x="314156" y="6765164"/>
                  <a:pt x="318906" y="6753698"/>
                  <a:pt x="325764" y="6742553"/>
                </a:cubicBezTo>
                <a:cubicBezTo>
                  <a:pt x="334052" y="6729219"/>
                  <a:pt x="339196" y="6716169"/>
                  <a:pt x="339600" y="6702977"/>
                </a:cubicBezTo>
                <a:lnTo>
                  <a:pt x="339600" y="6702976"/>
                </a:lnTo>
                <a:lnTo>
                  <a:pt x="339600" y="6702976"/>
                </a:lnTo>
                <a:cubicBezTo>
                  <a:pt x="340005" y="6689783"/>
                  <a:pt x="335671" y="6676448"/>
                  <a:pt x="325002" y="6662541"/>
                </a:cubicBezTo>
                <a:cubicBezTo>
                  <a:pt x="321335" y="6657826"/>
                  <a:pt x="319038" y="6651967"/>
                  <a:pt x="317919" y="6645552"/>
                </a:cubicBezTo>
                <a:lnTo>
                  <a:pt x="317907" y="6625225"/>
                </a:lnTo>
                <a:lnTo>
                  <a:pt x="334529" y="6588626"/>
                </a:lnTo>
                <a:cubicBezTo>
                  <a:pt x="340625" y="6582147"/>
                  <a:pt x="346721" y="6575479"/>
                  <a:pt x="357008" y="6564621"/>
                </a:cubicBezTo>
                <a:lnTo>
                  <a:pt x="357008" y="6564620"/>
                </a:lnTo>
                <a:lnTo>
                  <a:pt x="334529" y="6588625"/>
                </a:lnTo>
                <a:cubicBezTo>
                  <a:pt x="326052" y="6597578"/>
                  <a:pt x="320003" y="6611342"/>
                  <a:pt x="317907" y="6625224"/>
                </a:cubicBezTo>
                <a:lnTo>
                  <a:pt x="317907" y="6625225"/>
                </a:lnTo>
                <a:lnTo>
                  <a:pt x="317907" y="6625225"/>
                </a:lnTo>
                <a:cubicBezTo>
                  <a:pt x="315811" y="6639108"/>
                  <a:pt x="317668" y="6653111"/>
                  <a:pt x="325002" y="6662542"/>
                </a:cubicBezTo>
                <a:cubicBezTo>
                  <a:pt x="330337" y="6669496"/>
                  <a:pt x="334087" y="6676306"/>
                  <a:pt x="336454" y="6683027"/>
                </a:cubicBezTo>
                <a:lnTo>
                  <a:pt x="339600" y="6702976"/>
                </a:lnTo>
                <a:lnTo>
                  <a:pt x="325764" y="6742552"/>
                </a:lnTo>
                <a:cubicBezTo>
                  <a:pt x="312048" y="6764841"/>
                  <a:pt x="306762" y="6788417"/>
                  <a:pt x="306286" y="6812063"/>
                </a:cubicBezTo>
                <a:lnTo>
                  <a:pt x="306286" y="6812064"/>
                </a:lnTo>
                <a:lnTo>
                  <a:pt x="306286" y="6812064"/>
                </a:lnTo>
                <a:lnTo>
                  <a:pt x="312449" y="6858001"/>
                </a:lnTo>
                <a:lnTo>
                  <a:pt x="140196" y="6858001"/>
                </a:lnTo>
                <a:lnTo>
                  <a:pt x="130496" y="6815516"/>
                </a:lnTo>
                <a:cubicBezTo>
                  <a:pt x="124972" y="6793035"/>
                  <a:pt x="115065" y="6771319"/>
                  <a:pt x="111445" y="6748458"/>
                </a:cubicBezTo>
                <a:cubicBezTo>
                  <a:pt x="102873" y="6694164"/>
                  <a:pt x="96777" y="6639488"/>
                  <a:pt x="89919" y="6584812"/>
                </a:cubicBezTo>
                <a:cubicBezTo>
                  <a:pt x="82870" y="6528424"/>
                  <a:pt x="75440" y="6472225"/>
                  <a:pt x="69154" y="6415833"/>
                </a:cubicBezTo>
                <a:cubicBezTo>
                  <a:pt x="65914" y="6384972"/>
                  <a:pt x="65344" y="6353919"/>
                  <a:pt x="62296" y="6323058"/>
                </a:cubicBezTo>
                <a:cubicBezTo>
                  <a:pt x="59628" y="6296005"/>
                  <a:pt x="54675" y="6269144"/>
                  <a:pt x="51435" y="6242093"/>
                </a:cubicBezTo>
                <a:cubicBezTo>
                  <a:pt x="48769" y="6218660"/>
                  <a:pt x="47245" y="6195037"/>
                  <a:pt x="44577" y="6171605"/>
                </a:cubicBezTo>
                <a:cubicBezTo>
                  <a:pt x="40197" y="6134075"/>
                  <a:pt x="35243" y="6096736"/>
                  <a:pt x="30671" y="6059397"/>
                </a:cubicBezTo>
                <a:cubicBezTo>
                  <a:pt x="28957" y="6043776"/>
                  <a:pt x="24194" y="6027392"/>
                  <a:pt x="27051" y="6012723"/>
                </a:cubicBezTo>
                <a:cubicBezTo>
                  <a:pt x="34291" y="5975764"/>
                  <a:pt x="32195" y="5939377"/>
                  <a:pt x="27243" y="5902610"/>
                </a:cubicBezTo>
                <a:cubicBezTo>
                  <a:pt x="25526" y="5890037"/>
                  <a:pt x="25908" y="5876511"/>
                  <a:pt x="29147" y="5864318"/>
                </a:cubicBezTo>
                <a:cubicBezTo>
                  <a:pt x="35625" y="5839361"/>
                  <a:pt x="44769" y="5815169"/>
                  <a:pt x="52769" y="5790592"/>
                </a:cubicBezTo>
                <a:cubicBezTo>
                  <a:pt x="53721" y="5787924"/>
                  <a:pt x="53913" y="5784686"/>
                  <a:pt x="54483" y="5781830"/>
                </a:cubicBezTo>
                <a:cubicBezTo>
                  <a:pt x="57724" y="5765635"/>
                  <a:pt x="60962" y="5749634"/>
                  <a:pt x="63820" y="5733440"/>
                </a:cubicBezTo>
                <a:cubicBezTo>
                  <a:pt x="65344" y="5724678"/>
                  <a:pt x="65534" y="5715723"/>
                  <a:pt x="66868" y="5706959"/>
                </a:cubicBezTo>
                <a:cubicBezTo>
                  <a:pt x="72202" y="5673050"/>
                  <a:pt x="63248" y="5635711"/>
                  <a:pt x="86299" y="5606372"/>
                </a:cubicBezTo>
                <a:cubicBezTo>
                  <a:pt x="101159" y="5587321"/>
                  <a:pt x="97729" y="5568842"/>
                  <a:pt x="95443" y="5548460"/>
                </a:cubicBezTo>
                <a:cubicBezTo>
                  <a:pt x="93729" y="5533027"/>
                  <a:pt x="94301" y="5517215"/>
                  <a:pt x="94109" y="5501594"/>
                </a:cubicBezTo>
                <a:cubicBezTo>
                  <a:pt x="93539" y="5474161"/>
                  <a:pt x="93347" y="5446728"/>
                  <a:pt x="92395" y="5419295"/>
                </a:cubicBezTo>
                <a:cubicBezTo>
                  <a:pt x="92015" y="5410531"/>
                  <a:pt x="87251" y="5401579"/>
                  <a:pt x="88013" y="5393005"/>
                </a:cubicBezTo>
                <a:cubicBezTo>
                  <a:pt x="91633" y="5353379"/>
                  <a:pt x="97349" y="5313754"/>
                  <a:pt x="100587" y="5274129"/>
                </a:cubicBezTo>
                <a:cubicBezTo>
                  <a:pt x="102491" y="5251650"/>
                  <a:pt x="98873" y="5228597"/>
                  <a:pt x="101539" y="5206308"/>
                </a:cubicBezTo>
                <a:cubicBezTo>
                  <a:pt x="104587" y="5180591"/>
                  <a:pt x="112397" y="5155445"/>
                  <a:pt x="117162" y="5129916"/>
                </a:cubicBezTo>
                <a:cubicBezTo>
                  <a:pt x="118494" y="5122867"/>
                  <a:pt x="116780" y="5115057"/>
                  <a:pt x="116400" y="5107627"/>
                </a:cubicBezTo>
                <a:cubicBezTo>
                  <a:pt x="116017" y="5099245"/>
                  <a:pt x="115255" y="5091052"/>
                  <a:pt x="115065" y="5082670"/>
                </a:cubicBezTo>
                <a:cubicBezTo>
                  <a:pt x="114683" y="5057141"/>
                  <a:pt x="115255" y="5031614"/>
                  <a:pt x="113921" y="5006086"/>
                </a:cubicBezTo>
                <a:cubicBezTo>
                  <a:pt x="113159" y="4990465"/>
                  <a:pt x="105349" y="4974082"/>
                  <a:pt x="108207" y="4959602"/>
                </a:cubicBezTo>
                <a:cubicBezTo>
                  <a:pt x="113731" y="4930075"/>
                  <a:pt x="101349" y="4900546"/>
                  <a:pt x="111635" y="4871019"/>
                </a:cubicBezTo>
                <a:cubicBezTo>
                  <a:pt x="114683" y="4861873"/>
                  <a:pt x="107063" y="4849300"/>
                  <a:pt x="106683" y="4838250"/>
                </a:cubicBezTo>
                <a:cubicBezTo>
                  <a:pt x="105731" y="4810627"/>
                  <a:pt x="105921" y="4783004"/>
                  <a:pt x="106111" y="4755381"/>
                </a:cubicBezTo>
                <a:cubicBezTo>
                  <a:pt x="106301" y="4730614"/>
                  <a:pt x="103635" y="4704895"/>
                  <a:pt x="108969" y="4681083"/>
                </a:cubicBezTo>
                <a:cubicBezTo>
                  <a:pt x="114683" y="4656126"/>
                  <a:pt x="113921" y="4633647"/>
                  <a:pt x="107445" y="4609452"/>
                </a:cubicBezTo>
                <a:cubicBezTo>
                  <a:pt x="103063" y="4592878"/>
                  <a:pt x="102491" y="4575351"/>
                  <a:pt x="101159" y="4558207"/>
                </a:cubicBezTo>
                <a:cubicBezTo>
                  <a:pt x="99635" y="4539728"/>
                  <a:pt x="103635" y="4519343"/>
                  <a:pt x="97349" y="4502579"/>
                </a:cubicBezTo>
                <a:cubicBezTo>
                  <a:pt x="78678" y="4452665"/>
                  <a:pt x="74678" y="4401419"/>
                  <a:pt x="74678" y="4349222"/>
                </a:cubicBezTo>
                <a:cubicBezTo>
                  <a:pt x="74678" y="4339695"/>
                  <a:pt x="77344" y="4329979"/>
                  <a:pt x="80202" y="4320837"/>
                </a:cubicBezTo>
                <a:cubicBezTo>
                  <a:pt x="97349" y="4267493"/>
                  <a:pt x="95825" y="4213961"/>
                  <a:pt x="85346" y="4159667"/>
                </a:cubicBezTo>
                <a:cubicBezTo>
                  <a:pt x="83060" y="4148427"/>
                  <a:pt x="82678" y="4135854"/>
                  <a:pt x="84964" y="4124614"/>
                </a:cubicBezTo>
                <a:cubicBezTo>
                  <a:pt x="91633" y="4092989"/>
                  <a:pt x="102683" y="4062318"/>
                  <a:pt x="107445" y="4030503"/>
                </a:cubicBezTo>
                <a:cubicBezTo>
                  <a:pt x="115255" y="3977925"/>
                  <a:pt x="88967" y="3932394"/>
                  <a:pt x="71820" y="3885338"/>
                </a:cubicBezTo>
                <a:cubicBezTo>
                  <a:pt x="55627" y="3840569"/>
                  <a:pt x="19050" y="3802467"/>
                  <a:pt x="27243" y="3749506"/>
                </a:cubicBezTo>
                <a:cubicBezTo>
                  <a:pt x="28005" y="3744173"/>
                  <a:pt x="22860" y="3738267"/>
                  <a:pt x="21526" y="3732361"/>
                </a:cubicBezTo>
                <a:cubicBezTo>
                  <a:pt x="17906" y="3716168"/>
                  <a:pt x="13526" y="3699976"/>
                  <a:pt x="11810" y="3683591"/>
                </a:cubicBezTo>
                <a:cubicBezTo>
                  <a:pt x="9524" y="3663589"/>
                  <a:pt x="10286" y="3643204"/>
                  <a:pt x="8382" y="3623201"/>
                </a:cubicBezTo>
                <a:cubicBezTo>
                  <a:pt x="6096" y="3597482"/>
                  <a:pt x="0" y="3572146"/>
                  <a:pt x="0" y="3546617"/>
                </a:cubicBezTo>
                <a:cubicBezTo>
                  <a:pt x="0" y="3526042"/>
                  <a:pt x="7048" y="3505657"/>
                  <a:pt x="10478" y="3485275"/>
                </a:cubicBezTo>
                <a:cubicBezTo>
                  <a:pt x="15240" y="3456508"/>
                  <a:pt x="13906" y="3424883"/>
                  <a:pt x="26098" y="3399546"/>
                </a:cubicBezTo>
                <a:cubicBezTo>
                  <a:pt x="39053" y="3372495"/>
                  <a:pt x="44959" y="3346776"/>
                  <a:pt x="40959" y="3318771"/>
                </a:cubicBezTo>
                <a:cubicBezTo>
                  <a:pt x="39625" y="3309437"/>
                  <a:pt x="31623" y="3297434"/>
                  <a:pt x="23432" y="3293244"/>
                </a:cubicBezTo>
                <a:cubicBezTo>
                  <a:pt x="5144" y="3283908"/>
                  <a:pt x="1904" y="3271145"/>
                  <a:pt x="8192" y="3253809"/>
                </a:cubicBezTo>
                <a:cubicBezTo>
                  <a:pt x="13526" y="3238758"/>
                  <a:pt x="16192" y="3220280"/>
                  <a:pt x="26481" y="3209993"/>
                </a:cubicBezTo>
                <a:cubicBezTo>
                  <a:pt x="55627" y="3180844"/>
                  <a:pt x="56580" y="3143695"/>
                  <a:pt x="64390" y="3107500"/>
                </a:cubicBezTo>
                <a:cubicBezTo>
                  <a:pt x="69154" y="3085403"/>
                  <a:pt x="69344" y="3064827"/>
                  <a:pt x="66106" y="3042728"/>
                </a:cubicBezTo>
                <a:cubicBezTo>
                  <a:pt x="58866" y="2994722"/>
                  <a:pt x="69154" y="2948047"/>
                  <a:pt x="82298" y="2901943"/>
                </a:cubicBezTo>
                <a:cubicBezTo>
                  <a:pt x="91061" y="2871462"/>
                  <a:pt x="96395" y="2840219"/>
                  <a:pt x="105349" y="2809930"/>
                </a:cubicBezTo>
                <a:cubicBezTo>
                  <a:pt x="112207" y="2787259"/>
                  <a:pt x="120400" y="2764590"/>
                  <a:pt x="131448" y="2743826"/>
                </a:cubicBezTo>
                <a:cubicBezTo>
                  <a:pt x="147643" y="2713723"/>
                  <a:pt x="172027" y="2687436"/>
                  <a:pt x="165549" y="2649143"/>
                </a:cubicBezTo>
                <a:cubicBezTo>
                  <a:pt x="159835" y="2615421"/>
                  <a:pt x="171835" y="2584942"/>
                  <a:pt x="183266" y="2554079"/>
                </a:cubicBezTo>
                <a:cubicBezTo>
                  <a:pt x="191648" y="2531409"/>
                  <a:pt x="200222" y="2508742"/>
                  <a:pt x="205556" y="2485307"/>
                </a:cubicBezTo>
                <a:cubicBezTo>
                  <a:pt x="211843" y="2457492"/>
                  <a:pt x="209175" y="2426059"/>
                  <a:pt x="220797" y="2401292"/>
                </a:cubicBezTo>
                <a:cubicBezTo>
                  <a:pt x="232989" y="2375383"/>
                  <a:pt x="224797" y="2353859"/>
                  <a:pt x="221367" y="2330806"/>
                </a:cubicBezTo>
                <a:cubicBezTo>
                  <a:pt x="216033" y="2294039"/>
                  <a:pt x="206126" y="2257459"/>
                  <a:pt x="218701" y="2220312"/>
                </a:cubicBezTo>
                <a:cubicBezTo>
                  <a:pt x="233941" y="2175163"/>
                  <a:pt x="250324" y="2130393"/>
                  <a:pt x="264802" y="2085054"/>
                </a:cubicBezTo>
                <a:cubicBezTo>
                  <a:pt x="270329" y="2067525"/>
                  <a:pt x="272615" y="2048668"/>
                  <a:pt x="275091" y="2030378"/>
                </a:cubicBezTo>
                <a:cubicBezTo>
                  <a:pt x="277187" y="2013043"/>
                  <a:pt x="271853" y="1992279"/>
                  <a:pt x="279853" y="1978940"/>
                </a:cubicBezTo>
                <a:cubicBezTo>
                  <a:pt x="300428" y="1944649"/>
                  <a:pt x="310524" y="1909408"/>
                  <a:pt x="310524" y="1869780"/>
                </a:cubicBezTo>
                <a:cubicBezTo>
                  <a:pt x="310524" y="1854920"/>
                  <a:pt x="319098" y="1840441"/>
                  <a:pt x="320622" y="1825393"/>
                </a:cubicBezTo>
                <a:cubicBezTo>
                  <a:pt x="322526" y="1804816"/>
                  <a:pt x="327671" y="1781194"/>
                  <a:pt x="320430" y="1763287"/>
                </a:cubicBezTo>
                <a:cubicBezTo>
                  <a:pt x="303286" y="1721185"/>
                  <a:pt x="317574" y="1687086"/>
                  <a:pt x="334529" y="1650317"/>
                </a:cubicBezTo>
                <a:cubicBezTo>
                  <a:pt x="351293" y="1614120"/>
                  <a:pt x="364628" y="1576019"/>
                  <a:pt x="375678" y="1537537"/>
                </a:cubicBezTo>
                <a:cubicBezTo>
                  <a:pt x="379678" y="1523059"/>
                  <a:pt x="373010" y="1505724"/>
                  <a:pt x="371678" y="1489720"/>
                </a:cubicBezTo>
                <a:cubicBezTo>
                  <a:pt x="371296" y="1484004"/>
                  <a:pt x="370724" y="1477717"/>
                  <a:pt x="372630" y="1472575"/>
                </a:cubicBezTo>
                <a:cubicBezTo>
                  <a:pt x="390919" y="1422854"/>
                  <a:pt x="404825" y="1372368"/>
                  <a:pt x="395301" y="1318456"/>
                </a:cubicBezTo>
                <a:cubicBezTo>
                  <a:pt x="394347" y="1313504"/>
                  <a:pt x="396443" y="1307978"/>
                  <a:pt x="397777" y="1303024"/>
                </a:cubicBezTo>
                <a:cubicBezTo>
                  <a:pt x="404635" y="1278829"/>
                  <a:pt x="415493" y="1255206"/>
                  <a:pt x="417970" y="1230633"/>
                </a:cubicBezTo>
                <a:cubicBezTo>
                  <a:pt x="424066" y="1170051"/>
                  <a:pt x="426544" y="1109091"/>
                  <a:pt x="430544" y="1048125"/>
                </a:cubicBezTo>
                <a:cubicBezTo>
                  <a:pt x="430734" y="1044315"/>
                  <a:pt x="430734" y="1040315"/>
                  <a:pt x="432068" y="1036887"/>
                </a:cubicBezTo>
                <a:cubicBezTo>
                  <a:pt x="440260" y="1014406"/>
                  <a:pt x="437592" y="994785"/>
                  <a:pt x="421972" y="975733"/>
                </a:cubicBezTo>
                <a:cubicBezTo>
                  <a:pt x="415113" y="967350"/>
                  <a:pt x="411493" y="955920"/>
                  <a:pt x="407683" y="945444"/>
                </a:cubicBezTo>
                <a:cubicBezTo>
                  <a:pt x="401967" y="930011"/>
                  <a:pt x="396443" y="914200"/>
                  <a:pt x="392823" y="898198"/>
                </a:cubicBezTo>
                <a:cubicBezTo>
                  <a:pt x="389395" y="882384"/>
                  <a:pt x="384632" y="865430"/>
                  <a:pt x="387299" y="850189"/>
                </a:cubicBezTo>
                <a:cubicBezTo>
                  <a:pt x="392061" y="822756"/>
                  <a:pt x="402729" y="796655"/>
                  <a:pt x="409779" y="769605"/>
                </a:cubicBezTo>
                <a:cubicBezTo>
                  <a:pt x="412255" y="760270"/>
                  <a:pt x="411873" y="749982"/>
                  <a:pt x="412065" y="740268"/>
                </a:cubicBezTo>
                <a:cubicBezTo>
                  <a:pt x="412635" y="717977"/>
                  <a:pt x="407111" y="695116"/>
                  <a:pt x="422924" y="674923"/>
                </a:cubicBezTo>
                <a:cubicBezTo>
                  <a:pt x="437782" y="656255"/>
                  <a:pt x="433402" y="637392"/>
                  <a:pt x="422162" y="617772"/>
                </a:cubicBezTo>
                <a:cubicBezTo>
                  <a:pt x="414159" y="603673"/>
                  <a:pt x="407873" y="587672"/>
                  <a:pt x="404825" y="571860"/>
                </a:cubicBezTo>
                <a:cubicBezTo>
                  <a:pt x="400635" y="550141"/>
                  <a:pt x="398919" y="528615"/>
                  <a:pt x="401397" y="505182"/>
                </a:cubicBezTo>
                <a:cubicBezTo>
                  <a:pt x="403111" y="488607"/>
                  <a:pt x="403873" y="475081"/>
                  <a:pt x="413969" y="462126"/>
                </a:cubicBezTo>
                <a:cubicBezTo>
                  <a:pt x="415493" y="460032"/>
                  <a:pt x="415875" y="456222"/>
                  <a:pt x="415683" y="453364"/>
                </a:cubicBezTo>
                <a:cubicBezTo>
                  <a:pt x="412445" y="415835"/>
                  <a:pt x="414159" y="378686"/>
                  <a:pt x="416448" y="340774"/>
                </a:cubicBezTo>
                <a:cubicBezTo>
                  <a:pt x="419494" y="292579"/>
                  <a:pt x="410541" y="241901"/>
                  <a:pt x="378536" y="200182"/>
                </a:cubicBezTo>
                <a:cubicBezTo>
                  <a:pt x="373772" y="194085"/>
                  <a:pt x="371678" y="184941"/>
                  <a:pt x="370534" y="176939"/>
                </a:cubicBezTo>
                <a:cubicBezTo>
                  <a:pt x="365582" y="139219"/>
                  <a:pt x="362152" y="101308"/>
                  <a:pt x="356628" y="63587"/>
                </a:cubicBezTo>
                <a:cubicBezTo>
                  <a:pt x="353579" y="43012"/>
                  <a:pt x="350911" y="21486"/>
                  <a:pt x="342529" y="2817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891F8D6-850A-4554-AF0F-FC18D0F9D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628358" y="2991643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DBDB834-B8B7-4A49-B445-52FB715491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1" y="3047999"/>
            <a:ext cx="6095998" cy="304800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01843F1-9A50-4D34-96E0-A5E4E7443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628358" y="2991645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blipFill dpi="0" rotWithShape="1">
            <a:blip r:embed="rId3">
              <a:alphaModFix amt="5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26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638111-B27B-4E0F-A244-D1EB40CE5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54807"/>
            <a:ext cx="4400549" cy="2167139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cs-CZ" sz="2000" b="1" dirty="0"/>
              <a:t>75</a:t>
            </a:r>
            <a:r>
              <a:rPr lang="en-US" sz="2000" b="1" kern="1200" dirty="0">
                <a:latin typeface="+mj-lt"/>
                <a:ea typeface="+mj-ea"/>
                <a:cs typeface="+mj-cs"/>
              </a:rPr>
              <a:t>. STÍNIDLO NA SVĚTLO</a:t>
            </a:r>
            <a:br>
              <a:rPr lang="en-US" sz="2000" b="1" kern="1200" dirty="0"/>
            </a:br>
            <a:r>
              <a:rPr lang="en-US" sz="2000" dirty="0">
                <a:ea typeface="+mj-lt"/>
                <a:cs typeface="+mj-lt"/>
              </a:rPr>
              <a:t>ROZMĚRY: š 31cm/v 50cm</a:t>
            </a:r>
            <a:br>
              <a:rPr lang="en-US" sz="2000" dirty="0">
                <a:ea typeface="+mj-lt"/>
                <a:cs typeface="+mj-lt"/>
              </a:rPr>
            </a:br>
            <a:br>
              <a:rPr lang="en-US" sz="2000" b="1" kern="1200" dirty="0"/>
            </a:br>
            <a:endParaRPr lang="en-US" sz="2000" b="1" kern="1200" dirty="0">
              <a:latin typeface="+mj-lt"/>
            </a:endParaRPr>
          </a:p>
          <a:p>
            <a:endParaRPr lang="en-US" sz="3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Obrázek 5" descr="Obsah obrázku země, cihla, kámen, stavební materiál&#10;&#10;Popis se vygeneroval automaticky.">
            <a:extLst>
              <a:ext uri="{FF2B5EF4-FFF2-40B4-BE49-F238E27FC236}">
                <a16:creationId xmlns:a16="http://schemas.microsoft.com/office/drawing/2014/main" id="{D09F132E-4A3D-49D9-9144-046DE544F1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1" r="27928" b="-1"/>
          <a:stretch/>
        </p:blipFill>
        <p:spPr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E5D87AC-5CCC-4E1F-8B25-D3A60530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EFC8E10-A01A-44C0-92B4-4837ED6C4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329C434-C896-4DBB-9A47-D99A5EE414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9949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2C056DC-D708-4743-BDC6-888FC137D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60" y="1062039"/>
            <a:ext cx="3495190" cy="2057859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cs-CZ" sz="2000" b="1" dirty="0"/>
              <a:t>76</a:t>
            </a:r>
            <a:r>
              <a:rPr lang="en-US" sz="2000" b="1" dirty="0"/>
              <a:t>. STÍNIDLO NA SVĚTLO</a:t>
            </a:r>
            <a:br>
              <a:rPr lang="en-US" sz="2000" b="1" dirty="0"/>
            </a:br>
            <a:r>
              <a:rPr lang="en-US" sz="2000" dirty="0">
                <a:ea typeface="+mj-lt"/>
                <a:cs typeface="+mj-lt"/>
              </a:rPr>
              <a:t>ROZMĚRY: š 67cm/v 77cm</a:t>
            </a:r>
            <a:br>
              <a:rPr lang="en-US" sz="2000" dirty="0">
                <a:ea typeface="+mj-lt"/>
                <a:cs typeface="+mj-lt"/>
              </a:rPr>
            </a:br>
            <a:br>
              <a:rPr lang="en-US" sz="2000" b="1" dirty="0"/>
            </a:br>
            <a:endParaRPr lang="en-US" sz="2000" b="1" dirty="0"/>
          </a:p>
          <a:p>
            <a:endParaRPr lang="en-US" sz="3400" dirty="0"/>
          </a:p>
        </p:txBody>
      </p:sp>
      <p:pic>
        <p:nvPicPr>
          <p:cNvPr id="5" name="Obrázek 5" descr="Obsah obrázku cihla, graffiti, kámen&#10;&#10;Popis se vygeneroval automaticky.">
            <a:extLst>
              <a:ext uri="{FF2B5EF4-FFF2-40B4-BE49-F238E27FC236}">
                <a16:creationId xmlns:a16="http://schemas.microsoft.com/office/drawing/2014/main" id="{132FF5CB-0E04-41E1-A12C-878EE17E88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" r="20156" b="-1"/>
          <a:stretch/>
        </p:blipFill>
        <p:spPr>
          <a:xfrm>
            <a:off x="4232496" y="10"/>
            <a:ext cx="7959505" cy="6857992"/>
          </a:xfrm>
          <a:custGeom>
            <a:avLst/>
            <a:gdLst/>
            <a:ahLst/>
            <a:cxnLst/>
            <a:rect l="l" t="t" r="r" b="b"/>
            <a:pathLst>
              <a:path w="7959505" h="6858002">
                <a:moveTo>
                  <a:pt x="311551" y="6702976"/>
                </a:move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close/>
                <a:moveTo>
                  <a:pt x="328959" y="6564620"/>
                </a:move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70" y="6645552"/>
                </a:lnTo>
                <a:lnTo>
                  <a:pt x="296953" y="6662541"/>
                </a:lnTo>
                <a:lnTo>
                  <a:pt x="296953" y="6662542"/>
                </a:lnTo>
                <a:lnTo>
                  <a:pt x="308405" y="6683027"/>
                </a:lnTo>
                <a:cubicBezTo>
                  <a:pt x="306038" y="6676305"/>
                  <a:pt x="302287" y="6669495"/>
                  <a:pt x="296953" y="6662541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close/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166047" y="6392243"/>
                </a:moveTo>
                <a:lnTo>
                  <a:pt x="173364" y="6407333"/>
                </a:lnTo>
                <a:lnTo>
                  <a:pt x="173364" y="6407332"/>
                </a:lnTo>
                <a:close/>
                <a:moveTo>
                  <a:pt x="401733" y="4221391"/>
                </a:move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404114" y="4837703"/>
                  <a:pt x="397113" y="4847214"/>
                  <a:pt x="391971" y="4857317"/>
                </a:cubicBezTo>
                <a:lnTo>
                  <a:pt x="390221" y="4863342"/>
                </a:lnTo>
                <a:lnTo>
                  <a:pt x="387469" y="4867614"/>
                </a:ln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78247" y="4957453"/>
                </a:lnTo>
                <a:lnTo>
                  <a:pt x="360964" y="4987037"/>
                </a:lnTo>
                <a:cubicBezTo>
                  <a:pt x="349725" y="5003801"/>
                  <a:pt x="335627" y="5022852"/>
                  <a:pt x="334485" y="5041521"/>
                </a:cubicBezTo>
                <a:cubicBezTo>
                  <a:pt x="333556" y="5057381"/>
                  <a:pt x="327457" y="5072411"/>
                  <a:pt x="321371" y="5087423"/>
                </a:cubicBezTo>
                <a:lnTo>
                  <a:pt x="321364" y="5087450"/>
                </a:lnTo>
                <a:lnTo>
                  <a:pt x="315482" y="5102461"/>
                </a:lnTo>
                <a:lnTo>
                  <a:pt x="308338" y="5133220"/>
                </a:lnTo>
                <a:lnTo>
                  <a:pt x="308337" y="5133224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lnTo>
                  <a:pt x="335441" y="5272804"/>
                </a:lnTo>
                <a:lnTo>
                  <a:pt x="356854" y="5308181"/>
                </a:lnTo>
                <a:lnTo>
                  <a:pt x="359935" y="5317389"/>
                </a:ln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7324" y="5520422"/>
                </a:lnTo>
                <a:lnTo>
                  <a:pt x="345722" y="5531692"/>
                </a:lnTo>
                <a:lnTo>
                  <a:pt x="345723" y="5531694"/>
                </a:ln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lnTo>
                  <a:pt x="171979" y="5883756"/>
                </a:lnTo>
                <a:lnTo>
                  <a:pt x="160957" y="5909351"/>
                </a:lnTo>
                <a:lnTo>
                  <a:pt x="154076" y="5935946"/>
                </a:lnTo>
                <a:lnTo>
                  <a:pt x="154075" y="5935949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54076" y="5935946"/>
                </a:lnTo>
                <a:lnTo>
                  <a:pt x="171979" y="5883756"/>
                </a:lnTo>
                <a:lnTo>
                  <a:pt x="171981" y="5883752"/>
                </a:ln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lnTo>
                  <a:pt x="345722" y="5531692"/>
                </a:ln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2870" y="5326163"/>
                </a:lnTo>
                <a:lnTo>
                  <a:pt x="359935" y="5317389"/>
                </a:lnTo>
                <a:lnTo>
                  <a:pt x="359341" y="5312288"/>
                </a:lnTo>
                <a:lnTo>
                  <a:pt x="356854" y="5308181"/>
                </a:lnTo>
                <a:lnTo>
                  <a:pt x="353708" y="5298775"/>
                </a:lnTo>
                <a:lnTo>
                  <a:pt x="335441" y="5272804"/>
                </a:lnTo>
                <a:lnTo>
                  <a:pt x="335437" y="5272796"/>
                </a:ln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3"/>
                </a:lnTo>
                <a:lnTo>
                  <a:pt x="308337" y="5133225"/>
                </a:lnTo>
                <a:lnTo>
                  <a:pt x="308338" y="5133220"/>
                </a:lnTo>
                <a:lnTo>
                  <a:pt x="321364" y="5087450"/>
                </a:lnTo>
                <a:lnTo>
                  <a:pt x="327270" y="5072376"/>
                </a:lnTo>
                <a:cubicBezTo>
                  <a:pt x="330949" y="5062300"/>
                  <a:pt x="333866" y="5052096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66751" y="4978393"/>
                  <a:pt x="372457" y="4970097"/>
                  <a:pt x="376968" y="4961456"/>
                </a:cubicBezTo>
                <a:lnTo>
                  <a:pt x="378247" y="4957453"/>
                </a:lnTo>
                <a:lnTo>
                  <a:pt x="381039" y="4952673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90221" y="4863342"/>
                </a:lnTo>
                <a:lnTo>
                  <a:pt x="412401" y="4828917"/>
                </a:ln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close/>
                <a:moveTo>
                  <a:pt x="405543" y="4165383"/>
                </a:move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5543" y="4165384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lnTo>
                  <a:pt x="358165" y="2903546"/>
                </a:lnTo>
                <a:lnTo>
                  <a:pt x="366071" y="2947859"/>
                </a:ln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05543" y="4165382"/>
                </a:lnTo>
                <a:lnTo>
                  <a:pt x="414887" y="4134256"/>
                </a:ln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2"/>
                </a:lnTo>
                <a:lnTo>
                  <a:pt x="366071" y="2947859"/>
                </a:lnTo>
                <a:lnTo>
                  <a:pt x="361441" y="2914328"/>
                </a:lnTo>
                <a:lnTo>
                  <a:pt x="358165" y="2903546"/>
                </a:lnTo>
                <a:lnTo>
                  <a:pt x="357138" y="2897785"/>
                </a:lnTo>
                <a:cubicBezTo>
                  <a:pt x="352391" y="2881307"/>
                  <a:pt x="346533" y="2865010"/>
                  <a:pt x="341533" y="2848793"/>
                </a:cubicBezTo>
                <a:close/>
                <a:moveTo>
                  <a:pt x="296001" y="2745352"/>
                </a:move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close/>
                <a:moveTo>
                  <a:pt x="413278" y="2445328"/>
                </a:moveTo>
                <a:lnTo>
                  <a:pt x="409472" y="2463017"/>
                </a:lnTo>
                <a:lnTo>
                  <a:pt x="409472" y="2463018"/>
                </a:lnTo>
                <a:lnTo>
                  <a:pt x="411535" y="2490551"/>
                </a:lnTo>
                <a:lnTo>
                  <a:pt x="418114" y="2518262"/>
                </a:lnTo>
                <a:lnTo>
                  <a:pt x="418115" y="2518265"/>
                </a:ln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lnTo>
                  <a:pt x="418114" y="2518262"/>
                </a:lnTo>
                <a:lnTo>
                  <a:pt x="409472" y="2463018"/>
                </a:ln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24450" y="2418154"/>
                  <a:pt x="418938" y="2426977"/>
                  <a:pt x="415303" y="2435913"/>
                </a:cubicBezTo>
                <a:lnTo>
                  <a:pt x="432404" y="2409486"/>
                </a:ln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8723" y="1459073"/>
                </a:moveTo>
                <a:lnTo>
                  <a:pt x="807941" y="1481572"/>
                </a:lnTo>
                <a:lnTo>
                  <a:pt x="798724" y="1459074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83887" y="313533"/>
                </a:move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2874276" y="2"/>
                </a:lnTo>
                <a:lnTo>
                  <a:pt x="2874276" y="0"/>
                </a:lnTo>
                <a:lnTo>
                  <a:pt x="7959505" y="0"/>
                </a:lnTo>
                <a:lnTo>
                  <a:pt x="7959505" y="6858000"/>
                </a:lnTo>
                <a:lnTo>
                  <a:pt x="4543953" y="6858000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64DEED3-BC52-4F15-8426-D33275CB0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78284" y="-1"/>
            <a:ext cx="874716" cy="6858001"/>
            <a:chOff x="7620000" y="-1"/>
            <a:chExt cx="874716" cy="685800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37D94AD-9CD7-4F7F-B13A-399B37840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F6D3FDC-6FDD-4615-B246-1FC651E95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6508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64F49AE-29E1-4F60-BBC1-E5BBC0D8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96362"/>
            <a:ext cx="4400549" cy="2158663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cs-CZ" sz="2000" b="1" dirty="0"/>
              <a:t>7</a:t>
            </a:r>
            <a:r>
              <a:rPr lang="cs-CZ" sz="2000" b="1" kern="1200" dirty="0">
                <a:latin typeface="+mj-lt"/>
                <a:ea typeface="+mj-ea"/>
                <a:cs typeface="+mj-cs"/>
              </a:rPr>
              <a:t>7</a:t>
            </a:r>
            <a:r>
              <a:rPr lang="en-US" sz="2000" b="1" kern="1200" dirty="0">
                <a:latin typeface="+mj-lt"/>
                <a:ea typeface="+mj-ea"/>
                <a:cs typeface="+mj-cs"/>
              </a:rPr>
              <a:t> STÍNIDLO NA SVĚTLO</a:t>
            </a:r>
            <a:br>
              <a:rPr lang="en-US" sz="2000" b="1" kern="1200" dirty="0"/>
            </a:br>
            <a:r>
              <a:rPr lang="en-US" sz="2000" dirty="0">
                <a:ea typeface="+mj-lt"/>
                <a:cs typeface="+mj-lt"/>
              </a:rPr>
              <a:t>ROZMĚRY: š 40cm/v 48cm</a:t>
            </a:r>
            <a:br>
              <a:rPr lang="en-US" sz="2000" dirty="0">
                <a:ea typeface="+mj-lt"/>
                <a:cs typeface="+mj-lt"/>
              </a:rPr>
            </a:br>
            <a:br>
              <a:rPr lang="en-US" sz="2000" b="1" kern="1200" dirty="0"/>
            </a:br>
            <a:endParaRPr lang="en-US" sz="2000" b="1" kern="1200" dirty="0">
              <a:latin typeface="+mj-lt"/>
            </a:endParaRPr>
          </a:p>
          <a:p>
            <a:endParaRPr lang="en-US" sz="3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Obrázek 5" descr="Obsah obrázku interiér&#10;&#10;Popis se vygeneroval automaticky.">
            <a:extLst>
              <a:ext uri="{FF2B5EF4-FFF2-40B4-BE49-F238E27FC236}">
                <a16:creationId xmlns:a16="http://schemas.microsoft.com/office/drawing/2014/main" id="{C482C086-7F29-4E95-AAC4-765E6B63EA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3" r="-1" b="10392"/>
          <a:stretch/>
        </p:blipFill>
        <p:spPr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E5D87AC-5CCC-4E1F-8B25-D3A60530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EFC8E10-A01A-44C0-92B4-4837ED6C4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329C434-C896-4DBB-9A47-D99A5EE414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604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5" descr="Obsah obrázku různé, několik, různorodost&#10;&#10;Popis se vygeneroval automaticky.">
            <a:extLst>
              <a:ext uri="{FF2B5EF4-FFF2-40B4-BE49-F238E27FC236}">
                <a16:creationId xmlns:a16="http://schemas.microsoft.com/office/drawing/2014/main" id="{814FEC07-6BCA-4CCC-BE08-127BB02B14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6" r="1" b="1"/>
          <a:stretch/>
        </p:blipFill>
        <p:spPr>
          <a:xfrm>
            <a:off x="20" y="10"/>
            <a:ext cx="12191435" cy="6857989"/>
          </a:xfrm>
          <a:prstGeom prst="rect">
            <a:avLst/>
          </a:prstGeom>
        </p:spPr>
      </p:pic>
      <p:sp>
        <p:nvSpPr>
          <p:cNvPr id="16" name="Rectangle 20">
            <a:extLst>
              <a:ext uri="{FF2B5EF4-FFF2-40B4-BE49-F238E27FC236}">
                <a16:creationId xmlns:a16="http://schemas.microsoft.com/office/drawing/2014/main" id="{117E1A5F-4E44-495B-9C48-A5314F5BAF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199"/>
            <a:ext cx="12192001" cy="4733924"/>
          </a:xfrm>
          <a:prstGeom prst="rect">
            <a:avLst/>
          </a:prstGeom>
          <a:gradFill flip="none" rotWithShape="1">
            <a:gsLst>
              <a:gs pos="41000">
                <a:srgbClr val="000000">
                  <a:alpha val="40000"/>
                </a:srgbClr>
              </a:gs>
              <a:gs pos="60000">
                <a:srgbClr val="000000">
                  <a:alpha val="4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FD6899E-2C83-4489-B1C5-37030DC92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152" y="5776717"/>
            <a:ext cx="5966848" cy="1985963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                        </a:t>
            </a:r>
            <a:r>
              <a:rPr lang="cs-CZ" sz="2000" dirty="0">
                <a:solidFill>
                  <a:srgbClr val="FFFFFF"/>
                </a:solidFill>
              </a:rPr>
              <a:t>78</a:t>
            </a:r>
            <a:r>
              <a:rPr lang="en-US" sz="2000" dirty="0">
                <a:solidFill>
                  <a:srgbClr val="FFFFFF"/>
                </a:solidFill>
              </a:rPr>
              <a:t>. OBRAZ VODNÍ DUCH 2 X 1m</a:t>
            </a:r>
            <a:br>
              <a:rPr lang="en-US" sz="2000" dirty="0"/>
            </a:br>
            <a:br>
              <a:rPr lang="en-US" sz="2000" dirty="0"/>
            </a:br>
            <a:endParaRPr lang="en-US" sz="2000" dirty="0">
              <a:solidFill>
                <a:srgbClr val="FFFFFF"/>
              </a:solidFill>
            </a:endParaRPr>
          </a:p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7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6B0479F5-59EA-43F3-BAFC-2606376EB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4EF368E-2E40-4342-AEEC-61ED6551D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204209"/>
            <a:ext cx="5905500" cy="2497343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2000" dirty="0"/>
              <a:t>5. SOŠKA DVOUHLAVÝ RULL</a:t>
            </a:r>
            <a:br>
              <a:rPr lang="en-US" sz="2000" dirty="0"/>
            </a:br>
            <a:r>
              <a:rPr lang="en-US" sz="2000" dirty="0">
                <a:ea typeface="+mj-lt"/>
                <a:cs typeface="+mj-lt"/>
              </a:rPr>
              <a:t>HMOTNOST: 3215g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ROZMĚRY: d 40cm/š 21cm/v 22cm       </a:t>
            </a:r>
            <a:br>
              <a:rPr lang="en-US" sz="2000" dirty="0">
                <a:ea typeface="+mj-lt"/>
                <a:cs typeface="+mj-lt"/>
              </a:rPr>
            </a:br>
            <a:br>
              <a:rPr lang="en-US" sz="2000" dirty="0">
                <a:ea typeface="+mj-lt"/>
                <a:cs typeface="+mj-lt"/>
              </a:rPr>
            </a:br>
            <a:endParaRPr lang="en-US" sz="2000" dirty="0"/>
          </a:p>
          <a:p>
            <a:endParaRPr lang="en-US" sz="3300"/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C94BD596-DA95-4A5B-8900-6243997CF5F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3" r="1" b="18996"/>
          <a:stretch/>
        </p:blipFill>
        <p:spPr>
          <a:xfrm>
            <a:off x="1" y="2"/>
            <a:ext cx="6000749" cy="4048201"/>
          </a:xfrm>
          <a:custGeom>
            <a:avLst/>
            <a:gdLst/>
            <a:ahLst/>
            <a:cxnLst/>
            <a:rect l="l" t="t" r="r" b="b"/>
            <a:pathLst>
              <a:path w="6000749" h="4048201">
                <a:moveTo>
                  <a:pt x="0" y="0"/>
                </a:moveTo>
                <a:lnTo>
                  <a:pt x="6000749" y="0"/>
                </a:lnTo>
                <a:lnTo>
                  <a:pt x="6000749" y="4048201"/>
                </a:lnTo>
                <a:lnTo>
                  <a:pt x="5944247" y="4045387"/>
                </a:lnTo>
                <a:cubicBezTo>
                  <a:pt x="5912733" y="4040867"/>
                  <a:pt x="5883531" y="4032761"/>
                  <a:pt x="5860259" y="4018993"/>
                </a:cubicBezTo>
                <a:cubicBezTo>
                  <a:pt x="5845522" y="4010145"/>
                  <a:pt x="5815127" y="4009004"/>
                  <a:pt x="5790563" y="4005335"/>
                </a:cubicBezTo>
                <a:cubicBezTo>
                  <a:pt x="5770110" y="4002399"/>
                  <a:pt x="5748643" y="3999987"/>
                  <a:pt x="5726340" y="3999392"/>
                </a:cubicBezTo>
                <a:cubicBezTo>
                  <a:pt x="5702558" y="3998630"/>
                  <a:pt x="5676008" y="3996376"/>
                  <a:pt x="5653401" y="4001303"/>
                </a:cubicBezTo>
                <a:cubicBezTo>
                  <a:pt x="5584839" y="4015993"/>
                  <a:pt x="5528518" y="4014398"/>
                  <a:pt x="5475787" y="3994543"/>
                </a:cubicBezTo>
                <a:cubicBezTo>
                  <a:pt x="5448461" y="3984280"/>
                  <a:pt x="5408578" y="3972789"/>
                  <a:pt x="5376427" y="3977186"/>
                </a:cubicBezTo>
                <a:cubicBezTo>
                  <a:pt x="5298173" y="3987786"/>
                  <a:pt x="5231306" y="3983731"/>
                  <a:pt x="5158711" y="3977849"/>
                </a:cubicBezTo>
                <a:cubicBezTo>
                  <a:pt x="5111928" y="3974139"/>
                  <a:pt x="5059522" y="3974442"/>
                  <a:pt x="5009625" y="3971931"/>
                </a:cubicBezTo>
                <a:cubicBezTo>
                  <a:pt x="4951287" y="3968925"/>
                  <a:pt x="4888949" y="3973666"/>
                  <a:pt x="4849941" y="3947886"/>
                </a:cubicBezTo>
                <a:cubicBezTo>
                  <a:pt x="4845543" y="3945116"/>
                  <a:pt x="4833681" y="3946241"/>
                  <a:pt x="4827520" y="3943911"/>
                </a:cubicBezTo>
                <a:cubicBezTo>
                  <a:pt x="4807945" y="3936885"/>
                  <a:pt x="4783117" y="3931364"/>
                  <a:pt x="4771814" y="3921081"/>
                </a:cubicBezTo>
                <a:cubicBezTo>
                  <a:pt x="4739115" y="3891003"/>
                  <a:pt x="4712325" y="3858949"/>
                  <a:pt x="4682399" y="3827911"/>
                </a:cubicBezTo>
                <a:cubicBezTo>
                  <a:pt x="4675987" y="3821273"/>
                  <a:pt x="4669645" y="3812548"/>
                  <a:pt x="4657971" y="3809870"/>
                </a:cubicBezTo>
                <a:cubicBezTo>
                  <a:pt x="4590588" y="3794559"/>
                  <a:pt x="4522266" y="3780327"/>
                  <a:pt x="4453288" y="3766566"/>
                </a:cubicBezTo>
                <a:cubicBezTo>
                  <a:pt x="4425551" y="3761082"/>
                  <a:pt x="4404161" y="3769423"/>
                  <a:pt x="4382131" y="3783516"/>
                </a:cubicBezTo>
                <a:cubicBezTo>
                  <a:pt x="4360738" y="3796954"/>
                  <a:pt x="4334041" y="3811525"/>
                  <a:pt x="4305858" y="3818191"/>
                </a:cubicBezTo>
                <a:cubicBezTo>
                  <a:pt x="4249453" y="3831335"/>
                  <a:pt x="4190357" y="3840900"/>
                  <a:pt x="4132173" y="3849202"/>
                </a:cubicBezTo>
                <a:cubicBezTo>
                  <a:pt x="4110399" y="3852309"/>
                  <a:pt x="4086246" y="3848957"/>
                  <a:pt x="4065132" y="3846494"/>
                </a:cubicBezTo>
                <a:cubicBezTo>
                  <a:pt x="4025130" y="3841816"/>
                  <a:pt x="3987480" y="3833214"/>
                  <a:pt x="3946286" y="3830407"/>
                </a:cubicBezTo>
                <a:cubicBezTo>
                  <a:pt x="3898481" y="3827220"/>
                  <a:pt x="3868394" y="3815462"/>
                  <a:pt x="3850960" y="3792837"/>
                </a:cubicBezTo>
                <a:cubicBezTo>
                  <a:pt x="3825028" y="3759151"/>
                  <a:pt x="3772121" y="3740642"/>
                  <a:pt x="3710981" y="3728217"/>
                </a:cubicBezTo>
                <a:cubicBezTo>
                  <a:pt x="3633314" y="3712297"/>
                  <a:pt x="3545330" y="3726172"/>
                  <a:pt x="3460521" y="3731663"/>
                </a:cubicBezTo>
                <a:cubicBezTo>
                  <a:pt x="3428049" y="3733842"/>
                  <a:pt x="3394563" y="3736542"/>
                  <a:pt x="3364418" y="3734612"/>
                </a:cubicBezTo>
                <a:cubicBezTo>
                  <a:pt x="3250133" y="3727505"/>
                  <a:pt x="3136002" y="3721509"/>
                  <a:pt x="3013997" y="3739481"/>
                </a:cubicBezTo>
                <a:cubicBezTo>
                  <a:pt x="3004006" y="3740906"/>
                  <a:pt x="2993928" y="3741779"/>
                  <a:pt x="2983805" y="3742278"/>
                </a:cubicBezTo>
                <a:cubicBezTo>
                  <a:pt x="2895979" y="3747067"/>
                  <a:pt x="2805960" y="3756890"/>
                  <a:pt x="2738094" y="3725411"/>
                </a:cubicBezTo>
                <a:cubicBezTo>
                  <a:pt x="2725615" y="3719638"/>
                  <a:pt x="2699242" y="3721135"/>
                  <a:pt x="2678828" y="3721025"/>
                </a:cubicBezTo>
                <a:cubicBezTo>
                  <a:pt x="2643514" y="3721155"/>
                  <a:pt x="2618910" y="3714659"/>
                  <a:pt x="2603910" y="3698860"/>
                </a:cubicBezTo>
                <a:cubicBezTo>
                  <a:pt x="2578519" y="3671516"/>
                  <a:pt x="2549282" y="3645289"/>
                  <a:pt x="2525978" y="3617268"/>
                </a:cubicBezTo>
                <a:cubicBezTo>
                  <a:pt x="2509762" y="3598057"/>
                  <a:pt x="2483468" y="3589913"/>
                  <a:pt x="2444032" y="3586664"/>
                </a:cubicBezTo>
                <a:cubicBezTo>
                  <a:pt x="2421927" y="3584910"/>
                  <a:pt x="2401860" y="3577011"/>
                  <a:pt x="2385112" y="3569392"/>
                </a:cubicBezTo>
                <a:cubicBezTo>
                  <a:pt x="2364860" y="3560197"/>
                  <a:pt x="2352980" y="3545842"/>
                  <a:pt x="2331129" y="3538198"/>
                </a:cubicBezTo>
                <a:cubicBezTo>
                  <a:pt x="2277762" y="3518999"/>
                  <a:pt x="2258266" y="3492136"/>
                  <a:pt x="2269566" y="3453894"/>
                </a:cubicBezTo>
                <a:cubicBezTo>
                  <a:pt x="2279659" y="3419977"/>
                  <a:pt x="2235034" y="3382914"/>
                  <a:pt x="2183419" y="3383669"/>
                </a:cubicBezTo>
                <a:cubicBezTo>
                  <a:pt x="2126349" y="3384447"/>
                  <a:pt x="2085261" y="3372185"/>
                  <a:pt x="2042813" y="3358037"/>
                </a:cubicBezTo>
                <a:cubicBezTo>
                  <a:pt x="2019099" y="3350091"/>
                  <a:pt x="1986669" y="3344900"/>
                  <a:pt x="1956288" y="3346401"/>
                </a:cubicBezTo>
                <a:cubicBezTo>
                  <a:pt x="1840886" y="3351916"/>
                  <a:pt x="1735315" y="3380383"/>
                  <a:pt x="1630190" y="3417096"/>
                </a:cubicBezTo>
                <a:cubicBezTo>
                  <a:pt x="1561494" y="3441060"/>
                  <a:pt x="1483492" y="3455965"/>
                  <a:pt x="1408608" y="3472313"/>
                </a:cubicBezTo>
                <a:cubicBezTo>
                  <a:pt x="1385284" y="3477339"/>
                  <a:pt x="1354772" y="3477918"/>
                  <a:pt x="1333449" y="3473973"/>
                </a:cubicBezTo>
                <a:cubicBezTo>
                  <a:pt x="1258677" y="3460472"/>
                  <a:pt x="1184155" y="3446180"/>
                  <a:pt x="1113854" y="3428265"/>
                </a:cubicBezTo>
                <a:cubicBezTo>
                  <a:pt x="1048427" y="3411356"/>
                  <a:pt x="977291" y="3410553"/>
                  <a:pt x="902724" y="3424024"/>
                </a:cubicBezTo>
                <a:cubicBezTo>
                  <a:pt x="848399" y="3433852"/>
                  <a:pt x="798480" y="3436253"/>
                  <a:pt x="746075" y="3436555"/>
                </a:cubicBezTo>
                <a:cubicBezTo>
                  <a:pt x="702394" y="3436745"/>
                  <a:pt x="654694" y="3439396"/>
                  <a:pt x="611517" y="3448201"/>
                </a:cubicBezTo>
                <a:cubicBezTo>
                  <a:pt x="551003" y="3460611"/>
                  <a:pt x="499904" y="3462426"/>
                  <a:pt x="448281" y="3450343"/>
                </a:cubicBezTo>
                <a:cubicBezTo>
                  <a:pt x="420771" y="3443882"/>
                  <a:pt x="386449" y="3443304"/>
                  <a:pt x="354390" y="3440702"/>
                </a:cubicBezTo>
                <a:cubicBezTo>
                  <a:pt x="305001" y="3436609"/>
                  <a:pt x="254061" y="3434435"/>
                  <a:pt x="205560" y="3428894"/>
                </a:cubicBezTo>
                <a:cubicBezTo>
                  <a:pt x="153378" y="3423121"/>
                  <a:pt x="104769" y="3411741"/>
                  <a:pt x="51784" y="3407972"/>
                </a:cubicBezTo>
                <a:lnTo>
                  <a:pt x="0" y="3398392"/>
                </a:lnTo>
                <a:close/>
              </a:path>
            </a:pathLst>
          </a:custGeom>
        </p:spPr>
      </p:pic>
      <p:pic>
        <p:nvPicPr>
          <p:cNvPr id="6" name="Obrázek 6" descr="Obsah obrázku text, interiér&#10;&#10;Popis se vygeneroval automaticky.">
            <a:extLst>
              <a:ext uri="{FF2B5EF4-FFF2-40B4-BE49-F238E27FC236}">
                <a16:creationId xmlns:a16="http://schemas.microsoft.com/office/drawing/2014/main" id="{5FA9C0BC-B2D8-4DEF-8C50-51A5B87D92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" b="1"/>
          <a:stretch/>
        </p:blipFill>
        <p:spPr>
          <a:xfrm>
            <a:off x="6191250" y="10"/>
            <a:ext cx="6000750" cy="4038328"/>
          </a:xfrm>
          <a:custGeom>
            <a:avLst/>
            <a:gdLst/>
            <a:ahLst/>
            <a:cxnLst/>
            <a:rect l="l" t="t" r="r" b="b"/>
            <a:pathLst>
              <a:path w="6000750" h="4038338">
                <a:moveTo>
                  <a:pt x="0" y="0"/>
                </a:moveTo>
                <a:lnTo>
                  <a:pt x="6000750" y="0"/>
                </a:lnTo>
                <a:lnTo>
                  <a:pt x="6000750" y="3014035"/>
                </a:lnTo>
                <a:lnTo>
                  <a:pt x="5966830" y="3028116"/>
                </a:lnTo>
                <a:cubicBezTo>
                  <a:pt x="5952443" y="3034512"/>
                  <a:pt x="5934250" y="3039750"/>
                  <a:pt x="5924081" y="3047622"/>
                </a:cubicBezTo>
                <a:cubicBezTo>
                  <a:pt x="5872250" y="3087682"/>
                  <a:pt x="5801533" y="3089841"/>
                  <a:pt x="5731624" y="3095095"/>
                </a:cubicBezTo>
                <a:cubicBezTo>
                  <a:pt x="5719354" y="3095902"/>
                  <a:pt x="5704534" y="3096694"/>
                  <a:pt x="5694549" y="3100763"/>
                </a:cubicBezTo>
                <a:cubicBezTo>
                  <a:pt x="5649454" y="3119091"/>
                  <a:pt x="5609249" y="3120675"/>
                  <a:pt x="5566282" y="3110565"/>
                </a:cubicBezTo>
                <a:cubicBezTo>
                  <a:pt x="5528993" y="3101914"/>
                  <a:pt x="5487135" y="3099578"/>
                  <a:pt x="5447800" y="3122561"/>
                </a:cubicBezTo>
                <a:cubicBezTo>
                  <a:pt x="5360376" y="3173554"/>
                  <a:pt x="5261407" y="3189562"/>
                  <a:pt x="5153053" y="3180664"/>
                </a:cubicBezTo>
                <a:cubicBezTo>
                  <a:pt x="5075663" y="3174334"/>
                  <a:pt x="5001217" y="3180991"/>
                  <a:pt x="4924781" y="3209456"/>
                </a:cubicBezTo>
                <a:cubicBezTo>
                  <a:pt x="4895391" y="3220447"/>
                  <a:pt x="4855493" y="3221608"/>
                  <a:pt x="4820364" y="3228131"/>
                </a:cubicBezTo>
                <a:cubicBezTo>
                  <a:pt x="4800480" y="3231723"/>
                  <a:pt x="4778372" y="3235065"/>
                  <a:pt x="4761902" y="3242137"/>
                </a:cubicBezTo>
                <a:cubicBezTo>
                  <a:pt x="4717897" y="3260500"/>
                  <a:pt x="4677587" y="3281733"/>
                  <a:pt x="4633202" y="3299962"/>
                </a:cubicBezTo>
                <a:cubicBezTo>
                  <a:pt x="4611860" y="3308671"/>
                  <a:pt x="4585870" y="3315400"/>
                  <a:pt x="4560907" y="3319152"/>
                </a:cubicBezTo>
                <a:cubicBezTo>
                  <a:pt x="4487147" y="3330619"/>
                  <a:pt x="4413256" y="3341162"/>
                  <a:pt x="4339486" y="3349988"/>
                </a:cubicBezTo>
                <a:cubicBezTo>
                  <a:pt x="4217749" y="3364712"/>
                  <a:pt x="4094519" y="3381727"/>
                  <a:pt x="3999196" y="3339060"/>
                </a:cubicBezTo>
                <a:cubicBezTo>
                  <a:pt x="3991419" y="3335638"/>
                  <a:pt x="3975703" y="3335236"/>
                  <a:pt x="3963458" y="3336228"/>
                </a:cubicBezTo>
                <a:cubicBezTo>
                  <a:pt x="3906915" y="3340709"/>
                  <a:pt x="3849392" y="3348538"/>
                  <a:pt x="3793244" y="3350695"/>
                </a:cubicBezTo>
                <a:cubicBezTo>
                  <a:pt x="3748320" y="3352384"/>
                  <a:pt x="3711764" y="3359110"/>
                  <a:pt x="3680534" y="3380182"/>
                </a:cubicBezTo>
                <a:cubicBezTo>
                  <a:pt x="3639690" y="3407913"/>
                  <a:pt x="3587939" y="3428136"/>
                  <a:pt x="3528420" y="3429642"/>
                </a:cubicBezTo>
                <a:cubicBezTo>
                  <a:pt x="3468933" y="3431332"/>
                  <a:pt x="3432439" y="3451266"/>
                  <a:pt x="3391383" y="3472419"/>
                </a:cubicBezTo>
                <a:cubicBezTo>
                  <a:pt x="3361528" y="3487818"/>
                  <a:pt x="3327785" y="3506605"/>
                  <a:pt x="3292964" y="3512706"/>
                </a:cubicBezTo>
                <a:cubicBezTo>
                  <a:pt x="3214060" y="3526418"/>
                  <a:pt x="3151318" y="3574267"/>
                  <a:pt x="3062201" y="3564890"/>
                </a:cubicBezTo>
                <a:cubicBezTo>
                  <a:pt x="3056279" y="3564225"/>
                  <a:pt x="3046456" y="3569403"/>
                  <a:pt x="3038377" y="3571499"/>
                </a:cubicBezTo>
                <a:cubicBezTo>
                  <a:pt x="2973700" y="3587903"/>
                  <a:pt x="2910969" y="3589865"/>
                  <a:pt x="2859478" y="3573610"/>
                </a:cubicBezTo>
                <a:cubicBezTo>
                  <a:pt x="2791993" y="3552460"/>
                  <a:pt x="2721606" y="3559482"/>
                  <a:pt x="2645189" y="3580393"/>
                </a:cubicBezTo>
                <a:cubicBezTo>
                  <a:pt x="2620649" y="3587104"/>
                  <a:pt x="2595977" y="3592890"/>
                  <a:pt x="2571005" y="3599095"/>
                </a:cubicBezTo>
                <a:cubicBezTo>
                  <a:pt x="2537264" y="3607686"/>
                  <a:pt x="2503192" y="3616514"/>
                  <a:pt x="2469455" y="3625104"/>
                </a:cubicBezTo>
                <a:cubicBezTo>
                  <a:pt x="2436782" y="3633542"/>
                  <a:pt x="2400912" y="3645078"/>
                  <a:pt x="2372944" y="3632831"/>
                </a:cubicBezTo>
                <a:cubicBezTo>
                  <a:pt x="2348857" y="3622294"/>
                  <a:pt x="2333335" y="3625831"/>
                  <a:pt x="2314679" y="3640577"/>
                </a:cubicBezTo>
                <a:cubicBezTo>
                  <a:pt x="2249913" y="3692113"/>
                  <a:pt x="2167939" y="3730244"/>
                  <a:pt x="2058974" y="3747677"/>
                </a:cubicBezTo>
                <a:cubicBezTo>
                  <a:pt x="2036537" y="3751257"/>
                  <a:pt x="2014061" y="3757106"/>
                  <a:pt x="1992327" y="3763040"/>
                </a:cubicBezTo>
                <a:cubicBezTo>
                  <a:pt x="1978998" y="3766641"/>
                  <a:pt x="1962841" y="3770835"/>
                  <a:pt x="1955347" y="3777003"/>
                </a:cubicBezTo>
                <a:cubicBezTo>
                  <a:pt x="1896888" y="3824240"/>
                  <a:pt x="1821061" y="3862060"/>
                  <a:pt x="1737354" y="3895718"/>
                </a:cubicBezTo>
                <a:cubicBezTo>
                  <a:pt x="1707383" y="3907735"/>
                  <a:pt x="1675266" y="3920058"/>
                  <a:pt x="1642029" y="3927066"/>
                </a:cubicBezTo>
                <a:cubicBezTo>
                  <a:pt x="1607367" y="3934277"/>
                  <a:pt x="1570070" y="3935822"/>
                  <a:pt x="1534084" y="3938879"/>
                </a:cubicBezTo>
                <a:cubicBezTo>
                  <a:pt x="1512864" y="3940775"/>
                  <a:pt x="1488617" y="3944422"/>
                  <a:pt x="1471073" y="3941450"/>
                </a:cubicBezTo>
                <a:cubicBezTo>
                  <a:pt x="1415484" y="3932199"/>
                  <a:pt x="1361493" y="3921398"/>
                  <a:pt x="1309076" y="3908861"/>
                </a:cubicBezTo>
                <a:cubicBezTo>
                  <a:pt x="1264195" y="3898081"/>
                  <a:pt x="1255284" y="3896899"/>
                  <a:pt x="1221530" y="3923241"/>
                </a:cubicBezTo>
                <a:cubicBezTo>
                  <a:pt x="1186779" y="3950290"/>
                  <a:pt x="1141270" y="3968301"/>
                  <a:pt x="1089816" y="3980362"/>
                </a:cubicBezTo>
                <a:cubicBezTo>
                  <a:pt x="1008387" y="3999344"/>
                  <a:pt x="926086" y="4017317"/>
                  <a:pt x="843417" y="4032700"/>
                </a:cubicBezTo>
                <a:cubicBezTo>
                  <a:pt x="768546" y="4046592"/>
                  <a:pt x="730065" y="4034711"/>
                  <a:pt x="709553" y="3998175"/>
                </a:cubicBezTo>
                <a:cubicBezTo>
                  <a:pt x="697923" y="3977931"/>
                  <a:pt x="683529" y="3956192"/>
                  <a:pt x="637024" y="3956976"/>
                </a:cubicBezTo>
                <a:cubicBezTo>
                  <a:pt x="561096" y="3958367"/>
                  <a:pt x="483055" y="3965348"/>
                  <a:pt x="439818" y="3925257"/>
                </a:cubicBezTo>
                <a:cubicBezTo>
                  <a:pt x="420898" y="3938151"/>
                  <a:pt x="409248" y="3945856"/>
                  <a:pt x="397954" y="3953509"/>
                </a:cubicBezTo>
                <a:cubicBezTo>
                  <a:pt x="366752" y="3974766"/>
                  <a:pt x="298150" y="3991730"/>
                  <a:pt x="260774" y="3982524"/>
                </a:cubicBezTo>
                <a:cubicBezTo>
                  <a:pt x="205702" y="3969233"/>
                  <a:pt x="158421" y="3979944"/>
                  <a:pt x="110748" y="4003173"/>
                </a:cubicBezTo>
                <a:cubicBezTo>
                  <a:pt x="90816" y="4012815"/>
                  <a:pt x="69989" y="4020495"/>
                  <a:pt x="48615" y="4026612"/>
                </a:cubicBezTo>
                <a:lnTo>
                  <a:pt x="0" y="4037066"/>
                </a:lnTo>
                <a:close/>
              </a:path>
            </a:pathLst>
          </a:custGeom>
        </p:spPr>
      </p:pic>
      <p:sp>
        <p:nvSpPr>
          <p:cNvPr id="9" name="Freeform: Shape 12">
            <a:extLst>
              <a:ext uri="{FF2B5EF4-FFF2-40B4-BE49-F238E27FC236}">
                <a16:creationId xmlns:a16="http://schemas.microsoft.com/office/drawing/2014/main" id="{71811820-403F-4D93-B710-D7F182DEC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14">
            <a:extLst>
              <a:ext uri="{FF2B5EF4-FFF2-40B4-BE49-F238E27FC236}">
                <a16:creationId xmlns:a16="http://schemas.microsoft.com/office/drawing/2014/main" id="{E1A8673D-5FEF-402F-8864-988FBAF8C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blipFill dpi="0" rotWithShape="1">
            <a:blip r:embed="rId4">
              <a:alphaModFix amt="5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77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5" descr="Obsah obrázku text&#10;&#10;Popis se vygeneroval automaticky.">
            <a:extLst>
              <a:ext uri="{FF2B5EF4-FFF2-40B4-BE49-F238E27FC236}">
                <a16:creationId xmlns:a16="http://schemas.microsoft.com/office/drawing/2014/main" id="{7329A070-4C5F-4A8C-8DB1-A4ABAD1976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3" r="1" b="13264"/>
          <a:stretch/>
        </p:blipFill>
        <p:spPr>
          <a:xfrm>
            <a:off x="20" y="10"/>
            <a:ext cx="12191435" cy="685798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5761B15-C433-40FE-BB67-ECF17E50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47974"/>
            <a:ext cx="12192001" cy="3608431"/>
          </a:xfrm>
          <a:prstGeom prst="rect">
            <a:avLst/>
          </a:prstGeom>
          <a:gradFill flip="none" rotWithShape="1">
            <a:gsLst>
              <a:gs pos="41000">
                <a:srgbClr val="000000">
                  <a:alpha val="40000"/>
                </a:srgbClr>
              </a:gs>
              <a:gs pos="60000">
                <a:srgbClr val="000000">
                  <a:alpha val="4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C7E542-39C5-447A-A8C3-4128654F3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423" y="5309746"/>
            <a:ext cx="9208577" cy="1985963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/>
            <a:endParaRPr lang="en-US" sz="3200" dirty="0">
              <a:solidFill>
                <a:srgbClr val="FFFFFF"/>
              </a:solidFill>
            </a:endParaRPr>
          </a:p>
          <a:p>
            <a:pPr algn="ctr"/>
            <a:r>
              <a:rPr lang="en-US" sz="2000" dirty="0">
                <a:solidFill>
                  <a:srgbClr val="FFFFFF"/>
                </a:solidFill>
              </a:rPr>
              <a:t>                                                </a:t>
            </a:r>
            <a:r>
              <a:rPr lang="cs-CZ" sz="2000" dirty="0">
                <a:solidFill>
                  <a:srgbClr val="FFFFFF"/>
                </a:solidFill>
              </a:rPr>
              <a:t>79</a:t>
            </a:r>
            <a:r>
              <a:rPr lang="en-US" sz="2000" dirty="0">
                <a:solidFill>
                  <a:srgbClr val="FFFFFF"/>
                </a:solidFill>
              </a:rPr>
              <a:t>. OBRAZ POCTA MISTRU GEIGEROVI   2 X 1m</a:t>
            </a:r>
            <a:br>
              <a:rPr lang="en-US" sz="2000" dirty="0"/>
            </a:br>
            <a:br>
              <a:rPr lang="en-US" sz="2000" dirty="0"/>
            </a:br>
            <a:endParaRPr lang="en-US" sz="2000" dirty="0">
              <a:solidFill>
                <a:srgbClr val="FFFFFF"/>
              </a:solidFill>
            </a:endParaRPr>
          </a:p>
          <a:p>
            <a:pPr algn="ctr"/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3" name="Obrázek 3">
            <a:extLst>
              <a:ext uri="{FF2B5EF4-FFF2-40B4-BE49-F238E27FC236}">
                <a16:creationId xmlns:a16="http://schemas.microsoft.com/office/drawing/2014/main" id="{8421219E-6EB8-403F-8581-1A95F57A40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171" y="58711"/>
            <a:ext cx="1668905" cy="166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5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5" descr="Obsah obrázku text, interiér, kov, modrá&#10;&#10;Popis se vygeneroval automaticky.">
            <a:extLst>
              <a:ext uri="{FF2B5EF4-FFF2-40B4-BE49-F238E27FC236}">
                <a16:creationId xmlns:a16="http://schemas.microsoft.com/office/drawing/2014/main" id="{D66839FD-FA81-4BF0-9ED5-77387C2F10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6" r="1" b="1"/>
          <a:stretch/>
        </p:blipFill>
        <p:spPr>
          <a:xfrm>
            <a:off x="20" y="10"/>
            <a:ext cx="12191435" cy="68579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5761B15-C433-40FE-BB67-ECF17E50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47974"/>
            <a:ext cx="12192001" cy="3608431"/>
          </a:xfrm>
          <a:prstGeom prst="rect">
            <a:avLst/>
          </a:prstGeom>
          <a:gradFill flip="none" rotWithShape="1">
            <a:gsLst>
              <a:gs pos="41000">
                <a:srgbClr val="000000">
                  <a:alpha val="40000"/>
                </a:srgbClr>
              </a:gs>
              <a:gs pos="60000">
                <a:srgbClr val="000000">
                  <a:alpha val="4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9B2AB8-E958-431E-AD59-0B9920174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320798"/>
            <a:ext cx="11287932" cy="3458301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                                                              </a:t>
            </a:r>
            <a:r>
              <a:rPr lang="cs-CZ" sz="2000" dirty="0">
                <a:solidFill>
                  <a:srgbClr val="FFFFFF"/>
                </a:solidFill>
              </a:rPr>
              <a:t>80</a:t>
            </a:r>
            <a:r>
              <a:rPr lang="en-US" sz="2000" dirty="0">
                <a:solidFill>
                  <a:srgbClr val="FFFFFF"/>
                </a:solidFill>
              </a:rPr>
              <a:t>. OBRAZ VZPOMÍNKA NA CAFE DE LA OSTRAVA  2 X 1m​</a:t>
            </a:r>
            <a:br>
              <a:rPr lang="en-US" sz="2000" dirty="0"/>
            </a:br>
            <a:br>
              <a:rPr lang="en-US" sz="2000" dirty="0"/>
            </a:b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1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ABC8257-E3DD-4AB4-9FF6-81D03BB39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838200"/>
            <a:ext cx="3810001" cy="1949449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2000" kern="1200" dirty="0">
                <a:latin typeface="+mj-lt"/>
                <a:ea typeface="+mj-ea"/>
                <a:cs typeface="+mj-cs"/>
              </a:rPr>
              <a:t>8</a:t>
            </a:r>
            <a:r>
              <a:rPr lang="cs-CZ" sz="2000" kern="1200" dirty="0">
                <a:latin typeface="+mj-lt"/>
                <a:ea typeface="+mj-ea"/>
                <a:cs typeface="+mj-cs"/>
              </a:rPr>
              <a:t>1</a:t>
            </a:r>
            <a:r>
              <a:rPr lang="en-US" sz="2000" kern="1200" dirty="0">
                <a:latin typeface="+mj-lt"/>
                <a:ea typeface="+mj-ea"/>
                <a:cs typeface="+mj-cs"/>
              </a:rPr>
              <a:t>. OBRAZ</a:t>
            </a:r>
            <a:r>
              <a:rPr lang="en-US" sz="2000" dirty="0"/>
              <a:t> </a:t>
            </a:r>
            <a:br>
              <a:rPr lang="en-US" sz="2000" kern="1200" dirty="0"/>
            </a:br>
            <a:r>
              <a:rPr lang="en-US" sz="2000" dirty="0">
                <a:ea typeface="+mj-lt"/>
                <a:cs typeface="+mj-lt"/>
              </a:rPr>
              <a:t>ROZMĚRY: š 74cm/v 89cm</a:t>
            </a:r>
            <a:br>
              <a:rPr lang="en-US" sz="2000" kern="1200" dirty="0"/>
            </a:br>
            <a:br>
              <a:rPr lang="en-US" sz="2000" dirty="0"/>
            </a:br>
            <a:endParaRPr lang="en-US" sz="2000" kern="1200" dirty="0">
              <a:latin typeface="+mj-lt"/>
            </a:endParaRPr>
          </a:p>
          <a:p>
            <a:endParaRPr lang="en-US" sz="4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Obrázek 5" descr="Obsah obrázku text, modrá, několik&#10;&#10;Popis se vygeneroval automaticky.">
            <a:extLst>
              <a:ext uri="{FF2B5EF4-FFF2-40B4-BE49-F238E27FC236}">
                <a16:creationId xmlns:a16="http://schemas.microsoft.com/office/drawing/2014/main" id="{F5F5D747-1450-4BAC-88B1-E590977BD7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0" r="6509" b="-2"/>
          <a:stretch/>
        </p:blipFill>
        <p:spPr>
          <a:xfrm>
            <a:off x="5334476" y="762001"/>
            <a:ext cx="6095524" cy="4707593"/>
          </a:xfrm>
          <a:custGeom>
            <a:avLst/>
            <a:gdLst/>
            <a:ahLst/>
            <a:cxnLst/>
            <a:rect l="l" t="t" r="r" b="b"/>
            <a:pathLst>
              <a:path w="6095524" h="4707593">
                <a:moveTo>
                  <a:pt x="0" y="0"/>
                </a:moveTo>
                <a:lnTo>
                  <a:pt x="6095524" y="0"/>
                </a:lnTo>
                <a:lnTo>
                  <a:pt x="6095524" y="3296937"/>
                </a:lnTo>
                <a:lnTo>
                  <a:pt x="6095524" y="3518571"/>
                </a:lnTo>
                <a:lnTo>
                  <a:pt x="6061052" y="3534000"/>
                </a:lnTo>
                <a:cubicBezTo>
                  <a:pt x="6054332" y="3536785"/>
                  <a:pt x="6046938" y="3538321"/>
                  <a:pt x="6040890" y="3542065"/>
                </a:cubicBezTo>
                <a:cubicBezTo>
                  <a:pt x="6013044" y="3559156"/>
                  <a:pt x="5986064" y="3577591"/>
                  <a:pt x="5957836" y="3594010"/>
                </a:cubicBezTo>
                <a:cubicBezTo>
                  <a:pt x="5928744" y="3611004"/>
                  <a:pt x="5902724" y="3631071"/>
                  <a:pt x="5882656" y="3658244"/>
                </a:cubicBezTo>
                <a:cubicBezTo>
                  <a:pt x="5864029" y="3683496"/>
                  <a:pt x="5845978" y="3709131"/>
                  <a:pt x="5827448" y="3734479"/>
                </a:cubicBezTo>
                <a:cubicBezTo>
                  <a:pt x="5822743" y="3740912"/>
                  <a:pt x="5818422" y="3748498"/>
                  <a:pt x="5811989" y="3752627"/>
                </a:cubicBezTo>
                <a:cubicBezTo>
                  <a:pt x="5798643" y="3761268"/>
                  <a:pt x="5784048" y="3768277"/>
                  <a:pt x="5769742" y="3775382"/>
                </a:cubicBezTo>
                <a:cubicBezTo>
                  <a:pt x="5757452" y="3781431"/>
                  <a:pt x="5744394" y="3785943"/>
                  <a:pt x="5732393" y="3792472"/>
                </a:cubicBezTo>
                <a:cubicBezTo>
                  <a:pt x="5722792" y="3797658"/>
                  <a:pt x="5714246" y="3804859"/>
                  <a:pt x="5705316" y="3811388"/>
                </a:cubicBezTo>
                <a:cubicBezTo>
                  <a:pt x="5697539" y="3817052"/>
                  <a:pt x="5688994" y="3821949"/>
                  <a:pt x="5682465" y="3828767"/>
                </a:cubicBezTo>
                <a:cubicBezTo>
                  <a:pt x="5666526" y="3845281"/>
                  <a:pt x="5650491" y="3861508"/>
                  <a:pt x="5630712" y="3873702"/>
                </a:cubicBezTo>
                <a:cubicBezTo>
                  <a:pt x="5611221" y="3885799"/>
                  <a:pt x="5592786" y="3899338"/>
                  <a:pt x="5573392" y="3911628"/>
                </a:cubicBezTo>
                <a:cubicBezTo>
                  <a:pt x="5554380" y="3923630"/>
                  <a:pt x="5537194" y="3936783"/>
                  <a:pt x="5527304" y="3958099"/>
                </a:cubicBezTo>
                <a:cubicBezTo>
                  <a:pt x="5522888" y="3967508"/>
                  <a:pt x="5516646" y="3977782"/>
                  <a:pt x="5508293" y="3983255"/>
                </a:cubicBezTo>
                <a:cubicBezTo>
                  <a:pt x="5496387" y="3991032"/>
                  <a:pt x="5481313" y="3993817"/>
                  <a:pt x="5468350" y="4000442"/>
                </a:cubicBezTo>
                <a:cubicBezTo>
                  <a:pt x="5453084" y="4008219"/>
                  <a:pt x="5435418" y="4014940"/>
                  <a:pt x="5425048" y="4027326"/>
                </a:cubicBezTo>
                <a:cubicBezTo>
                  <a:pt x="5415830" y="4038368"/>
                  <a:pt x="5406517" y="4047009"/>
                  <a:pt x="5394322" y="4054018"/>
                </a:cubicBezTo>
                <a:cubicBezTo>
                  <a:pt x="5385778" y="4058915"/>
                  <a:pt x="5379441" y="4067844"/>
                  <a:pt x="5370608" y="4071877"/>
                </a:cubicBezTo>
                <a:cubicBezTo>
                  <a:pt x="5358990" y="4077254"/>
                  <a:pt x="5347276" y="4081479"/>
                  <a:pt x="5337098" y="4089832"/>
                </a:cubicBezTo>
                <a:cubicBezTo>
                  <a:pt x="5326536" y="4098473"/>
                  <a:pt x="5314535" y="4105290"/>
                  <a:pt x="5303493" y="4113356"/>
                </a:cubicBezTo>
                <a:cubicBezTo>
                  <a:pt x="5297636" y="4117676"/>
                  <a:pt x="5292835" y="4123341"/>
                  <a:pt x="5287171" y="4127854"/>
                </a:cubicBezTo>
                <a:cubicBezTo>
                  <a:pt x="5276801" y="4136111"/>
                  <a:pt x="5266239" y="4144176"/>
                  <a:pt x="5255581" y="4151953"/>
                </a:cubicBezTo>
                <a:cubicBezTo>
                  <a:pt x="5244924" y="4159731"/>
                  <a:pt x="5234746" y="4168756"/>
                  <a:pt x="5223032" y="4174421"/>
                </a:cubicBezTo>
                <a:cubicBezTo>
                  <a:pt x="5203062" y="4184023"/>
                  <a:pt x="5181266" y="4189784"/>
                  <a:pt x="5161870" y="4200153"/>
                </a:cubicBezTo>
                <a:cubicBezTo>
                  <a:pt x="5142188" y="4210714"/>
                  <a:pt x="5123656" y="4223965"/>
                  <a:pt x="5106182" y="4237983"/>
                </a:cubicBezTo>
                <a:cubicBezTo>
                  <a:pt x="5092356" y="4249025"/>
                  <a:pt x="5079394" y="4259971"/>
                  <a:pt x="5062014" y="4265635"/>
                </a:cubicBezTo>
                <a:cubicBezTo>
                  <a:pt x="5052317" y="4268804"/>
                  <a:pt x="5042140" y="4275717"/>
                  <a:pt x="5036282" y="4283783"/>
                </a:cubicBezTo>
                <a:cubicBezTo>
                  <a:pt x="5023608" y="4301353"/>
                  <a:pt x="5007382" y="4313739"/>
                  <a:pt x="4989043" y="4324301"/>
                </a:cubicBezTo>
                <a:cubicBezTo>
                  <a:pt x="4964559" y="4338511"/>
                  <a:pt x="4940363" y="4353009"/>
                  <a:pt x="4915783" y="4366931"/>
                </a:cubicBezTo>
                <a:cubicBezTo>
                  <a:pt x="4901286" y="4375189"/>
                  <a:pt x="4886884" y="4383926"/>
                  <a:pt x="4871520" y="4389975"/>
                </a:cubicBezTo>
                <a:cubicBezTo>
                  <a:pt x="4840124" y="4402457"/>
                  <a:pt x="4807959" y="4413114"/>
                  <a:pt x="4776274" y="4424733"/>
                </a:cubicBezTo>
                <a:cubicBezTo>
                  <a:pt x="4765904" y="4428477"/>
                  <a:pt x="4756110" y="4433854"/>
                  <a:pt x="4745548" y="4437119"/>
                </a:cubicBezTo>
                <a:cubicBezTo>
                  <a:pt x="4734122" y="4440671"/>
                  <a:pt x="4721834" y="4441727"/>
                  <a:pt x="4710408" y="4445280"/>
                </a:cubicBezTo>
                <a:cubicBezTo>
                  <a:pt x="4691396" y="4451136"/>
                  <a:pt x="4672961" y="4458626"/>
                  <a:pt x="4653950" y="4464579"/>
                </a:cubicBezTo>
                <a:cubicBezTo>
                  <a:pt x="4617272" y="4476005"/>
                  <a:pt x="4580498" y="4486951"/>
                  <a:pt x="4543725" y="4497800"/>
                </a:cubicBezTo>
                <a:cubicBezTo>
                  <a:pt x="4535852" y="4500105"/>
                  <a:pt x="4527306" y="4500393"/>
                  <a:pt x="4519530" y="4502889"/>
                </a:cubicBezTo>
                <a:cubicBezTo>
                  <a:pt x="4498886" y="4509610"/>
                  <a:pt x="4478338" y="4516907"/>
                  <a:pt x="4457887" y="4524300"/>
                </a:cubicBezTo>
                <a:cubicBezTo>
                  <a:pt x="4445502" y="4528813"/>
                  <a:pt x="4433403" y="4534382"/>
                  <a:pt x="4420922" y="4538702"/>
                </a:cubicBezTo>
                <a:cubicBezTo>
                  <a:pt x="4410936" y="4542159"/>
                  <a:pt x="4400662" y="4544847"/>
                  <a:pt x="4390292" y="4546960"/>
                </a:cubicBezTo>
                <a:cubicBezTo>
                  <a:pt x="4381363" y="4548785"/>
                  <a:pt x="4372050" y="4548592"/>
                  <a:pt x="4363216" y="4550801"/>
                </a:cubicBezTo>
                <a:cubicBezTo>
                  <a:pt x="4339308" y="4556753"/>
                  <a:pt x="4315689" y="4563475"/>
                  <a:pt x="4291973" y="4569811"/>
                </a:cubicBezTo>
                <a:cubicBezTo>
                  <a:pt x="4282468" y="4572308"/>
                  <a:pt x="4272770" y="4574133"/>
                  <a:pt x="4263552" y="4577301"/>
                </a:cubicBezTo>
                <a:cubicBezTo>
                  <a:pt x="4238876" y="4585654"/>
                  <a:pt x="4214585" y="4595159"/>
                  <a:pt x="4189813" y="4603033"/>
                </a:cubicBezTo>
                <a:cubicBezTo>
                  <a:pt x="4169266" y="4609562"/>
                  <a:pt x="4148142" y="4614266"/>
                  <a:pt x="4127306" y="4620027"/>
                </a:cubicBezTo>
                <a:cubicBezTo>
                  <a:pt x="4118473" y="4622524"/>
                  <a:pt x="4110024" y="4626077"/>
                  <a:pt x="4101192" y="4628188"/>
                </a:cubicBezTo>
                <a:cubicBezTo>
                  <a:pt x="4081412" y="4632990"/>
                  <a:pt x="4061345" y="4637022"/>
                  <a:pt x="4041470" y="4641823"/>
                </a:cubicBezTo>
                <a:cubicBezTo>
                  <a:pt x="4030139" y="4644607"/>
                  <a:pt x="4019194" y="4649600"/>
                  <a:pt x="4007672" y="4651425"/>
                </a:cubicBezTo>
                <a:cubicBezTo>
                  <a:pt x="3980308" y="4655745"/>
                  <a:pt x="3952752" y="4658817"/>
                  <a:pt x="3925195" y="4662274"/>
                </a:cubicBezTo>
                <a:cubicBezTo>
                  <a:pt x="3896776" y="4665826"/>
                  <a:pt x="3868451" y="4669571"/>
                  <a:pt x="3840029" y="4672739"/>
                </a:cubicBezTo>
                <a:cubicBezTo>
                  <a:pt x="3824475" y="4674372"/>
                  <a:pt x="3808824" y="4674660"/>
                  <a:pt x="3793270" y="4676196"/>
                </a:cubicBezTo>
                <a:cubicBezTo>
                  <a:pt x="3779636" y="4677541"/>
                  <a:pt x="3766098" y="4680037"/>
                  <a:pt x="3752464" y="4681670"/>
                </a:cubicBezTo>
                <a:cubicBezTo>
                  <a:pt x="3740654" y="4683013"/>
                  <a:pt x="3728748" y="4683781"/>
                  <a:pt x="3716938" y="4685126"/>
                </a:cubicBezTo>
                <a:cubicBezTo>
                  <a:pt x="3698024" y="4687334"/>
                  <a:pt x="3679204" y="4689831"/>
                  <a:pt x="3660386" y="4692135"/>
                </a:cubicBezTo>
                <a:cubicBezTo>
                  <a:pt x="3652513" y="4692999"/>
                  <a:pt x="3644255" y="4695399"/>
                  <a:pt x="3636862" y="4693960"/>
                </a:cubicBezTo>
                <a:cubicBezTo>
                  <a:pt x="3618235" y="4690310"/>
                  <a:pt x="3599896" y="4691367"/>
                  <a:pt x="3581365" y="4693863"/>
                </a:cubicBezTo>
                <a:cubicBezTo>
                  <a:pt x="3575028" y="4694728"/>
                  <a:pt x="3568211" y="4694535"/>
                  <a:pt x="3562066" y="4692903"/>
                </a:cubicBezTo>
                <a:cubicBezTo>
                  <a:pt x="3549488" y="4689638"/>
                  <a:pt x="3537294" y="4685029"/>
                  <a:pt x="3524908" y="4680997"/>
                </a:cubicBezTo>
                <a:cubicBezTo>
                  <a:pt x="3523563" y="4680517"/>
                  <a:pt x="3521931" y="4680421"/>
                  <a:pt x="3520492" y="4680133"/>
                </a:cubicBezTo>
                <a:cubicBezTo>
                  <a:pt x="3512330" y="4678500"/>
                  <a:pt x="3504266" y="4676868"/>
                  <a:pt x="3496103" y="4675428"/>
                </a:cubicBezTo>
                <a:cubicBezTo>
                  <a:pt x="3491687" y="4674660"/>
                  <a:pt x="3487174" y="4674564"/>
                  <a:pt x="3482757" y="4673892"/>
                </a:cubicBezTo>
                <a:cubicBezTo>
                  <a:pt x="3465667" y="4671203"/>
                  <a:pt x="3446848" y="4675716"/>
                  <a:pt x="3432061" y="4664099"/>
                </a:cubicBezTo>
                <a:cubicBezTo>
                  <a:pt x="3422460" y="4656609"/>
                  <a:pt x="3413146" y="4658338"/>
                  <a:pt x="3402873" y="4659490"/>
                </a:cubicBezTo>
                <a:cubicBezTo>
                  <a:pt x="3395096" y="4660354"/>
                  <a:pt x="3387126" y="4660065"/>
                  <a:pt x="3379253" y="4660162"/>
                </a:cubicBezTo>
                <a:cubicBezTo>
                  <a:pt x="3365427" y="4660449"/>
                  <a:pt x="3351601" y="4660546"/>
                  <a:pt x="3337774" y="4661026"/>
                </a:cubicBezTo>
                <a:cubicBezTo>
                  <a:pt x="3333357" y="4661218"/>
                  <a:pt x="3328846" y="4663619"/>
                  <a:pt x="3324524" y="4663235"/>
                </a:cubicBezTo>
                <a:cubicBezTo>
                  <a:pt x="3304553" y="4661410"/>
                  <a:pt x="3284582" y="4658529"/>
                  <a:pt x="3264610" y="4656897"/>
                </a:cubicBezTo>
                <a:cubicBezTo>
                  <a:pt x="3253281" y="4655938"/>
                  <a:pt x="3241663" y="4657761"/>
                  <a:pt x="3230429" y="4656417"/>
                </a:cubicBezTo>
                <a:cubicBezTo>
                  <a:pt x="3217468" y="4654881"/>
                  <a:pt x="3204794" y="4650945"/>
                  <a:pt x="3191927" y="4648544"/>
                </a:cubicBezTo>
                <a:cubicBezTo>
                  <a:pt x="3188375" y="4647872"/>
                  <a:pt x="3184438" y="4648736"/>
                  <a:pt x="3180694" y="4648928"/>
                </a:cubicBezTo>
                <a:cubicBezTo>
                  <a:pt x="3176469" y="4649120"/>
                  <a:pt x="3172340" y="4649504"/>
                  <a:pt x="3168116" y="4649600"/>
                </a:cubicBezTo>
                <a:cubicBezTo>
                  <a:pt x="3155249" y="4649793"/>
                  <a:pt x="3142384" y="4649504"/>
                  <a:pt x="3129517" y="4650177"/>
                </a:cubicBezTo>
                <a:cubicBezTo>
                  <a:pt x="3121644" y="4650561"/>
                  <a:pt x="3113388" y="4654497"/>
                  <a:pt x="3106089" y="4653057"/>
                </a:cubicBezTo>
                <a:cubicBezTo>
                  <a:pt x="3091208" y="4650272"/>
                  <a:pt x="3076325" y="4656513"/>
                  <a:pt x="3061444" y="4651329"/>
                </a:cubicBezTo>
                <a:cubicBezTo>
                  <a:pt x="3056834" y="4649793"/>
                  <a:pt x="3050497" y="4653633"/>
                  <a:pt x="3044928" y="4653825"/>
                </a:cubicBezTo>
                <a:cubicBezTo>
                  <a:pt x="3031006" y="4654305"/>
                  <a:pt x="3017084" y="4654209"/>
                  <a:pt x="3003162" y="4654113"/>
                </a:cubicBezTo>
                <a:cubicBezTo>
                  <a:pt x="2990680" y="4654017"/>
                  <a:pt x="2977717" y="4655361"/>
                  <a:pt x="2965716" y="4652673"/>
                </a:cubicBezTo>
                <a:cubicBezTo>
                  <a:pt x="2953137" y="4649793"/>
                  <a:pt x="2941808" y="4650177"/>
                  <a:pt x="2929614" y="4653441"/>
                </a:cubicBezTo>
                <a:cubicBezTo>
                  <a:pt x="2921260" y="4655649"/>
                  <a:pt x="2912427" y="4655938"/>
                  <a:pt x="2903786" y="4656609"/>
                </a:cubicBezTo>
                <a:cubicBezTo>
                  <a:pt x="2894473" y="4657377"/>
                  <a:pt x="2884199" y="4655361"/>
                  <a:pt x="2875750" y="4658529"/>
                </a:cubicBezTo>
                <a:cubicBezTo>
                  <a:pt x="2850593" y="4667939"/>
                  <a:pt x="2824765" y="4669955"/>
                  <a:pt x="2798458" y="4669955"/>
                </a:cubicBezTo>
                <a:cubicBezTo>
                  <a:pt x="2793656" y="4669955"/>
                  <a:pt x="2788759" y="4668612"/>
                  <a:pt x="2784152" y="4667171"/>
                </a:cubicBezTo>
                <a:cubicBezTo>
                  <a:pt x="2757266" y="4658529"/>
                  <a:pt x="2730286" y="4659297"/>
                  <a:pt x="2702922" y="4664578"/>
                </a:cubicBezTo>
                <a:cubicBezTo>
                  <a:pt x="2697257" y="4665731"/>
                  <a:pt x="2690921" y="4665923"/>
                  <a:pt x="2685256" y="4664771"/>
                </a:cubicBezTo>
                <a:cubicBezTo>
                  <a:pt x="2669317" y="4661410"/>
                  <a:pt x="2653858" y="4655841"/>
                  <a:pt x="2637824" y="4653441"/>
                </a:cubicBezTo>
                <a:cubicBezTo>
                  <a:pt x="2611324" y="4649504"/>
                  <a:pt x="2588377" y="4662754"/>
                  <a:pt x="2564661" y="4671396"/>
                </a:cubicBezTo>
                <a:cubicBezTo>
                  <a:pt x="2542097" y="4679557"/>
                  <a:pt x="2522894" y="4697992"/>
                  <a:pt x="2496201" y="4693863"/>
                </a:cubicBezTo>
                <a:cubicBezTo>
                  <a:pt x="2493514" y="4693479"/>
                  <a:pt x="2490537" y="4696071"/>
                  <a:pt x="2487560" y="4696744"/>
                </a:cubicBezTo>
                <a:cubicBezTo>
                  <a:pt x="2479399" y="4698568"/>
                  <a:pt x="2471238" y="4700776"/>
                  <a:pt x="2462980" y="4701641"/>
                </a:cubicBezTo>
                <a:cubicBezTo>
                  <a:pt x="2452899" y="4702793"/>
                  <a:pt x="2442625" y="4702409"/>
                  <a:pt x="2432544" y="4703369"/>
                </a:cubicBezTo>
                <a:cubicBezTo>
                  <a:pt x="2419581" y="4704521"/>
                  <a:pt x="2406812" y="4707593"/>
                  <a:pt x="2393945" y="4707593"/>
                </a:cubicBezTo>
                <a:cubicBezTo>
                  <a:pt x="2383575" y="4707593"/>
                  <a:pt x="2373302" y="4704041"/>
                  <a:pt x="2363029" y="4702312"/>
                </a:cubicBezTo>
                <a:cubicBezTo>
                  <a:pt x="2348530" y="4699912"/>
                  <a:pt x="2332591" y="4700584"/>
                  <a:pt x="2319821" y="4694439"/>
                </a:cubicBezTo>
                <a:cubicBezTo>
                  <a:pt x="2306188" y="4687910"/>
                  <a:pt x="2293225" y="4684934"/>
                  <a:pt x="2279111" y="4686950"/>
                </a:cubicBezTo>
                <a:cubicBezTo>
                  <a:pt x="2274406" y="4687622"/>
                  <a:pt x="2268357" y="4691655"/>
                  <a:pt x="2266245" y="4695783"/>
                </a:cubicBezTo>
                <a:cubicBezTo>
                  <a:pt x="2261540" y="4705001"/>
                  <a:pt x="2255108" y="4706634"/>
                  <a:pt x="2246370" y="4703464"/>
                </a:cubicBezTo>
                <a:cubicBezTo>
                  <a:pt x="2238785" y="4700776"/>
                  <a:pt x="2229471" y="4699432"/>
                  <a:pt x="2224287" y="4694247"/>
                </a:cubicBezTo>
                <a:cubicBezTo>
                  <a:pt x="2209596" y="4679557"/>
                  <a:pt x="2190873" y="4679077"/>
                  <a:pt x="2172630" y="4675141"/>
                </a:cubicBezTo>
                <a:cubicBezTo>
                  <a:pt x="2161494" y="4672739"/>
                  <a:pt x="2151123" y="4672644"/>
                  <a:pt x="2139985" y="4674276"/>
                </a:cubicBezTo>
                <a:cubicBezTo>
                  <a:pt x="2115790" y="4677925"/>
                  <a:pt x="2092266" y="4672739"/>
                  <a:pt x="2069030" y="4666115"/>
                </a:cubicBezTo>
                <a:cubicBezTo>
                  <a:pt x="2053667" y="4661698"/>
                  <a:pt x="2037921" y="4659010"/>
                  <a:pt x="2022655" y="4654497"/>
                </a:cubicBezTo>
                <a:cubicBezTo>
                  <a:pt x="2011229" y="4651041"/>
                  <a:pt x="1999804" y="4646912"/>
                  <a:pt x="1989339" y="4641343"/>
                </a:cubicBezTo>
                <a:cubicBezTo>
                  <a:pt x="1974167" y="4633181"/>
                  <a:pt x="1960918" y="4620891"/>
                  <a:pt x="1941618" y="4624156"/>
                </a:cubicBezTo>
                <a:cubicBezTo>
                  <a:pt x="1924623" y="4627036"/>
                  <a:pt x="1909262" y="4620988"/>
                  <a:pt x="1893707" y="4615227"/>
                </a:cubicBezTo>
                <a:cubicBezTo>
                  <a:pt x="1882281" y="4611002"/>
                  <a:pt x="1870857" y="4606681"/>
                  <a:pt x="1859045" y="4603993"/>
                </a:cubicBezTo>
                <a:cubicBezTo>
                  <a:pt x="1845027" y="4600824"/>
                  <a:pt x="1829184" y="4602169"/>
                  <a:pt x="1816702" y="4596311"/>
                </a:cubicBezTo>
                <a:cubicBezTo>
                  <a:pt x="1803644" y="4590166"/>
                  <a:pt x="1792795" y="4594295"/>
                  <a:pt x="1781177" y="4596024"/>
                </a:cubicBezTo>
                <a:cubicBezTo>
                  <a:pt x="1762646" y="4598712"/>
                  <a:pt x="1744210" y="4603705"/>
                  <a:pt x="1725488" y="4597368"/>
                </a:cubicBezTo>
                <a:cubicBezTo>
                  <a:pt x="1702733" y="4589687"/>
                  <a:pt x="1680169" y="4581430"/>
                  <a:pt x="1657318" y="4574133"/>
                </a:cubicBezTo>
                <a:cubicBezTo>
                  <a:pt x="1648483" y="4571347"/>
                  <a:pt x="1638980" y="4570195"/>
                  <a:pt x="1629761" y="4568947"/>
                </a:cubicBezTo>
                <a:cubicBezTo>
                  <a:pt x="1621025" y="4567891"/>
                  <a:pt x="1610559" y="4570579"/>
                  <a:pt x="1603837" y="4566547"/>
                </a:cubicBezTo>
                <a:cubicBezTo>
                  <a:pt x="1586554" y="4556178"/>
                  <a:pt x="1568792" y="4551089"/>
                  <a:pt x="1548820" y="4551089"/>
                </a:cubicBezTo>
                <a:cubicBezTo>
                  <a:pt x="1541330" y="4551089"/>
                  <a:pt x="1534033" y="4546768"/>
                  <a:pt x="1526449" y="4545999"/>
                </a:cubicBezTo>
                <a:cubicBezTo>
                  <a:pt x="1516078" y="4545040"/>
                  <a:pt x="1504172" y="4542447"/>
                  <a:pt x="1495147" y="4546096"/>
                </a:cubicBezTo>
                <a:cubicBezTo>
                  <a:pt x="1473928" y="4554737"/>
                  <a:pt x="1456742" y="4547536"/>
                  <a:pt x="1438211" y="4538991"/>
                </a:cubicBezTo>
                <a:cubicBezTo>
                  <a:pt x="1419967" y="4530541"/>
                  <a:pt x="1400764" y="4523821"/>
                  <a:pt x="1381370" y="4518251"/>
                </a:cubicBezTo>
                <a:cubicBezTo>
                  <a:pt x="1374073" y="4516235"/>
                  <a:pt x="1365336" y="4519596"/>
                  <a:pt x="1357270" y="4520267"/>
                </a:cubicBezTo>
                <a:cubicBezTo>
                  <a:pt x="1354389" y="4520460"/>
                  <a:pt x="1351220" y="4520748"/>
                  <a:pt x="1348629" y="4519788"/>
                </a:cubicBezTo>
                <a:cubicBezTo>
                  <a:pt x="1323569" y="4510570"/>
                  <a:pt x="1298124" y="4503561"/>
                  <a:pt x="1270953" y="4508361"/>
                </a:cubicBezTo>
                <a:cubicBezTo>
                  <a:pt x="1268457" y="4508842"/>
                  <a:pt x="1265672" y="4507786"/>
                  <a:pt x="1263175" y="4507114"/>
                </a:cubicBezTo>
                <a:cubicBezTo>
                  <a:pt x="1250981" y="4503657"/>
                  <a:pt x="1239075" y="4498184"/>
                  <a:pt x="1226690" y="4496936"/>
                </a:cubicBezTo>
                <a:cubicBezTo>
                  <a:pt x="1196157" y="4493864"/>
                  <a:pt x="1165433" y="4492615"/>
                  <a:pt x="1134706" y="4490599"/>
                </a:cubicBezTo>
                <a:cubicBezTo>
                  <a:pt x="1132786" y="4490503"/>
                  <a:pt x="1130770" y="4490503"/>
                  <a:pt x="1129042" y="4489831"/>
                </a:cubicBezTo>
                <a:cubicBezTo>
                  <a:pt x="1117712" y="4485702"/>
                  <a:pt x="1107823" y="4487047"/>
                  <a:pt x="1098220" y="4494919"/>
                </a:cubicBezTo>
                <a:cubicBezTo>
                  <a:pt x="1093996" y="4498376"/>
                  <a:pt x="1088235" y="4500200"/>
                  <a:pt x="1082955" y="4502121"/>
                </a:cubicBezTo>
                <a:cubicBezTo>
                  <a:pt x="1075177" y="4505002"/>
                  <a:pt x="1067208" y="4507786"/>
                  <a:pt x="1059143" y="4509610"/>
                </a:cubicBezTo>
                <a:cubicBezTo>
                  <a:pt x="1051173" y="4511338"/>
                  <a:pt x="1042628" y="4513738"/>
                  <a:pt x="1034947" y="4512395"/>
                </a:cubicBezTo>
                <a:cubicBezTo>
                  <a:pt x="1021121" y="4509994"/>
                  <a:pt x="1007966" y="4504618"/>
                  <a:pt x="994332" y="4501064"/>
                </a:cubicBezTo>
                <a:cubicBezTo>
                  <a:pt x="989628" y="4499816"/>
                  <a:pt x="984442" y="4500009"/>
                  <a:pt x="979546" y="4499912"/>
                </a:cubicBezTo>
                <a:cubicBezTo>
                  <a:pt x="968312" y="4499625"/>
                  <a:pt x="956790" y="4502409"/>
                  <a:pt x="946613" y="4494440"/>
                </a:cubicBezTo>
                <a:cubicBezTo>
                  <a:pt x="937204" y="4486951"/>
                  <a:pt x="927697" y="4489158"/>
                  <a:pt x="917808" y="4494824"/>
                </a:cubicBezTo>
                <a:cubicBezTo>
                  <a:pt x="910703" y="4498857"/>
                  <a:pt x="902639" y="4502025"/>
                  <a:pt x="894669" y="4503561"/>
                </a:cubicBezTo>
                <a:cubicBezTo>
                  <a:pt x="883723" y="4505673"/>
                  <a:pt x="872873" y="4506538"/>
                  <a:pt x="861063" y="4505289"/>
                </a:cubicBezTo>
                <a:cubicBezTo>
                  <a:pt x="852710" y="4504425"/>
                  <a:pt x="845892" y="4504041"/>
                  <a:pt x="839363" y="4498952"/>
                </a:cubicBezTo>
                <a:cubicBezTo>
                  <a:pt x="838308" y="4498184"/>
                  <a:pt x="836388" y="4497992"/>
                  <a:pt x="834947" y="4498089"/>
                </a:cubicBezTo>
                <a:cubicBezTo>
                  <a:pt x="816032" y="4499721"/>
                  <a:pt x="797309" y="4498857"/>
                  <a:pt x="778202" y="4497704"/>
                </a:cubicBezTo>
                <a:cubicBezTo>
                  <a:pt x="753911" y="4496168"/>
                  <a:pt x="728370" y="4500680"/>
                  <a:pt x="707343" y="4516811"/>
                </a:cubicBezTo>
                <a:cubicBezTo>
                  <a:pt x="704271" y="4519212"/>
                  <a:pt x="699662" y="4520267"/>
                  <a:pt x="695629" y="4520844"/>
                </a:cubicBezTo>
                <a:cubicBezTo>
                  <a:pt x="676618" y="4523340"/>
                  <a:pt x="657511" y="4525069"/>
                  <a:pt x="638500" y="4527853"/>
                </a:cubicBezTo>
                <a:cubicBezTo>
                  <a:pt x="628130" y="4529389"/>
                  <a:pt x="617280" y="4530734"/>
                  <a:pt x="607872" y="4534958"/>
                </a:cubicBezTo>
                <a:cubicBezTo>
                  <a:pt x="598655" y="4539086"/>
                  <a:pt x="591260" y="4543983"/>
                  <a:pt x="585788" y="4535342"/>
                </a:cubicBezTo>
                <a:cubicBezTo>
                  <a:pt x="575995" y="4539951"/>
                  <a:pt x="567448" y="4543792"/>
                  <a:pt x="559097" y="4547920"/>
                </a:cubicBezTo>
                <a:cubicBezTo>
                  <a:pt x="556023" y="4549456"/>
                  <a:pt x="553431" y="4551953"/>
                  <a:pt x="550358" y="4553393"/>
                </a:cubicBezTo>
                <a:cubicBezTo>
                  <a:pt x="547093" y="4554930"/>
                  <a:pt x="543445" y="4555889"/>
                  <a:pt x="539893" y="4556657"/>
                </a:cubicBezTo>
                <a:cubicBezTo>
                  <a:pt x="524050" y="4560114"/>
                  <a:pt x="508207" y="4563282"/>
                  <a:pt x="492462" y="4567027"/>
                </a:cubicBezTo>
                <a:cubicBezTo>
                  <a:pt x="489388" y="4567795"/>
                  <a:pt x="486796" y="4570868"/>
                  <a:pt x="484011" y="4572884"/>
                </a:cubicBezTo>
                <a:cubicBezTo>
                  <a:pt x="482187" y="4574228"/>
                  <a:pt x="480363" y="4576244"/>
                  <a:pt x="478346" y="4576533"/>
                </a:cubicBezTo>
                <a:cubicBezTo>
                  <a:pt x="462984" y="4578837"/>
                  <a:pt x="447718" y="4581526"/>
                  <a:pt x="432260" y="4582678"/>
                </a:cubicBezTo>
                <a:cubicBezTo>
                  <a:pt x="419298" y="4583637"/>
                  <a:pt x="406815" y="4583350"/>
                  <a:pt x="403455" y="4600056"/>
                </a:cubicBezTo>
                <a:cubicBezTo>
                  <a:pt x="402879" y="4602937"/>
                  <a:pt x="398750" y="4606010"/>
                  <a:pt x="395583" y="4607449"/>
                </a:cubicBezTo>
                <a:cubicBezTo>
                  <a:pt x="386557" y="4611578"/>
                  <a:pt x="376954" y="4614362"/>
                  <a:pt x="368025" y="4618587"/>
                </a:cubicBezTo>
                <a:cubicBezTo>
                  <a:pt x="338741" y="4632701"/>
                  <a:pt x="308113" y="4641631"/>
                  <a:pt x="275371" y="4639999"/>
                </a:cubicBezTo>
                <a:cubicBezTo>
                  <a:pt x="265194" y="4639519"/>
                  <a:pt x="255304" y="4634333"/>
                  <a:pt x="248871" y="4632413"/>
                </a:cubicBezTo>
                <a:cubicBezTo>
                  <a:pt x="230341" y="4639999"/>
                  <a:pt x="214786" y="4647296"/>
                  <a:pt x="198559" y="4652768"/>
                </a:cubicBezTo>
                <a:cubicBezTo>
                  <a:pt x="184253" y="4657665"/>
                  <a:pt x="169274" y="4660738"/>
                  <a:pt x="154583" y="4664290"/>
                </a:cubicBezTo>
                <a:cubicBezTo>
                  <a:pt x="149206" y="4665635"/>
                  <a:pt x="143734" y="4666403"/>
                  <a:pt x="138261" y="4667075"/>
                </a:cubicBezTo>
                <a:cubicBezTo>
                  <a:pt x="121171" y="4669187"/>
                  <a:pt x="103312" y="4664099"/>
                  <a:pt x="86606" y="4672164"/>
                </a:cubicBezTo>
                <a:cubicBezTo>
                  <a:pt x="77868" y="4676389"/>
                  <a:pt x="69226" y="4681477"/>
                  <a:pt x="60009" y="4683686"/>
                </a:cubicBezTo>
                <a:cubicBezTo>
                  <a:pt x="50120" y="4686086"/>
                  <a:pt x="40446" y="4689831"/>
                  <a:pt x="30568" y="4692507"/>
                </a:cubicBezTo>
                <a:lnTo>
                  <a:pt x="0" y="4694912"/>
                </a:lnTo>
                <a:lnTo>
                  <a:pt x="0" y="433833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A027D562-8F7E-478A-942E-D959A950C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4476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8A28C56-2619-47F0-B448-9D145309B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4476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blipFill dpi="0" rotWithShape="1">
            <a:blip r:embed="rId3">
              <a:alphaModFix amt="5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6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2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CC697CD-A4BA-423F-8D6E-E516E6C34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1" y="426578"/>
            <a:ext cx="6095999" cy="2361071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r>
              <a:rPr lang="cs-CZ" sz="2000" b="1" dirty="0">
                <a:ea typeface="+mj-lt"/>
                <a:cs typeface="+mj-lt"/>
              </a:rPr>
              <a:t>82</a:t>
            </a:r>
            <a:r>
              <a:rPr lang="en-US" sz="2000" b="1" dirty="0">
                <a:ea typeface="+mj-lt"/>
                <a:cs typeface="+mj-lt"/>
              </a:rPr>
              <a:t>. OBRAZ MEZI NEBEM A ZEMÍ </a:t>
            </a:r>
            <a:br>
              <a:rPr lang="en-US" sz="2000" b="1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ROZMĚRY: š 90cm/v 134cm</a:t>
            </a:r>
            <a:br>
              <a:rPr lang="en-US" sz="2000" b="1" dirty="0">
                <a:ea typeface="+mj-lt"/>
                <a:cs typeface="+mj-lt"/>
              </a:rPr>
            </a:br>
            <a:br>
              <a:rPr lang="en-US" sz="2000" b="1" dirty="0">
                <a:ea typeface="+mj-lt"/>
                <a:cs typeface="+mj-lt"/>
              </a:rPr>
            </a:br>
            <a:endParaRPr lang="en-US" sz="2000" b="1" dirty="0">
              <a:ea typeface="+mj-lt"/>
              <a:cs typeface="+mj-lt"/>
            </a:endParaRPr>
          </a:p>
          <a:p>
            <a:endParaRPr lang="cs-CZ" dirty="0"/>
          </a:p>
        </p:txBody>
      </p:sp>
      <p:pic>
        <p:nvPicPr>
          <p:cNvPr id="8" name="Obrázek 8" descr="Obsah obrázku text&#10;&#10;Popis se vygeneroval automaticky.">
            <a:extLst>
              <a:ext uri="{FF2B5EF4-FFF2-40B4-BE49-F238E27FC236}">
                <a16:creationId xmlns:a16="http://schemas.microsoft.com/office/drawing/2014/main" id="{69CFA3B0-379C-4D9E-8871-7345B6D5CD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50"/>
          <a:stretch/>
        </p:blipFill>
        <p:spPr>
          <a:xfrm>
            <a:off x="20" y="10"/>
            <a:ext cx="4571982" cy="6857992"/>
          </a:xfrm>
          <a:custGeom>
            <a:avLst/>
            <a:gdLst/>
            <a:ahLst/>
            <a:cxnLst/>
            <a:rect l="l" t="t" r="r" b="b"/>
            <a:pathLst>
              <a:path w="4572002" h="6858002">
                <a:moveTo>
                  <a:pt x="4295315" y="6438981"/>
                </a:moveTo>
                <a:lnTo>
                  <a:pt x="4275384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19" y="6521804"/>
                </a:lnTo>
                <a:lnTo>
                  <a:pt x="4261587" y="6513012"/>
                </a:lnTo>
                <a:lnTo>
                  <a:pt x="4264397" y="6508052"/>
                </a:lnTo>
                <a:lnTo>
                  <a:pt x="4275382" y="6463849"/>
                </a:lnTo>
                <a:lnTo>
                  <a:pt x="4275384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211111" y="2836172"/>
                </a:moveTo>
                <a:lnTo>
                  <a:pt x="4202420" y="2848793"/>
                </a:lnTo>
                <a:cubicBezTo>
                  <a:pt x="4192420" y="2881226"/>
                  <a:pt x="4178988" y="2913982"/>
                  <a:pt x="4177881" y="2947862"/>
                </a:cubicBezTo>
                <a:lnTo>
                  <a:pt x="4177881" y="2947863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1"/>
                  <a:pt x="4093355" y="3574408"/>
                </a:cubicBezTo>
                <a:lnTo>
                  <a:pt x="4093356" y="3574408"/>
                </a:ln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cubicBezTo>
                  <a:pt x="4127218" y="3638158"/>
                  <a:pt x="4132898" y="3646123"/>
                  <a:pt x="4136708" y="3654416"/>
                </a:cubicBez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6645" y="3852620"/>
                </a:lnTo>
                <a:cubicBezTo>
                  <a:pt x="4114978" y="3863193"/>
                  <a:pt x="4117265" y="3874195"/>
                  <a:pt x="4126028" y="3885339"/>
                </a:cubicBez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55523" y="4002410"/>
                </a:lnTo>
                <a:cubicBezTo>
                  <a:pt x="4152853" y="4016025"/>
                  <a:pt x="4148364" y="4029837"/>
                  <a:pt x="4142220" y="4043839"/>
                </a:cubicBez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7099" y="4103826"/>
                </a:lnTo>
                <a:cubicBezTo>
                  <a:pt x="4126122" y="4123948"/>
                  <a:pt x="4129552" y="4144333"/>
                  <a:pt x="4138410" y="4165384"/>
                </a:cubicBezTo>
                <a:lnTo>
                  <a:pt x="4142315" y="4192388"/>
                </a:lnTo>
                <a:lnTo>
                  <a:pt x="4142220" y="4221391"/>
                </a:lnTo>
                <a:lnTo>
                  <a:pt x="4142220" y="4221391"/>
                </a:ln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6"/>
                  <a:pt x="4116716" y="4800483"/>
                </a:cubicBezTo>
                <a:lnTo>
                  <a:pt x="4116716" y="4800483"/>
                </a:ln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cubicBezTo>
                  <a:pt x="4142601" y="4840633"/>
                  <a:pt x="4151364" y="4853636"/>
                  <a:pt x="4156484" y="4867614"/>
                </a:cubicBez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5"/>
                </a:cubicBezTo>
                <a:lnTo>
                  <a:pt x="4158155" y="4933805"/>
                </a:lnTo>
                <a:lnTo>
                  <a:pt x="4158155" y="4933806"/>
                </a:lnTo>
                <a:cubicBezTo>
                  <a:pt x="4160163" y="4953853"/>
                  <a:pt x="4171415" y="4969748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706" y="5062669"/>
                  <a:pt x="4221137" y="5082339"/>
                  <a:pt x="4228472" y="5102461"/>
                </a:cubicBez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lnTo>
                  <a:pt x="4228901" y="5166114"/>
                </a:lnTo>
                <a:cubicBezTo>
                  <a:pt x="4228139" y="5167638"/>
                  <a:pt x="4228711" y="5169781"/>
                  <a:pt x="4229592" y="5172091"/>
                </a:cubicBezTo>
                <a:lnTo>
                  <a:pt x="4232139" y="5179068"/>
                </a:lnTo>
                <a:lnTo>
                  <a:pt x="4231973" y="5229433"/>
                </a:lnTo>
                <a:cubicBezTo>
                  <a:pt x="4228139" y="5245269"/>
                  <a:pt x="4220423" y="5259937"/>
                  <a:pt x="4208516" y="5272796"/>
                </a:cubicBezTo>
                <a:cubicBezTo>
                  <a:pt x="4185226" y="5298086"/>
                  <a:pt x="4177689" y="5325412"/>
                  <a:pt x="4179637" y="5355014"/>
                </a:cubicBez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6" y="5480638"/>
                </a:cubicBezTo>
                <a:lnTo>
                  <a:pt x="4208850" y="5507668"/>
                </a:lnTo>
                <a:lnTo>
                  <a:pt x="4206630" y="5520422"/>
                </a:lnTo>
                <a:cubicBezTo>
                  <a:pt x="4204993" y="5524467"/>
                  <a:pt x="4202326" y="5528265"/>
                  <a:pt x="4198230" y="5531693"/>
                </a:cubicBez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8"/>
                </a:lnTo>
                <a:lnTo>
                  <a:pt x="4188085" y="5547579"/>
                </a:lnTo>
                <a:cubicBezTo>
                  <a:pt x="4188180" y="5552508"/>
                  <a:pt x="4191562" y="5557318"/>
                  <a:pt x="4197658" y="5562747"/>
                </a:cubicBezTo>
                <a:cubicBezTo>
                  <a:pt x="4240331" y="5600468"/>
                  <a:pt x="4267002" y="5646190"/>
                  <a:pt x="4268906" y="5704484"/>
                </a:cubicBezTo>
                <a:cubicBezTo>
                  <a:pt x="4269288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7" y="5760874"/>
                </a:cubicBezTo>
                <a:cubicBezTo>
                  <a:pt x="4322820" y="5794975"/>
                  <a:pt x="4350063" y="5837458"/>
                  <a:pt x="4371972" y="5883752"/>
                </a:cubicBezTo>
                <a:cubicBezTo>
                  <a:pt x="4375877" y="5892038"/>
                  <a:pt x="4379782" y="5900611"/>
                  <a:pt x="4382997" y="5909351"/>
                </a:cubicBezTo>
                <a:lnTo>
                  <a:pt x="4389878" y="5935950"/>
                </a:lnTo>
                <a:lnTo>
                  <a:pt x="4389711" y="5964477"/>
                </a:lnTo>
                <a:cubicBezTo>
                  <a:pt x="4388783" y="5974097"/>
                  <a:pt x="4387306" y="5983766"/>
                  <a:pt x="4386258" y="5993291"/>
                </a:cubicBez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7" y="6082258"/>
                  <a:pt x="4323582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09890" y="6133315"/>
                </a:lnTo>
                <a:cubicBezTo>
                  <a:pt x="4309818" y="6139745"/>
                  <a:pt x="4314629" y="6145793"/>
                  <a:pt x="4325488" y="6155603"/>
                </a:cubicBezTo>
                <a:cubicBezTo>
                  <a:pt x="4347777" y="6175798"/>
                  <a:pt x="4359397" y="6200945"/>
                  <a:pt x="4364159" y="6228757"/>
                </a:cubicBezTo>
                <a:lnTo>
                  <a:pt x="4381496" y="6361540"/>
                </a:lnTo>
                <a:lnTo>
                  <a:pt x="4381314" y="6364769"/>
                </a:lnTo>
                <a:lnTo>
                  <a:pt x="4380007" y="6387910"/>
                </a:lnTo>
                <a:lnTo>
                  <a:pt x="4377352" y="6393385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7352" y="6393385"/>
                </a:lnTo>
                <a:lnTo>
                  <a:pt x="4380008" y="6387910"/>
                </a:lnTo>
                <a:lnTo>
                  <a:pt x="4381314" y="6364769"/>
                </a:lnTo>
                <a:lnTo>
                  <a:pt x="4381496" y="6361540"/>
                </a:lnTo>
                <a:lnTo>
                  <a:pt x="4381496" y="6361540"/>
                </a:lnTo>
                <a:lnTo>
                  <a:pt x="4381496" y="6361539"/>
                </a:lnTo>
                <a:cubicBezTo>
                  <a:pt x="4377876" y="6317151"/>
                  <a:pt x="4371590" y="6272764"/>
                  <a:pt x="4364159" y="6228756"/>
                </a:cubicBezTo>
                <a:cubicBezTo>
                  <a:pt x="4359397" y="6200944"/>
                  <a:pt x="4347777" y="6175797"/>
                  <a:pt x="4325488" y="6155602"/>
                </a:cubicBezTo>
                <a:cubicBezTo>
                  <a:pt x="4320059" y="6150697"/>
                  <a:pt x="4316141" y="6146732"/>
                  <a:pt x="4313590" y="6143190"/>
                </a:cubicBezTo>
                <a:lnTo>
                  <a:pt x="4309890" y="6133315"/>
                </a:lnTo>
                <a:lnTo>
                  <a:pt x="4323582" y="6108739"/>
                </a:lnTo>
                <a:cubicBezTo>
                  <a:pt x="4343777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8" y="5993292"/>
                </a:cubicBezTo>
                <a:cubicBezTo>
                  <a:pt x="4388354" y="5974241"/>
                  <a:pt x="4392164" y="5954618"/>
                  <a:pt x="4389878" y="5935950"/>
                </a:cubicBezTo>
                <a:lnTo>
                  <a:pt x="4389878" y="5935950"/>
                </a:lnTo>
                <a:lnTo>
                  <a:pt x="4389878" y="5935949"/>
                </a:lnTo>
                <a:cubicBezTo>
                  <a:pt x="4387592" y="5918042"/>
                  <a:pt x="4379782" y="5900323"/>
                  <a:pt x="4371972" y="5883751"/>
                </a:cubicBezTo>
                <a:cubicBezTo>
                  <a:pt x="4350063" y="5837457"/>
                  <a:pt x="4322820" y="5794974"/>
                  <a:pt x="4283577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8" y="5716485"/>
                  <a:pt x="4268906" y="5704483"/>
                </a:cubicBezTo>
                <a:cubicBezTo>
                  <a:pt x="4267002" y="5646189"/>
                  <a:pt x="4240331" y="5600467"/>
                  <a:pt x="4197658" y="5562746"/>
                </a:cubicBezTo>
                <a:lnTo>
                  <a:pt x="4188085" y="5547578"/>
                </a:lnTo>
                <a:lnTo>
                  <a:pt x="4198230" y="5531694"/>
                </a:lnTo>
                <a:cubicBezTo>
                  <a:pt x="4206421" y="5524837"/>
                  <a:pt x="4208898" y="5516503"/>
                  <a:pt x="4208850" y="5507668"/>
                </a:cubicBez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6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1083" y="5326163"/>
                </a:lnTo>
                <a:cubicBezTo>
                  <a:pt x="4184464" y="5307422"/>
                  <a:pt x="4192990" y="5289657"/>
                  <a:pt x="4208516" y="5272797"/>
                </a:cubicBezTo>
                <a:cubicBezTo>
                  <a:pt x="4232329" y="5247079"/>
                  <a:pt x="4239379" y="5214122"/>
                  <a:pt x="4232139" y="5179068"/>
                </a:cubicBez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2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5"/>
                </a:lnTo>
                <a:lnTo>
                  <a:pt x="4235616" y="5133224"/>
                </a:lnTo>
                <a:cubicBezTo>
                  <a:pt x="4233865" y="5101639"/>
                  <a:pt x="4211325" y="507324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cubicBezTo>
                  <a:pt x="4175273" y="4975511"/>
                  <a:pt x="4167700" y="4964604"/>
                  <a:pt x="4162914" y="4952673"/>
                </a:cubicBez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9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61262" y="4889275"/>
                </a:lnTo>
                <a:cubicBezTo>
                  <a:pt x="4159556" y="4866958"/>
                  <a:pt x="4148126" y="4846490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8" y="4442762"/>
                  <a:pt x="4197658" y="4403326"/>
                  <a:pt x="4196706" y="4363891"/>
                </a:cubicBezTo>
                <a:lnTo>
                  <a:pt x="4196706" y="4363891"/>
                </a:ln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lnTo>
                  <a:pt x="4142220" y="4221391"/>
                </a:lnTo>
                <a:lnTo>
                  <a:pt x="4142315" y="4192388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cubicBezTo>
                  <a:pt x="4133981" y="4154857"/>
                  <a:pt x="4130909" y="4144498"/>
                  <a:pt x="4129066" y="4134255"/>
                </a:cubicBezTo>
                <a:lnTo>
                  <a:pt x="4127099" y="4103826"/>
                </a:lnTo>
                <a:lnTo>
                  <a:pt x="4142220" y="4043840"/>
                </a:lnTo>
                <a:cubicBezTo>
                  <a:pt x="4154508" y="4015835"/>
                  <a:pt x="4160175" y="3988593"/>
                  <a:pt x="4157913" y="3962160"/>
                </a:cubicBez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cubicBezTo>
                  <a:pt x="4121646" y="3879766"/>
                  <a:pt x="4118884" y="3874229"/>
                  <a:pt x="4117425" y="3868764"/>
                </a:cubicBez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4"/>
                </a:lnTo>
                <a:lnTo>
                  <a:pt x="4143220" y="3680163"/>
                </a:lnTo>
                <a:cubicBezTo>
                  <a:pt x="4141696" y="3662494"/>
                  <a:pt x="4135458" y="3645682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6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2"/>
                </a:ln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82513" y="2914328"/>
                </a:lnTo>
                <a:cubicBezTo>
                  <a:pt x="4187561" y="2892182"/>
                  <a:pt x="4195753" y="2870416"/>
                  <a:pt x="4202420" y="2848794"/>
                </a:cubicBezTo>
                <a:cubicBezTo>
                  <a:pt x="4203753" y="2844317"/>
                  <a:pt x="4207039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32419" y="2490551"/>
                </a:lnTo>
                <a:cubicBezTo>
                  <a:pt x="4130791" y="2499773"/>
                  <a:pt x="4128410" y="2509025"/>
                  <a:pt x="4125838" y="2518264"/>
                </a:cubicBezTo>
                <a:cubicBezTo>
                  <a:pt x="4123171" y="2527790"/>
                  <a:pt x="4122027" y="2536458"/>
                  <a:pt x="4122194" y="2545006"/>
                </a:cubicBezTo>
                <a:lnTo>
                  <a:pt x="4122194" y="2545007"/>
                </a:ln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2" y="2668002"/>
                </a:cubicBezTo>
                <a:cubicBezTo>
                  <a:pt x="4223947" y="2691055"/>
                  <a:pt x="4237663" y="2716964"/>
                  <a:pt x="4247952" y="2745349"/>
                </a:cubicBezTo>
                <a:lnTo>
                  <a:pt x="4247953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0" y="2811787"/>
                </a:lnTo>
                <a:lnTo>
                  <a:pt x="4243371" y="2811787"/>
                </a:lnTo>
                <a:lnTo>
                  <a:pt x="4243374" y="2811780"/>
                </a:lnTo>
                <a:lnTo>
                  <a:pt x="4253024" y="2793023"/>
                </a:lnTo>
                <a:lnTo>
                  <a:pt x="4253453" y="2785440"/>
                </a:lnTo>
                <a:lnTo>
                  <a:pt x="4254653" y="2782305"/>
                </a:lnTo>
                <a:lnTo>
                  <a:pt x="4253873" y="2778006"/>
                </a:lnTo>
                <a:lnTo>
                  <a:pt x="4254283" y="2770757"/>
                </a:lnTo>
                <a:lnTo>
                  <a:pt x="4247953" y="2745352"/>
                </a:lnTo>
                <a:lnTo>
                  <a:pt x="4247952" y="2745348"/>
                </a:lnTo>
                <a:cubicBezTo>
                  <a:pt x="4237663" y="2716963"/>
                  <a:pt x="4223947" y="2691054"/>
                  <a:pt x="4199562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cubicBezTo>
                  <a:pt x="4130981" y="2499786"/>
                  <a:pt x="4135363" y="2481259"/>
                  <a:pt x="4134482" y="2463019"/>
                </a:cubicBezTo>
                <a:lnTo>
                  <a:pt x="4134481" y="2463018"/>
                </a:lnTo>
                <a:lnTo>
                  <a:pt x="4134482" y="2463018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51027" y="1453958"/>
                </a:moveTo>
                <a:lnTo>
                  <a:pt x="3745230" y="1459073"/>
                </a:lnTo>
                <a:lnTo>
                  <a:pt x="3745230" y="1459073"/>
                </a:lnTo>
                <a:lnTo>
                  <a:pt x="3745229" y="1459074"/>
                </a:lnTo>
                <a:lnTo>
                  <a:pt x="3736012" y="1481572"/>
                </a:lnTo>
                <a:lnTo>
                  <a:pt x="3745230" y="1459073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cubicBezTo>
                  <a:pt x="3760922" y="348396"/>
                  <a:pt x="3763447" y="357874"/>
                  <a:pt x="3765590" y="367328"/>
                </a:cubicBezTo>
                <a:lnTo>
                  <a:pt x="3769400" y="395640"/>
                </a:lnTo>
                <a:cubicBezTo>
                  <a:pt x="3769590" y="376781"/>
                  <a:pt x="3762352" y="357921"/>
                  <a:pt x="3759494" y="338870"/>
                </a:cubicBez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8"/>
                </a:lnTo>
                <a:lnTo>
                  <a:pt x="3785402" y="228944"/>
                </a:lnTo>
                <a:lnTo>
                  <a:pt x="3785402" y="228949"/>
                </a:lnTo>
                <a:lnTo>
                  <a:pt x="3785402" y="228948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8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1" y="21486"/>
                  <a:pt x="4218423" y="43012"/>
                  <a:pt x="4215374" y="63587"/>
                </a:cubicBezTo>
                <a:cubicBezTo>
                  <a:pt x="4209850" y="101308"/>
                  <a:pt x="4206420" y="139219"/>
                  <a:pt x="4201468" y="176939"/>
                </a:cubicBezTo>
                <a:cubicBezTo>
                  <a:pt x="4200324" y="184941"/>
                  <a:pt x="4198230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4" y="1489720"/>
                </a:cubicBezTo>
                <a:cubicBezTo>
                  <a:pt x="4198992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3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1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49" y="1992279"/>
                  <a:pt x="4294815" y="2013043"/>
                  <a:pt x="4296911" y="2030378"/>
                </a:cubicBezTo>
                <a:cubicBezTo>
                  <a:pt x="4299387" y="2048668"/>
                  <a:pt x="4301673" y="2067525"/>
                  <a:pt x="4307200" y="2085054"/>
                </a:cubicBezTo>
                <a:cubicBezTo>
                  <a:pt x="4321678" y="2130393"/>
                  <a:pt x="4338061" y="2175163"/>
                  <a:pt x="4353301" y="2220312"/>
                </a:cubicBezTo>
                <a:cubicBezTo>
                  <a:pt x="4365876" y="2257459"/>
                  <a:pt x="4355969" y="2294039"/>
                  <a:pt x="4350635" y="2330806"/>
                </a:cubicBezTo>
                <a:cubicBezTo>
                  <a:pt x="4347205" y="2353859"/>
                  <a:pt x="4339013" y="2375383"/>
                  <a:pt x="4351205" y="2401292"/>
                </a:cubicBezTo>
                <a:cubicBezTo>
                  <a:pt x="4362827" y="2426059"/>
                  <a:pt x="4360159" y="2457492"/>
                  <a:pt x="4366446" y="2485307"/>
                </a:cubicBezTo>
                <a:cubicBezTo>
                  <a:pt x="4371780" y="2508742"/>
                  <a:pt x="4380354" y="2531409"/>
                  <a:pt x="4388736" y="2554079"/>
                </a:cubicBezTo>
                <a:cubicBezTo>
                  <a:pt x="4400167" y="2584942"/>
                  <a:pt x="4412167" y="2615421"/>
                  <a:pt x="4406453" y="2649143"/>
                </a:cubicBezTo>
                <a:cubicBezTo>
                  <a:pt x="4399975" y="2687436"/>
                  <a:pt x="4424359" y="2713723"/>
                  <a:pt x="4440554" y="2743826"/>
                </a:cubicBezTo>
                <a:cubicBezTo>
                  <a:pt x="4451602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4" y="2901943"/>
                </a:cubicBezTo>
                <a:cubicBezTo>
                  <a:pt x="4502848" y="2948047"/>
                  <a:pt x="4513136" y="2994722"/>
                  <a:pt x="4505896" y="3042728"/>
                </a:cubicBezTo>
                <a:cubicBezTo>
                  <a:pt x="4502658" y="3064827"/>
                  <a:pt x="4502848" y="3085403"/>
                  <a:pt x="4507612" y="3107500"/>
                </a:cubicBezTo>
                <a:cubicBezTo>
                  <a:pt x="4515422" y="3143695"/>
                  <a:pt x="4516375" y="3180844"/>
                  <a:pt x="4545521" y="3209993"/>
                </a:cubicBezTo>
                <a:cubicBezTo>
                  <a:pt x="4555810" y="3220280"/>
                  <a:pt x="4558476" y="3238758"/>
                  <a:pt x="4563810" y="3253809"/>
                </a:cubicBezTo>
                <a:cubicBezTo>
                  <a:pt x="4570098" y="3271145"/>
                  <a:pt x="4566858" y="3283908"/>
                  <a:pt x="4548570" y="3293244"/>
                </a:cubicBezTo>
                <a:cubicBezTo>
                  <a:pt x="4540379" y="3297434"/>
                  <a:pt x="4532377" y="3309437"/>
                  <a:pt x="4531043" y="3318771"/>
                </a:cubicBezTo>
                <a:cubicBezTo>
                  <a:pt x="4527043" y="3346776"/>
                  <a:pt x="4532949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6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6" y="3699976"/>
                  <a:pt x="4554096" y="3716168"/>
                  <a:pt x="4550476" y="3732361"/>
                </a:cubicBezTo>
                <a:cubicBezTo>
                  <a:pt x="4549142" y="3738267"/>
                  <a:pt x="4543997" y="3744173"/>
                  <a:pt x="4544759" y="3749506"/>
                </a:cubicBezTo>
                <a:cubicBezTo>
                  <a:pt x="4552952" y="3802467"/>
                  <a:pt x="4516375" y="3840569"/>
                  <a:pt x="4500182" y="3885338"/>
                </a:cubicBezTo>
                <a:cubicBezTo>
                  <a:pt x="4483035" y="3932394"/>
                  <a:pt x="4456747" y="3977925"/>
                  <a:pt x="4464557" y="4030503"/>
                </a:cubicBezTo>
                <a:cubicBezTo>
                  <a:pt x="4469319" y="4062318"/>
                  <a:pt x="4480369" y="4092989"/>
                  <a:pt x="4487038" y="4124614"/>
                </a:cubicBezTo>
                <a:cubicBezTo>
                  <a:pt x="4489324" y="4135854"/>
                  <a:pt x="4488942" y="4148427"/>
                  <a:pt x="4486656" y="4159667"/>
                </a:cubicBezTo>
                <a:cubicBezTo>
                  <a:pt x="4476177" y="4213961"/>
                  <a:pt x="4474653" y="4267493"/>
                  <a:pt x="4491800" y="4320837"/>
                </a:cubicBezTo>
                <a:cubicBezTo>
                  <a:pt x="4494658" y="4329979"/>
                  <a:pt x="4497324" y="4339695"/>
                  <a:pt x="4497324" y="4349222"/>
                </a:cubicBezTo>
                <a:cubicBezTo>
                  <a:pt x="4497324" y="4401419"/>
                  <a:pt x="4493324" y="4452665"/>
                  <a:pt x="4474653" y="4502579"/>
                </a:cubicBezTo>
                <a:cubicBezTo>
                  <a:pt x="4468367" y="4519343"/>
                  <a:pt x="4472367" y="4539728"/>
                  <a:pt x="4470843" y="4558207"/>
                </a:cubicBezTo>
                <a:cubicBezTo>
                  <a:pt x="4469511" y="4575351"/>
                  <a:pt x="4468939" y="4592878"/>
                  <a:pt x="4464557" y="4609452"/>
                </a:cubicBezTo>
                <a:cubicBezTo>
                  <a:pt x="4458081" y="4633647"/>
                  <a:pt x="4457319" y="4656126"/>
                  <a:pt x="4463033" y="4681083"/>
                </a:cubicBezTo>
                <a:cubicBezTo>
                  <a:pt x="4468367" y="4704895"/>
                  <a:pt x="4465701" y="4730614"/>
                  <a:pt x="4465891" y="4755381"/>
                </a:cubicBezTo>
                <a:cubicBezTo>
                  <a:pt x="4466081" y="4783004"/>
                  <a:pt x="4466271" y="4810627"/>
                  <a:pt x="4465319" y="4838250"/>
                </a:cubicBezTo>
                <a:cubicBezTo>
                  <a:pt x="4464939" y="4849300"/>
                  <a:pt x="4457319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3" y="4990465"/>
                  <a:pt x="4458081" y="5006086"/>
                </a:cubicBezTo>
                <a:cubicBezTo>
                  <a:pt x="4456747" y="5031614"/>
                  <a:pt x="4457319" y="5057141"/>
                  <a:pt x="4456937" y="5082670"/>
                </a:cubicBezTo>
                <a:cubicBezTo>
                  <a:pt x="4456747" y="5091052"/>
                  <a:pt x="4455985" y="5099245"/>
                  <a:pt x="4455602" y="5107627"/>
                </a:cubicBezTo>
                <a:cubicBezTo>
                  <a:pt x="4455222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3" y="5206308"/>
                </a:cubicBezTo>
                <a:cubicBezTo>
                  <a:pt x="4473129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89" y="5393005"/>
                </a:cubicBezTo>
                <a:cubicBezTo>
                  <a:pt x="4484751" y="5401579"/>
                  <a:pt x="4479987" y="5410531"/>
                  <a:pt x="4479607" y="5419295"/>
                </a:cubicBezTo>
                <a:cubicBezTo>
                  <a:pt x="4478655" y="5446728"/>
                  <a:pt x="4478463" y="5474161"/>
                  <a:pt x="4477893" y="5501594"/>
                </a:cubicBezTo>
                <a:cubicBezTo>
                  <a:pt x="4477701" y="5517215"/>
                  <a:pt x="4478273" y="5533027"/>
                  <a:pt x="4476559" y="5548460"/>
                </a:cubicBezTo>
                <a:cubicBezTo>
                  <a:pt x="4474273" y="5568842"/>
                  <a:pt x="4470843" y="5587321"/>
                  <a:pt x="4485703" y="5606372"/>
                </a:cubicBezTo>
                <a:cubicBezTo>
                  <a:pt x="4508754" y="5635711"/>
                  <a:pt x="4499800" y="5673050"/>
                  <a:pt x="4505134" y="5706959"/>
                </a:cubicBezTo>
                <a:cubicBezTo>
                  <a:pt x="4506468" y="5715723"/>
                  <a:pt x="4506658" y="5724678"/>
                  <a:pt x="4508182" y="5733440"/>
                </a:cubicBezTo>
                <a:cubicBezTo>
                  <a:pt x="4511040" y="5749634"/>
                  <a:pt x="4514278" y="5765635"/>
                  <a:pt x="4517519" y="5781830"/>
                </a:cubicBezTo>
                <a:cubicBezTo>
                  <a:pt x="4518089" y="5784686"/>
                  <a:pt x="4518281" y="5787924"/>
                  <a:pt x="4519233" y="5790592"/>
                </a:cubicBezTo>
                <a:cubicBezTo>
                  <a:pt x="4527233" y="5815169"/>
                  <a:pt x="4536377" y="5839361"/>
                  <a:pt x="4542855" y="5864318"/>
                </a:cubicBezTo>
                <a:cubicBezTo>
                  <a:pt x="4546094" y="5876511"/>
                  <a:pt x="4546476" y="5890037"/>
                  <a:pt x="4544759" y="5902610"/>
                </a:cubicBezTo>
                <a:cubicBezTo>
                  <a:pt x="4539807" y="5939377"/>
                  <a:pt x="4537711" y="5975764"/>
                  <a:pt x="4544951" y="6012723"/>
                </a:cubicBezTo>
                <a:cubicBezTo>
                  <a:pt x="4547808" y="6027392"/>
                  <a:pt x="4543045" y="6043776"/>
                  <a:pt x="4541331" y="6059397"/>
                </a:cubicBezTo>
                <a:cubicBezTo>
                  <a:pt x="4536759" y="6096736"/>
                  <a:pt x="4531805" y="6134075"/>
                  <a:pt x="4527425" y="6171605"/>
                </a:cubicBezTo>
                <a:cubicBezTo>
                  <a:pt x="4524757" y="6195037"/>
                  <a:pt x="4523233" y="6218660"/>
                  <a:pt x="4520567" y="6242093"/>
                </a:cubicBezTo>
                <a:cubicBezTo>
                  <a:pt x="4517327" y="6269144"/>
                  <a:pt x="4512374" y="6296005"/>
                  <a:pt x="4509706" y="6323058"/>
                </a:cubicBezTo>
                <a:cubicBezTo>
                  <a:pt x="4506658" y="6353919"/>
                  <a:pt x="4506088" y="6384972"/>
                  <a:pt x="4502848" y="6415833"/>
                </a:cubicBezTo>
                <a:cubicBezTo>
                  <a:pt x="4496562" y="6472225"/>
                  <a:pt x="4489132" y="6528424"/>
                  <a:pt x="4482083" y="6584812"/>
                </a:cubicBezTo>
                <a:cubicBezTo>
                  <a:pt x="4475225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6" y="6815516"/>
                </a:cubicBezTo>
                <a:lnTo>
                  <a:pt x="4431806" y="6858001"/>
                </a:lnTo>
                <a:lnTo>
                  <a:pt x="4259553" y="6858001"/>
                </a:lnTo>
                <a:lnTo>
                  <a:pt x="4265716" y="6812064"/>
                </a:lnTo>
                <a:lnTo>
                  <a:pt x="4265716" y="6812064"/>
                </a:lnTo>
                <a:lnTo>
                  <a:pt x="4265716" y="6812063"/>
                </a:lnTo>
                <a:cubicBezTo>
                  <a:pt x="4265240" y="6788417"/>
                  <a:pt x="4259954" y="6764841"/>
                  <a:pt x="4246238" y="6742552"/>
                </a:cubicBezTo>
                <a:lnTo>
                  <a:pt x="4232402" y="6702976"/>
                </a:lnTo>
                <a:lnTo>
                  <a:pt x="4235549" y="6683027"/>
                </a:lnTo>
                <a:cubicBezTo>
                  <a:pt x="4237915" y="6676306"/>
                  <a:pt x="4241666" y="6669496"/>
                  <a:pt x="4247000" y="6662542"/>
                </a:cubicBezTo>
                <a:cubicBezTo>
                  <a:pt x="4254334" y="6653111"/>
                  <a:pt x="4256191" y="6639108"/>
                  <a:pt x="4254095" y="6625225"/>
                </a:cubicBezTo>
                <a:lnTo>
                  <a:pt x="4254095" y="6625225"/>
                </a:lnTo>
                <a:lnTo>
                  <a:pt x="4254095" y="6625224"/>
                </a:lnTo>
                <a:cubicBezTo>
                  <a:pt x="4251999" y="6611342"/>
                  <a:pt x="4245951" y="6597578"/>
                  <a:pt x="4237473" y="6588625"/>
                </a:cubicBezTo>
                <a:lnTo>
                  <a:pt x="4214994" y="6564620"/>
                </a:lnTo>
                <a:lnTo>
                  <a:pt x="4214994" y="6564621"/>
                </a:lnTo>
                <a:cubicBezTo>
                  <a:pt x="4225281" y="6575479"/>
                  <a:pt x="4231377" y="6582147"/>
                  <a:pt x="4237473" y="6588626"/>
                </a:cubicBezTo>
                <a:lnTo>
                  <a:pt x="4254095" y="6625225"/>
                </a:lnTo>
                <a:lnTo>
                  <a:pt x="4254084" y="6645552"/>
                </a:lnTo>
                <a:cubicBezTo>
                  <a:pt x="4252965" y="6651967"/>
                  <a:pt x="4250667" y="6657825"/>
                  <a:pt x="4247000" y="6662541"/>
                </a:cubicBezTo>
                <a:cubicBezTo>
                  <a:pt x="4236332" y="6676448"/>
                  <a:pt x="4231997" y="6689783"/>
                  <a:pt x="4232402" y="6702976"/>
                </a:cubicBezTo>
                <a:lnTo>
                  <a:pt x="4232402" y="6702976"/>
                </a:lnTo>
                <a:lnTo>
                  <a:pt x="4232402" y="6702977"/>
                </a:lnTo>
                <a:cubicBezTo>
                  <a:pt x="4232807" y="6716169"/>
                  <a:pt x="4237951" y="6729219"/>
                  <a:pt x="4246238" y="6742553"/>
                </a:cubicBezTo>
                <a:cubicBezTo>
                  <a:pt x="4253096" y="6753698"/>
                  <a:pt x="4257847" y="6765164"/>
                  <a:pt x="4260942" y="6776800"/>
                </a:cubicBezTo>
                <a:lnTo>
                  <a:pt x="4265716" y="6812064"/>
                </a:lnTo>
                <a:lnTo>
                  <a:pt x="4259553" y="6858001"/>
                </a:lnTo>
                <a:lnTo>
                  <a:pt x="4259553" y="6858001"/>
                </a:lnTo>
                <a:lnTo>
                  <a:pt x="4259553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effectLst>
            <a:outerShdw blurRad="381000" dist="152400" algn="l" rotWithShape="0">
              <a:prstClr val="black">
                <a:alpha val="10000"/>
              </a:prstClr>
            </a:outerShdw>
          </a:effectLst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40822D1-9EEA-4ECF-9360-D9AF87950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3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C292A62-7F34-4E30-BE04-48164A1DA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4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blipFill dpi="0" rotWithShape="1">
            <a:blip r:embed="rId3">
              <a:alphaModFix amt="5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4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101580-5CC3-CE26-7A72-2DEE354DB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Zástupný obsah 6" descr="Obsah obrázku Autodíly, kolo, venku, území&#10;&#10;Obsah vygenerovaný umělou inteligencí může být nesprávný.">
            <a:extLst>
              <a:ext uri="{FF2B5EF4-FFF2-40B4-BE49-F238E27FC236}">
                <a16:creationId xmlns:a16="http://schemas.microsoft.com/office/drawing/2014/main" id="{1BA8A59D-BB5A-7926-D9F1-6C67525A8F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/>
          <a:stretch/>
        </p:blipFill>
        <p:spPr>
          <a:xfrm>
            <a:off x="20" y="10"/>
            <a:ext cx="12191435" cy="685798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5761B15-C433-40FE-BB67-ECF17E50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47974"/>
            <a:ext cx="12192001" cy="3608431"/>
          </a:xfrm>
          <a:prstGeom prst="rect">
            <a:avLst/>
          </a:prstGeom>
          <a:gradFill flip="none" rotWithShape="1">
            <a:gsLst>
              <a:gs pos="41000">
                <a:srgbClr val="000000">
                  <a:alpha val="40000"/>
                </a:srgbClr>
              </a:gs>
              <a:gs pos="60000">
                <a:srgbClr val="000000">
                  <a:alpha val="4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01AB8AC-7CF5-C6C9-64A9-DAD914102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8055" y="4713661"/>
            <a:ext cx="10668000" cy="1985963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      </a:t>
            </a:r>
            <a:r>
              <a:rPr lang="cs-CZ" sz="2000" dirty="0">
                <a:solidFill>
                  <a:srgbClr val="FFFFFF"/>
                </a:solidFill>
              </a:rPr>
              <a:t>83</a:t>
            </a:r>
            <a:r>
              <a:rPr lang="en-US" sz="2000" dirty="0">
                <a:solidFill>
                  <a:srgbClr val="FFFFFF"/>
                </a:solidFill>
              </a:rPr>
              <a:t>. OBRAZ 9OKEN DO DUŠE 1M VÝŠKA, 4,5M DÉLKA​</a:t>
            </a: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65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BF1895-08C6-8C4F-DAB0-34C651483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Zástupný obsah 6" descr="Obsah obrázku interiér, světlo&#10;&#10;Obsah vygenerovaný umělou inteligencí může být nesprávný.">
            <a:extLst>
              <a:ext uri="{FF2B5EF4-FFF2-40B4-BE49-F238E27FC236}">
                <a16:creationId xmlns:a16="http://schemas.microsoft.com/office/drawing/2014/main" id="{342DADD7-1F4C-B546-3415-661328E069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/>
          <a:stretch/>
        </p:blipFill>
        <p:spPr>
          <a:xfrm>
            <a:off x="20" y="10"/>
            <a:ext cx="12191435" cy="685798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5761B15-C433-40FE-BB67-ECF17E50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47974"/>
            <a:ext cx="12192001" cy="3608431"/>
          </a:xfrm>
          <a:prstGeom prst="rect">
            <a:avLst/>
          </a:prstGeom>
          <a:gradFill flip="none" rotWithShape="1">
            <a:gsLst>
              <a:gs pos="41000">
                <a:srgbClr val="000000">
                  <a:alpha val="40000"/>
                </a:srgbClr>
              </a:gs>
              <a:gs pos="60000">
                <a:srgbClr val="000000">
                  <a:alpha val="4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9F72723-15E8-5B69-A681-179D87700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815939"/>
            <a:ext cx="10668000" cy="4091026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     </a:t>
            </a:r>
            <a:r>
              <a:rPr lang="cs-CZ" sz="2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84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cs-CZ" sz="2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OBRAZ ​BOROROK 1M VÝŠKA, 2,7M DÉLKA</a:t>
            </a:r>
            <a:b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20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0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9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5" descr="Obsah obrázku cihla, kámen&#10;&#10;Popis se vygeneroval automaticky.">
            <a:extLst>
              <a:ext uri="{FF2B5EF4-FFF2-40B4-BE49-F238E27FC236}">
                <a16:creationId xmlns:a16="http://schemas.microsoft.com/office/drawing/2014/main" id="{317ADDF3-61CD-4D22-87D1-D0D7888910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3" b="13801"/>
          <a:stretch/>
        </p:blipFill>
        <p:spPr>
          <a:xfrm>
            <a:off x="20" y="10"/>
            <a:ext cx="12191980" cy="6095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grpSp>
        <p:nvGrpSpPr>
          <p:cNvPr id="9" name="Group 11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3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TextovéPole 5">
            <a:extLst>
              <a:ext uri="{FF2B5EF4-FFF2-40B4-BE49-F238E27FC236}">
                <a16:creationId xmlns:a16="http://schemas.microsoft.com/office/drawing/2014/main" id="{9EA74E25-B3D3-4263-98CB-348DC138F7B2}"/>
              </a:ext>
            </a:extLst>
          </p:cNvPr>
          <p:cNvSpPr txBox="1"/>
          <p:nvPr/>
        </p:nvSpPr>
        <p:spPr>
          <a:xfrm>
            <a:off x="7676701" y="6094051"/>
            <a:ext cx="489179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000" b="1" dirty="0">
                <a:latin typeface="Verdana Pro Cond SemiBold"/>
              </a:rPr>
              <a:t>85</a:t>
            </a:r>
            <a:r>
              <a:rPr lang="en-US" sz="2000" b="1" dirty="0">
                <a:latin typeface="Verdana Pro Cond SemiBold"/>
              </a:rPr>
              <a:t>. MASKA VOSALIEN</a:t>
            </a:r>
          </a:p>
          <a:p>
            <a:r>
              <a:rPr lang="en-US" sz="2000" b="1" dirty="0">
                <a:ea typeface="+mn-lt"/>
                <a:cs typeface="+mn-lt"/>
              </a:rPr>
              <a:t>ROZMĚRY: š 120cm/v 70cm</a:t>
            </a:r>
            <a:r>
              <a:rPr lang="cs-CZ" sz="2000" b="1" dirty="0">
                <a:latin typeface="Verdana Pro Cond SemiBold"/>
              </a:rPr>
              <a:t>​</a:t>
            </a:r>
            <a:br>
              <a:rPr lang="cs-CZ" sz="2000" b="1" dirty="0">
                <a:latin typeface="Verdana Pro Cond SemiBold"/>
              </a:rPr>
            </a:br>
            <a:r>
              <a:rPr lang="cs-CZ" sz="2000" b="1" dirty="0">
                <a:latin typeface="Verdana Pro Cond SemiBold"/>
              </a:rPr>
              <a:t>​</a:t>
            </a:r>
            <a:br>
              <a:rPr lang="cs-CZ" sz="2000" b="1" dirty="0">
                <a:latin typeface="Verdana Pro Cond SemiBold"/>
              </a:rPr>
            </a:br>
            <a:endParaRPr lang="en-US" sz="2000" b="1" dirty="0">
              <a:latin typeface="Verdana Pro Con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12135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964CBE2-084A-47DF-A704-CF5F6217B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B30BBE7-EC86-4DFF-986B-1FED952D7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776175"/>
            <a:ext cx="10668000" cy="3979839"/>
          </a:xfrm>
        </p:spPr>
        <p:txBody>
          <a:bodyPr vert="horz" lIns="91440" tIns="45720" rIns="91440" bIns="45720" rtlCol="0" anchor="b" anchorCtr="0">
            <a:normAutofit fontScale="90000"/>
          </a:bodyPr>
          <a:lstStyle/>
          <a:p>
            <a:br>
              <a:rPr lang="en-US" sz="2000">
                <a:ea typeface="+mj-lt"/>
                <a:cs typeface="+mj-lt"/>
              </a:rPr>
            </a:br>
            <a:br>
              <a:rPr lang="en-US" sz="2000">
                <a:ea typeface="+mj-lt"/>
                <a:cs typeface="+mj-lt"/>
              </a:rPr>
            </a:br>
            <a:br>
              <a:rPr lang="en-US" sz="2000">
                <a:ea typeface="+mj-lt"/>
                <a:cs typeface="+mj-lt"/>
              </a:rPr>
            </a:br>
            <a:r>
              <a:rPr lang="en-US" sz="2000">
                <a:ea typeface="+mj-lt"/>
                <a:cs typeface="+mj-lt"/>
              </a:rPr>
              <a:t>INFO</a:t>
            </a:r>
            <a:br>
              <a:rPr lang="en-US" sz="2000">
                <a:ea typeface="+mj-lt"/>
                <a:cs typeface="+mj-lt"/>
              </a:rPr>
            </a:br>
            <a:br>
              <a:rPr lang="en-US" sz="2000">
                <a:ea typeface="+mj-lt"/>
                <a:cs typeface="+mj-lt"/>
              </a:rPr>
            </a:br>
            <a:r>
              <a:rPr lang="en-US" sz="2000" err="1">
                <a:ea typeface="+mj-lt"/>
                <a:cs typeface="+mj-lt"/>
              </a:rPr>
              <a:t>Všechna</a:t>
            </a:r>
            <a:r>
              <a:rPr lang="en-US" sz="2000">
                <a:ea typeface="+mj-lt"/>
                <a:cs typeface="+mj-lt"/>
              </a:rPr>
              <a:t> </a:t>
            </a:r>
            <a:r>
              <a:rPr lang="en-US" sz="2000" err="1">
                <a:ea typeface="+mj-lt"/>
                <a:cs typeface="+mj-lt"/>
              </a:rPr>
              <a:t>díla</a:t>
            </a:r>
            <a:r>
              <a:rPr lang="en-US" sz="2000">
                <a:ea typeface="+mj-lt"/>
                <a:cs typeface="+mj-lt"/>
              </a:rPr>
              <a:t> a </a:t>
            </a:r>
            <a:r>
              <a:rPr lang="en-US" sz="2000" err="1">
                <a:ea typeface="+mj-lt"/>
                <a:cs typeface="+mj-lt"/>
              </a:rPr>
              <a:t>drobné</a:t>
            </a:r>
            <a:r>
              <a:rPr lang="en-US" sz="2000">
                <a:ea typeface="+mj-lt"/>
                <a:cs typeface="+mj-lt"/>
              </a:rPr>
              <a:t> </a:t>
            </a:r>
            <a:r>
              <a:rPr lang="en-US" sz="2000" err="1">
                <a:ea typeface="+mj-lt"/>
                <a:cs typeface="+mj-lt"/>
              </a:rPr>
              <a:t>artefakty</a:t>
            </a:r>
            <a:r>
              <a:rPr lang="en-US" sz="2000">
                <a:ea typeface="+mj-lt"/>
                <a:cs typeface="+mj-lt"/>
              </a:rPr>
              <a:t> z </a:t>
            </a:r>
            <a:r>
              <a:rPr lang="en-US" sz="2000" err="1">
                <a:ea typeface="+mj-lt"/>
                <a:cs typeface="+mj-lt"/>
              </a:rPr>
              <a:t>produkce</a:t>
            </a:r>
            <a:r>
              <a:rPr lang="en-US" sz="2000">
                <a:ea typeface="+mj-lt"/>
                <a:cs typeface="+mj-lt"/>
              </a:rPr>
              <a:t> 3art </a:t>
            </a:r>
            <a:r>
              <a:rPr lang="en-US" sz="2000" err="1">
                <a:ea typeface="+mj-lt"/>
                <a:cs typeface="+mj-lt"/>
              </a:rPr>
              <a:t>atelieru</a:t>
            </a:r>
            <a:r>
              <a:rPr lang="en-US" sz="2000">
                <a:ea typeface="+mj-lt"/>
                <a:cs typeface="+mj-lt"/>
              </a:rPr>
              <a:t> se </a:t>
            </a:r>
            <a:r>
              <a:rPr lang="en-US" sz="2000" err="1">
                <a:ea typeface="+mj-lt"/>
                <a:cs typeface="+mj-lt"/>
              </a:rPr>
              <a:t>při</a:t>
            </a:r>
            <a:r>
              <a:rPr lang="en-US" sz="2000">
                <a:ea typeface="+mj-lt"/>
                <a:cs typeface="+mj-lt"/>
              </a:rPr>
              <a:t> </a:t>
            </a:r>
            <a:r>
              <a:rPr lang="en-US" sz="2000" err="1">
                <a:ea typeface="+mj-lt"/>
                <a:cs typeface="+mj-lt"/>
              </a:rPr>
              <a:t>tvorbě</a:t>
            </a:r>
            <a:r>
              <a:rPr lang="en-US" sz="2000">
                <a:ea typeface="+mj-lt"/>
                <a:cs typeface="+mj-lt"/>
              </a:rPr>
              <a:t> </a:t>
            </a:r>
            <a:r>
              <a:rPr lang="en-US" sz="2000" err="1">
                <a:ea typeface="+mj-lt"/>
                <a:cs typeface="+mj-lt"/>
              </a:rPr>
              <a:t>reverzními</a:t>
            </a:r>
            <a:r>
              <a:rPr lang="en-US" sz="2000">
                <a:ea typeface="+mj-lt"/>
                <a:cs typeface="+mj-lt"/>
              </a:rPr>
              <a:t> </a:t>
            </a:r>
            <a:r>
              <a:rPr lang="en-US" sz="2000" err="1">
                <a:ea typeface="+mj-lt"/>
                <a:cs typeface="+mj-lt"/>
              </a:rPr>
              <a:t>postupy</a:t>
            </a:r>
            <a:r>
              <a:rPr lang="en-US" sz="2000">
                <a:ea typeface="+mj-lt"/>
                <a:cs typeface="+mj-lt"/>
              </a:rPr>
              <a:t> a </a:t>
            </a:r>
            <a:r>
              <a:rPr lang="en-US" sz="2000" err="1">
                <a:ea typeface="+mj-lt"/>
                <a:cs typeface="+mj-lt"/>
              </a:rPr>
              <a:t>vysoké</a:t>
            </a:r>
            <a:r>
              <a:rPr lang="en-US" sz="2000">
                <a:ea typeface="+mj-lt"/>
                <a:cs typeface="+mj-lt"/>
              </a:rPr>
              <a:t> </a:t>
            </a:r>
            <a:r>
              <a:rPr lang="en-US" sz="2000" err="1">
                <a:ea typeface="+mj-lt"/>
                <a:cs typeface="+mj-lt"/>
              </a:rPr>
              <a:t>míře</a:t>
            </a:r>
            <a:r>
              <a:rPr lang="en-US" sz="2000">
                <a:ea typeface="+mj-lt"/>
                <a:cs typeface="+mj-lt"/>
              </a:rPr>
              <a:t> </a:t>
            </a:r>
            <a:r>
              <a:rPr lang="en-US" sz="2000" err="1">
                <a:ea typeface="+mj-lt"/>
                <a:cs typeface="+mj-lt"/>
              </a:rPr>
              <a:t>finalizace</a:t>
            </a:r>
            <a:r>
              <a:rPr lang="en-US" sz="2000">
                <a:ea typeface="+mj-lt"/>
                <a:cs typeface="+mj-lt"/>
              </a:rPr>
              <a:t> </a:t>
            </a:r>
            <a:r>
              <a:rPr lang="en-US" sz="2000" err="1">
                <a:ea typeface="+mj-lt"/>
                <a:cs typeface="+mj-lt"/>
              </a:rPr>
              <a:t>charakterizují</a:t>
            </a:r>
            <a:r>
              <a:rPr lang="en-US" sz="2000">
                <a:ea typeface="+mj-lt"/>
                <a:cs typeface="+mj-lt"/>
              </a:rPr>
              <a:t> </a:t>
            </a:r>
            <a:r>
              <a:rPr lang="en-US" sz="2000" err="1">
                <a:ea typeface="+mj-lt"/>
                <a:cs typeface="+mj-lt"/>
              </a:rPr>
              <a:t>syrovostí</a:t>
            </a:r>
            <a:r>
              <a:rPr lang="en-US" sz="2000">
                <a:ea typeface="+mj-lt"/>
                <a:cs typeface="+mj-lt"/>
              </a:rPr>
              <a:t> </a:t>
            </a:r>
            <a:r>
              <a:rPr lang="en-US" sz="2000" err="1">
                <a:ea typeface="+mj-lt"/>
                <a:cs typeface="+mj-lt"/>
              </a:rPr>
              <a:t>nálezového</a:t>
            </a:r>
            <a:r>
              <a:rPr lang="en-US" sz="2000">
                <a:ea typeface="+mj-lt"/>
                <a:cs typeface="+mj-lt"/>
              </a:rPr>
              <a:t> </a:t>
            </a:r>
            <a:r>
              <a:rPr lang="en-US" sz="2000" err="1">
                <a:ea typeface="+mj-lt"/>
                <a:cs typeface="+mj-lt"/>
              </a:rPr>
              <a:t>stavu</a:t>
            </a:r>
            <a:r>
              <a:rPr lang="en-US" sz="2000">
                <a:ea typeface="+mj-lt"/>
                <a:cs typeface="+mj-lt"/>
              </a:rPr>
              <a:t>. </a:t>
            </a:r>
            <a:r>
              <a:rPr lang="en-US" sz="2000" err="1">
                <a:ea typeface="+mj-lt"/>
                <a:cs typeface="+mj-lt"/>
              </a:rPr>
              <a:t>Jsou</a:t>
            </a:r>
            <a:r>
              <a:rPr lang="en-US" sz="2000">
                <a:ea typeface="+mj-lt"/>
                <a:cs typeface="+mj-lt"/>
              </a:rPr>
              <a:t> </a:t>
            </a:r>
            <a:r>
              <a:rPr lang="en-US" sz="2000" err="1">
                <a:ea typeface="+mj-lt"/>
                <a:cs typeface="+mj-lt"/>
              </a:rPr>
              <a:t>tvořena</a:t>
            </a:r>
            <a:r>
              <a:rPr lang="en-US" sz="2000">
                <a:ea typeface="+mj-lt"/>
                <a:cs typeface="+mj-lt"/>
              </a:rPr>
              <a:t> </a:t>
            </a:r>
            <a:r>
              <a:rPr lang="en-US" sz="2000" err="1">
                <a:ea typeface="+mj-lt"/>
                <a:cs typeface="+mj-lt"/>
              </a:rPr>
              <a:t>ostrými</a:t>
            </a:r>
            <a:r>
              <a:rPr lang="en-US" sz="2000">
                <a:ea typeface="+mj-lt"/>
                <a:cs typeface="+mj-lt"/>
              </a:rPr>
              <a:t> </a:t>
            </a:r>
            <a:r>
              <a:rPr lang="en-US" sz="2000" err="1">
                <a:ea typeface="+mj-lt"/>
                <a:cs typeface="+mj-lt"/>
              </a:rPr>
              <a:t>aplikacemi</a:t>
            </a:r>
            <a:r>
              <a:rPr lang="en-US" sz="2000">
                <a:ea typeface="+mj-lt"/>
                <a:cs typeface="+mj-lt"/>
              </a:rPr>
              <a:t>, </a:t>
            </a:r>
            <a:r>
              <a:rPr lang="en-US" sz="2000" err="1">
                <a:ea typeface="+mj-lt"/>
                <a:cs typeface="+mj-lt"/>
              </a:rPr>
              <a:t>zuby</a:t>
            </a:r>
            <a:r>
              <a:rPr lang="en-US" sz="2000">
                <a:ea typeface="+mj-lt"/>
                <a:cs typeface="+mj-lt"/>
              </a:rPr>
              <a:t>, </a:t>
            </a:r>
            <a:r>
              <a:rPr lang="en-US" sz="2000" err="1">
                <a:ea typeface="+mj-lt"/>
                <a:cs typeface="+mj-lt"/>
              </a:rPr>
              <a:t>výčnělky</a:t>
            </a:r>
            <a:r>
              <a:rPr lang="en-US" sz="2000">
                <a:ea typeface="+mj-lt"/>
                <a:cs typeface="+mj-lt"/>
              </a:rPr>
              <a:t>, </a:t>
            </a:r>
            <a:r>
              <a:rPr lang="en-US" sz="2000" err="1">
                <a:ea typeface="+mj-lt"/>
                <a:cs typeface="+mj-lt"/>
              </a:rPr>
              <a:t>svary</a:t>
            </a:r>
            <a:r>
              <a:rPr lang="en-US" sz="2000">
                <a:ea typeface="+mj-lt"/>
                <a:cs typeface="+mj-lt"/>
              </a:rPr>
              <a:t>, </a:t>
            </a:r>
            <a:r>
              <a:rPr lang="en-US" sz="2000" err="1">
                <a:ea typeface="+mj-lt"/>
                <a:cs typeface="+mj-lt"/>
              </a:rPr>
              <a:t>zářezy</a:t>
            </a:r>
            <a:r>
              <a:rPr lang="en-US" sz="2000">
                <a:ea typeface="+mj-lt"/>
                <a:cs typeface="+mj-lt"/>
              </a:rPr>
              <a:t>, </a:t>
            </a:r>
            <a:r>
              <a:rPr lang="en-US" sz="2000" err="1">
                <a:ea typeface="+mj-lt"/>
                <a:cs typeface="+mj-lt"/>
              </a:rPr>
              <a:t>anomáliemi</a:t>
            </a:r>
            <a:r>
              <a:rPr lang="en-US" sz="2000">
                <a:ea typeface="+mj-lt"/>
                <a:cs typeface="+mj-lt"/>
              </a:rPr>
              <a:t> a </a:t>
            </a:r>
            <a:r>
              <a:rPr lang="en-US" sz="2000" err="1">
                <a:ea typeface="+mj-lt"/>
                <a:cs typeface="+mj-lt"/>
              </a:rPr>
              <a:t>záměrnými</a:t>
            </a:r>
            <a:r>
              <a:rPr lang="en-US" sz="2000">
                <a:ea typeface="+mj-lt"/>
                <a:cs typeface="+mj-lt"/>
              </a:rPr>
              <a:t> </a:t>
            </a:r>
            <a:r>
              <a:rPr lang="en-US" sz="2000" err="1">
                <a:ea typeface="+mj-lt"/>
                <a:cs typeface="+mj-lt"/>
              </a:rPr>
              <a:t>deformacemi</a:t>
            </a:r>
            <a:r>
              <a:rPr lang="en-US" sz="2000">
                <a:ea typeface="+mj-lt"/>
                <a:cs typeface="+mj-lt"/>
              </a:rPr>
              <a:t>; </a:t>
            </a:r>
            <a:r>
              <a:rPr lang="en-US" sz="2000" err="1">
                <a:ea typeface="+mj-lt"/>
                <a:cs typeface="+mj-lt"/>
              </a:rPr>
              <a:t>mohou</a:t>
            </a:r>
            <a:r>
              <a:rPr lang="en-US" sz="2000">
                <a:ea typeface="+mj-lt"/>
                <a:cs typeface="+mj-lt"/>
              </a:rPr>
              <a:t> </a:t>
            </a:r>
            <a:r>
              <a:rPr lang="en-US" sz="2000" err="1">
                <a:ea typeface="+mj-lt"/>
                <a:cs typeface="+mj-lt"/>
              </a:rPr>
              <a:t>zanechat</a:t>
            </a:r>
            <a:r>
              <a:rPr lang="en-US" sz="2000">
                <a:ea typeface="+mj-lt"/>
                <a:cs typeface="+mj-lt"/>
              </a:rPr>
              <a:t> </a:t>
            </a:r>
            <a:r>
              <a:rPr lang="en-US" sz="2000" err="1">
                <a:ea typeface="+mj-lt"/>
                <a:cs typeface="+mj-lt"/>
              </a:rPr>
              <a:t>trvalé</a:t>
            </a:r>
            <a:r>
              <a:rPr lang="en-US" sz="2000">
                <a:ea typeface="+mj-lt"/>
                <a:cs typeface="+mj-lt"/>
              </a:rPr>
              <a:t> </a:t>
            </a:r>
            <a:r>
              <a:rPr lang="en-US" sz="2000" err="1">
                <a:ea typeface="+mj-lt"/>
                <a:cs typeface="+mj-lt"/>
              </a:rPr>
              <a:t>stopy</a:t>
            </a:r>
            <a:r>
              <a:rPr lang="en-US" sz="2000">
                <a:ea typeface="+mj-lt"/>
                <a:cs typeface="+mj-lt"/>
              </a:rPr>
              <a:t> a </a:t>
            </a:r>
            <a:r>
              <a:rPr lang="en-US" sz="2000" err="1">
                <a:ea typeface="+mj-lt"/>
                <a:cs typeface="+mj-lt"/>
              </a:rPr>
              <a:t>rozhodně</a:t>
            </a:r>
            <a:r>
              <a:rPr lang="en-US" sz="2000">
                <a:ea typeface="+mj-lt"/>
                <a:cs typeface="+mj-lt"/>
              </a:rPr>
              <a:t> by </a:t>
            </a:r>
            <a:r>
              <a:rPr lang="en-US" sz="2000" err="1">
                <a:ea typeface="+mj-lt"/>
                <a:cs typeface="+mj-lt"/>
              </a:rPr>
              <a:t>neměly</a:t>
            </a:r>
            <a:r>
              <a:rPr lang="en-US" sz="2000">
                <a:ea typeface="+mj-lt"/>
                <a:cs typeface="+mj-lt"/>
              </a:rPr>
              <a:t> </a:t>
            </a:r>
            <a:r>
              <a:rPr lang="en-US" sz="2000" err="1">
                <a:ea typeface="+mj-lt"/>
                <a:cs typeface="+mj-lt"/>
              </a:rPr>
              <a:t>být</a:t>
            </a:r>
            <a:r>
              <a:rPr lang="en-US" sz="2000">
                <a:ea typeface="+mj-lt"/>
                <a:cs typeface="+mj-lt"/>
              </a:rPr>
              <a:t> v </a:t>
            </a:r>
            <a:r>
              <a:rPr lang="en-US" sz="2000" err="1">
                <a:ea typeface="+mj-lt"/>
                <a:cs typeface="+mj-lt"/>
              </a:rPr>
              <a:t>dosahu</a:t>
            </a:r>
            <a:r>
              <a:rPr lang="en-US" sz="2000">
                <a:ea typeface="+mj-lt"/>
                <a:cs typeface="+mj-lt"/>
              </a:rPr>
              <a:t> </a:t>
            </a:r>
            <a:r>
              <a:rPr lang="en-US" sz="2000" err="1">
                <a:ea typeface="+mj-lt"/>
                <a:cs typeface="+mj-lt"/>
              </a:rPr>
              <a:t>dětí</a:t>
            </a:r>
            <a:r>
              <a:rPr lang="en-US" sz="2000">
                <a:ea typeface="+mj-lt"/>
                <a:cs typeface="+mj-lt"/>
              </a:rPr>
              <a:t>. I </a:t>
            </a:r>
            <a:r>
              <a:rPr lang="en-US" sz="2000" err="1">
                <a:ea typeface="+mj-lt"/>
                <a:cs typeface="+mj-lt"/>
              </a:rPr>
              <a:t>přes</a:t>
            </a:r>
            <a:r>
              <a:rPr lang="en-US" sz="2000">
                <a:ea typeface="+mj-lt"/>
                <a:cs typeface="+mj-lt"/>
              </a:rPr>
              <a:t> </a:t>
            </a:r>
            <a:r>
              <a:rPr lang="en-US" sz="2000" err="1">
                <a:ea typeface="+mj-lt"/>
                <a:cs typeface="+mj-lt"/>
              </a:rPr>
              <a:t>povrchovou</a:t>
            </a:r>
            <a:r>
              <a:rPr lang="en-US" sz="2000">
                <a:ea typeface="+mj-lt"/>
                <a:cs typeface="+mj-lt"/>
              </a:rPr>
              <a:t> </a:t>
            </a:r>
            <a:r>
              <a:rPr lang="en-US" sz="2000" err="1">
                <a:ea typeface="+mj-lt"/>
                <a:cs typeface="+mj-lt"/>
              </a:rPr>
              <a:t>prevenci</a:t>
            </a:r>
            <a:r>
              <a:rPr lang="en-US" sz="2000">
                <a:ea typeface="+mj-lt"/>
                <a:cs typeface="+mj-lt"/>
              </a:rPr>
              <a:t> </a:t>
            </a:r>
            <a:r>
              <a:rPr lang="en-US" sz="2000" err="1">
                <a:ea typeface="+mj-lt"/>
                <a:cs typeface="+mj-lt"/>
              </a:rPr>
              <a:t>si</a:t>
            </a:r>
            <a:r>
              <a:rPr lang="en-US" sz="2000">
                <a:ea typeface="+mj-lt"/>
                <a:cs typeface="+mj-lt"/>
              </a:rPr>
              <a:t> </a:t>
            </a:r>
            <a:r>
              <a:rPr lang="en-US" sz="2000" err="1">
                <a:ea typeface="+mj-lt"/>
                <a:cs typeface="+mj-lt"/>
              </a:rPr>
              <a:t>uchovávají</a:t>
            </a:r>
            <a:r>
              <a:rPr lang="en-US" sz="2000">
                <a:ea typeface="+mj-lt"/>
                <a:cs typeface="+mj-lt"/>
              </a:rPr>
              <a:t> </a:t>
            </a:r>
            <a:r>
              <a:rPr lang="en-US" sz="2000" err="1">
                <a:ea typeface="+mj-lt"/>
                <a:cs typeface="+mj-lt"/>
              </a:rPr>
              <a:t>nezaměnitelnou</a:t>
            </a:r>
            <a:r>
              <a:rPr lang="en-US" sz="2000">
                <a:ea typeface="+mj-lt"/>
                <a:cs typeface="+mj-lt"/>
              </a:rPr>
              <a:t> </a:t>
            </a:r>
            <a:r>
              <a:rPr lang="en-US" sz="2000" err="1">
                <a:ea typeface="+mj-lt"/>
                <a:cs typeface="+mj-lt"/>
              </a:rPr>
              <a:t>křehkost</a:t>
            </a:r>
            <a:r>
              <a:rPr lang="en-US" sz="2000">
                <a:ea typeface="+mj-lt"/>
                <a:cs typeface="+mj-lt"/>
              </a:rPr>
              <a:t>, </a:t>
            </a:r>
            <a:r>
              <a:rPr lang="en-US" sz="2000" err="1">
                <a:ea typeface="+mj-lt"/>
                <a:cs typeface="+mj-lt"/>
              </a:rPr>
              <a:t>živost</a:t>
            </a:r>
            <a:r>
              <a:rPr lang="en-US" sz="2000">
                <a:ea typeface="+mj-lt"/>
                <a:cs typeface="+mj-lt"/>
              </a:rPr>
              <a:t> a </a:t>
            </a:r>
            <a:r>
              <a:rPr lang="en-US" sz="2000" err="1">
                <a:ea typeface="+mj-lt"/>
                <a:cs typeface="+mj-lt"/>
              </a:rPr>
              <a:t>identitu</a:t>
            </a:r>
            <a:r>
              <a:rPr lang="en-US" sz="2000">
                <a:ea typeface="+mj-lt"/>
                <a:cs typeface="+mj-lt"/>
              </a:rPr>
              <a:t>.</a:t>
            </a:r>
            <a:endParaRPr lang="en-US"/>
          </a:p>
          <a:p>
            <a:br>
              <a:rPr lang="en-US"/>
            </a:br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BF902DF-A3FF-4803-9779-F222B2A83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9637211" cy="1649863"/>
          </a:xfrm>
          <a:custGeom>
            <a:avLst/>
            <a:gdLst>
              <a:gd name="connsiteX0" fmla="*/ 2468659 w 9637211"/>
              <a:gd name="connsiteY0" fmla="*/ 1380297 h 1649863"/>
              <a:gd name="connsiteX1" fmla="*/ 2460722 w 9637211"/>
              <a:gd name="connsiteY1" fmla="*/ 1390272 h 1649863"/>
              <a:gd name="connsiteX2" fmla="*/ 2446257 w 9637211"/>
              <a:gd name="connsiteY2" fmla="*/ 1406498 h 1649863"/>
              <a:gd name="connsiteX3" fmla="*/ 2427494 w 9637211"/>
              <a:gd name="connsiteY3" fmla="*/ 1415356 h 1649863"/>
              <a:gd name="connsiteX4" fmla="*/ 2460722 w 9637211"/>
              <a:gd name="connsiteY4" fmla="*/ 1390272 h 1649863"/>
              <a:gd name="connsiteX5" fmla="*/ 5731745 w 9637211"/>
              <a:gd name="connsiteY5" fmla="*/ 1360489 h 1649863"/>
              <a:gd name="connsiteX6" fmla="*/ 5698179 w 9637211"/>
              <a:gd name="connsiteY6" fmla="*/ 1367442 h 1649863"/>
              <a:gd name="connsiteX7" fmla="*/ 5715901 w 9637211"/>
              <a:gd name="connsiteY7" fmla="*/ 1365274 h 1649863"/>
              <a:gd name="connsiteX8" fmla="*/ 5731745 w 9637211"/>
              <a:gd name="connsiteY8" fmla="*/ 1360489 h 1649863"/>
              <a:gd name="connsiteX9" fmla="*/ 5503859 w 9637211"/>
              <a:gd name="connsiteY9" fmla="*/ 1324849 h 1649863"/>
              <a:gd name="connsiteX10" fmla="*/ 5516994 w 9637211"/>
              <a:gd name="connsiteY10" fmla="*/ 1333353 h 1649863"/>
              <a:gd name="connsiteX11" fmla="*/ 5516994 w 9637211"/>
              <a:gd name="connsiteY11" fmla="*/ 1333352 h 1649863"/>
              <a:gd name="connsiteX12" fmla="*/ 4720031 w 9637211"/>
              <a:gd name="connsiteY12" fmla="*/ 1268958 h 1649863"/>
              <a:gd name="connsiteX13" fmla="*/ 4749955 w 9637211"/>
              <a:gd name="connsiteY13" fmla="*/ 1273114 h 1649863"/>
              <a:gd name="connsiteX14" fmla="*/ 4767388 w 9637211"/>
              <a:gd name="connsiteY14" fmla="*/ 1277477 h 1649863"/>
              <a:gd name="connsiteX15" fmla="*/ 4767531 w 9637211"/>
              <a:gd name="connsiteY15" fmla="*/ 1277513 h 1649863"/>
              <a:gd name="connsiteX16" fmla="*/ 4782965 w 9637211"/>
              <a:gd name="connsiteY16" fmla="*/ 1281578 h 1649863"/>
              <a:gd name="connsiteX17" fmla="*/ 4784809 w 9637211"/>
              <a:gd name="connsiteY17" fmla="*/ 1281832 h 1649863"/>
              <a:gd name="connsiteX18" fmla="*/ 4790792 w 9637211"/>
              <a:gd name="connsiteY18" fmla="*/ 1283327 h 1649863"/>
              <a:gd name="connsiteX19" fmla="*/ 4814638 w 9637211"/>
              <a:gd name="connsiteY19" fmla="*/ 1285937 h 1649863"/>
              <a:gd name="connsiteX20" fmla="*/ 4784809 w 9637211"/>
              <a:gd name="connsiteY20" fmla="*/ 1281832 h 1649863"/>
              <a:gd name="connsiteX21" fmla="*/ 4767531 w 9637211"/>
              <a:gd name="connsiteY21" fmla="*/ 1277513 h 1649863"/>
              <a:gd name="connsiteX22" fmla="*/ 4751799 w 9637211"/>
              <a:gd name="connsiteY22" fmla="*/ 1273370 h 1649863"/>
              <a:gd name="connsiteX23" fmla="*/ 4749955 w 9637211"/>
              <a:gd name="connsiteY23" fmla="*/ 1273114 h 1649863"/>
              <a:gd name="connsiteX24" fmla="*/ 4743957 w 9637211"/>
              <a:gd name="connsiteY24" fmla="*/ 1271612 h 1649863"/>
              <a:gd name="connsiteX25" fmla="*/ 4720031 w 9637211"/>
              <a:gd name="connsiteY25" fmla="*/ 1268958 h 1649863"/>
              <a:gd name="connsiteX26" fmla="*/ 3276840 w 9637211"/>
              <a:gd name="connsiteY26" fmla="*/ 1263985 h 1649863"/>
              <a:gd name="connsiteX27" fmla="*/ 3328341 w 9637211"/>
              <a:gd name="connsiteY27" fmla="*/ 1281473 h 1649863"/>
              <a:gd name="connsiteX28" fmla="*/ 3301810 w 9637211"/>
              <a:gd name="connsiteY28" fmla="*/ 1277386 h 1649863"/>
              <a:gd name="connsiteX29" fmla="*/ 3276840 w 9637211"/>
              <a:gd name="connsiteY29" fmla="*/ 1263985 h 1649863"/>
              <a:gd name="connsiteX30" fmla="*/ 3519760 w 9637211"/>
              <a:gd name="connsiteY30" fmla="*/ 1250994 h 1649863"/>
              <a:gd name="connsiteX31" fmla="*/ 3503255 w 9637211"/>
              <a:gd name="connsiteY31" fmla="*/ 1251147 h 1649863"/>
              <a:gd name="connsiteX32" fmla="*/ 3519760 w 9637211"/>
              <a:gd name="connsiteY32" fmla="*/ 1250994 h 1649863"/>
              <a:gd name="connsiteX33" fmla="*/ 3537011 w 9637211"/>
              <a:gd name="connsiteY33" fmla="*/ 1257249 h 1649863"/>
              <a:gd name="connsiteX34" fmla="*/ 3519760 w 9637211"/>
              <a:gd name="connsiteY34" fmla="*/ 1250994 h 1649863"/>
              <a:gd name="connsiteX35" fmla="*/ 5038723 w 9637211"/>
              <a:gd name="connsiteY35" fmla="*/ 1229019 h 1649863"/>
              <a:gd name="connsiteX36" fmla="*/ 5009340 w 9637211"/>
              <a:gd name="connsiteY36" fmla="*/ 1231627 h 1649863"/>
              <a:gd name="connsiteX37" fmla="*/ 5069905 w 9637211"/>
              <a:gd name="connsiteY37" fmla="*/ 1231533 h 1649863"/>
              <a:gd name="connsiteX38" fmla="*/ 5038723 w 9637211"/>
              <a:gd name="connsiteY38" fmla="*/ 1229019 h 1649863"/>
              <a:gd name="connsiteX39" fmla="*/ 6274350 w 9637211"/>
              <a:gd name="connsiteY39" fmla="*/ 1198579 h 1649863"/>
              <a:gd name="connsiteX40" fmla="*/ 6274350 w 9637211"/>
              <a:gd name="connsiteY40" fmla="*/ 1198580 h 1649863"/>
              <a:gd name="connsiteX41" fmla="*/ 6299734 w 9637211"/>
              <a:gd name="connsiteY41" fmla="*/ 1215874 h 1649863"/>
              <a:gd name="connsiteX42" fmla="*/ 6274350 w 9637211"/>
              <a:gd name="connsiteY42" fmla="*/ 1198579 h 1649863"/>
              <a:gd name="connsiteX43" fmla="*/ 284014 w 9637211"/>
              <a:gd name="connsiteY43" fmla="*/ 1083637 h 1649863"/>
              <a:gd name="connsiteX44" fmla="*/ 274455 w 9637211"/>
              <a:gd name="connsiteY44" fmla="*/ 1086842 h 1649863"/>
              <a:gd name="connsiteX45" fmla="*/ 233501 w 9637211"/>
              <a:gd name="connsiteY45" fmla="*/ 1096794 h 1649863"/>
              <a:gd name="connsiteX46" fmla="*/ 274456 w 9637211"/>
              <a:gd name="connsiteY46" fmla="*/ 1086842 h 1649863"/>
              <a:gd name="connsiteX47" fmla="*/ 691166 w 9637211"/>
              <a:gd name="connsiteY47" fmla="*/ 1081917 h 1649863"/>
              <a:gd name="connsiteX48" fmla="*/ 677191 w 9637211"/>
              <a:gd name="connsiteY48" fmla="*/ 1087044 h 1649863"/>
              <a:gd name="connsiteX49" fmla="*/ 632391 w 9637211"/>
              <a:gd name="connsiteY49" fmla="*/ 1110922 h 1649863"/>
              <a:gd name="connsiteX50" fmla="*/ 677192 w 9637211"/>
              <a:gd name="connsiteY50" fmla="*/ 1087044 h 1649863"/>
              <a:gd name="connsiteX51" fmla="*/ 428044 w 9637211"/>
              <a:gd name="connsiteY51" fmla="*/ 1067823 h 1649863"/>
              <a:gd name="connsiteX52" fmla="*/ 479634 w 9637211"/>
              <a:gd name="connsiteY52" fmla="*/ 1077452 h 1649863"/>
              <a:gd name="connsiteX53" fmla="*/ 428044 w 9637211"/>
              <a:gd name="connsiteY53" fmla="*/ 1067823 h 1649863"/>
              <a:gd name="connsiteX54" fmla="*/ 7445292 w 9637211"/>
              <a:gd name="connsiteY54" fmla="*/ 757632 h 1649863"/>
              <a:gd name="connsiteX55" fmla="*/ 7466390 w 9637211"/>
              <a:gd name="connsiteY55" fmla="*/ 768915 h 1649863"/>
              <a:gd name="connsiteX56" fmla="*/ 7474827 w 9637211"/>
              <a:gd name="connsiteY56" fmla="*/ 771226 h 1649863"/>
              <a:gd name="connsiteX57" fmla="*/ 7466391 w 9637211"/>
              <a:gd name="connsiteY57" fmla="*/ 768915 h 1649863"/>
              <a:gd name="connsiteX58" fmla="*/ 7445292 w 9637211"/>
              <a:gd name="connsiteY58" fmla="*/ 757632 h 1649863"/>
              <a:gd name="connsiteX59" fmla="*/ 0 w 9637211"/>
              <a:gd name="connsiteY59" fmla="*/ 0 h 1649863"/>
              <a:gd name="connsiteX60" fmla="*/ 9637211 w 9637211"/>
              <a:gd name="connsiteY60" fmla="*/ 0 h 1649863"/>
              <a:gd name="connsiteX61" fmla="*/ 9583319 w 9637211"/>
              <a:gd name="connsiteY61" fmla="*/ 32146 h 1649863"/>
              <a:gd name="connsiteX62" fmla="*/ 9493665 w 9637211"/>
              <a:gd name="connsiteY62" fmla="*/ 112426 h 1649863"/>
              <a:gd name="connsiteX63" fmla="*/ 9457156 w 9637211"/>
              <a:gd name="connsiteY63" fmla="*/ 155303 h 1649863"/>
              <a:gd name="connsiteX64" fmla="*/ 9377643 w 9637211"/>
              <a:gd name="connsiteY64" fmla="*/ 187228 h 1649863"/>
              <a:gd name="connsiteX65" fmla="*/ 9292088 w 9637211"/>
              <a:gd name="connsiteY65" fmla="*/ 235295 h 1649863"/>
              <a:gd name="connsiteX66" fmla="*/ 9231985 w 9637211"/>
              <a:gd name="connsiteY66" fmla="*/ 281821 h 1649863"/>
              <a:gd name="connsiteX67" fmla="*/ 9185378 w 9637211"/>
              <a:gd name="connsiteY67" fmla="*/ 313259 h 1649863"/>
              <a:gd name="connsiteX68" fmla="*/ 9118948 w 9637211"/>
              <a:gd name="connsiteY68" fmla="*/ 345810 h 1649863"/>
              <a:gd name="connsiteX69" fmla="*/ 9052763 w 9637211"/>
              <a:gd name="connsiteY69" fmla="*/ 387450 h 1649863"/>
              <a:gd name="connsiteX70" fmla="*/ 9020858 w 9637211"/>
              <a:gd name="connsiteY70" fmla="*/ 412686 h 1649863"/>
              <a:gd name="connsiteX71" fmla="*/ 8958799 w 9637211"/>
              <a:gd name="connsiteY71" fmla="*/ 455068 h 1649863"/>
              <a:gd name="connsiteX72" fmla="*/ 8894669 w 9637211"/>
              <a:gd name="connsiteY72" fmla="*/ 494884 h 1649863"/>
              <a:gd name="connsiteX73" fmla="*/ 8772871 w 9637211"/>
              <a:gd name="connsiteY73" fmla="*/ 542815 h 1649863"/>
              <a:gd name="connsiteX74" fmla="*/ 8663102 w 9637211"/>
              <a:gd name="connsiteY74" fmla="*/ 609939 h 1649863"/>
              <a:gd name="connsiteX75" fmla="*/ 8575858 w 9637211"/>
              <a:gd name="connsiteY75" fmla="*/ 659344 h 1649863"/>
              <a:gd name="connsiteX76" fmla="*/ 8525191 w 9637211"/>
              <a:gd name="connsiteY76" fmla="*/ 691449 h 1649863"/>
              <a:gd name="connsiteX77" fmla="*/ 8432740 w 9637211"/>
              <a:gd name="connsiteY77" fmla="*/ 762134 h 1649863"/>
              <a:gd name="connsiteX78" fmla="*/ 8287775 w 9637211"/>
              <a:gd name="connsiteY78" fmla="*/ 838802 h 1649863"/>
              <a:gd name="connsiteX79" fmla="*/ 8199975 w 9637211"/>
              <a:gd name="connsiteY79" fmla="*/ 880700 h 1649863"/>
              <a:gd name="connsiteX80" fmla="*/ 8009879 w 9637211"/>
              <a:gd name="connsiteY80" fmla="*/ 946676 h 1649863"/>
              <a:gd name="connsiteX81" fmla="*/ 7948650 w 9637211"/>
              <a:gd name="connsiteY81" fmla="*/ 969872 h 1649863"/>
              <a:gd name="connsiteX82" fmla="*/ 7878149 w 9637211"/>
              <a:gd name="connsiteY82" fmla="*/ 986611 h 1649863"/>
              <a:gd name="connsiteX83" fmla="*/ 7765368 w 9637211"/>
              <a:gd name="connsiteY83" fmla="*/ 1023592 h 1649863"/>
              <a:gd name="connsiteX84" fmla="*/ 7544827 w 9637211"/>
              <a:gd name="connsiteY84" fmla="*/ 1088525 h 1649863"/>
              <a:gd name="connsiteX85" fmla="*/ 7496243 w 9637211"/>
              <a:gd name="connsiteY85" fmla="*/ 1099185 h 1649863"/>
              <a:gd name="connsiteX86" fmla="*/ 7373131 w 9637211"/>
              <a:gd name="connsiteY86" fmla="*/ 1140118 h 1649863"/>
              <a:gd name="connsiteX87" fmla="*/ 7299425 w 9637211"/>
              <a:gd name="connsiteY87" fmla="*/ 1167211 h 1649863"/>
              <a:gd name="connsiteX88" fmla="*/ 7238066 w 9637211"/>
              <a:gd name="connsiteY88" fmla="*/ 1183666 h 1649863"/>
              <a:gd name="connsiteX89" fmla="*/ 7183552 w 9637211"/>
              <a:gd name="connsiteY89" fmla="*/ 1192571 h 1649863"/>
              <a:gd name="connsiteX90" fmla="*/ 7040813 w 9637211"/>
              <a:gd name="connsiteY90" fmla="*/ 1230525 h 1649863"/>
              <a:gd name="connsiteX91" fmla="*/ 6983864 w 9637211"/>
              <a:gd name="connsiteY91" fmla="*/ 1245513 h 1649863"/>
              <a:gd name="connsiteX92" fmla="*/ 6836601 w 9637211"/>
              <a:gd name="connsiteY92" fmla="*/ 1294672 h 1649863"/>
              <a:gd name="connsiteX93" fmla="*/ 6711393 w 9637211"/>
              <a:gd name="connsiteY93" fmla="*/ 1328485 h 1649863"/>
              <a:gd name="connsiteX94" fmla="*/ 6659164 w 9637211"/>
              <a:gd name="connsiteY94" fmla="*/ 1344343 h 1649863"/>
              <a:gd name="connsiteX95" fmla="*/ 6539327 w 9637211"/>
              <a:gd name="connsiteY95" fmla="*/ 1372405 h 1649863"/>
              <a:gd name="connsiteX96" fmla="*/ 6471659 w 9637211"/>
              <a:gd name="connsiteY96" fmla="*/ 1391362 h 1649863"/>
              <a:gd name="connsiteX97" fmla="*/ 6305536 w 9637211"/>
              <a:gd name="connsiteY97" fmla="*/ 1417103 h 1649863"/>
              <a:gd name="connsiteX98" fmla="*/ 6133939 w 9637211"/>
              <a:gd name="connsiteY98" fmla="*/ 1442481 h 1649863"/>
              <a:gd name="connsiteX99" fmla="*/ 6039547 w 9637211"/>
              <a:gd name="connsiteY99" fmla="*/ 1452681 h 1649863"/>
              <a:gd name="connsiteX100" fmla="*/ 5957366 w 9637211"/>
              <a:gd name="connsiteY100" fmla="*/ 1465590 h 1649863"/>
              <a:gd name="connsiteX101" fmla="*/ 5885715 w 9637211"/>
              <a:gd name="connsiteY101" fmla="*/ 1474694 h 1649863"/>
              <a:gd name="connsiteX102" fmla="*/ 5771774 w 9637211"/>
              <a:gd name="connsiteY102" fmla="*/ 1491643 h 1649863"/>
              <a:gd name="connsiteX103" fmla="*/ 5724294 w 9637211"/>
              <a:gd name="connsiteY103" fmla="*/ 1496914 h 1649863"/>
              <a:gd name="connsiteX104" fmla="*/ 5611931 w 9637211"/>
              <a:gd name="connsiteY104" fmla="*/ 1502173 h 1649863"/>
              <a:gd name="connsiteX105" fmla="*/ 5572785 w 9637211"/>
              <a:gd name="connsiteY105" fmla="*/ 1502492 h 1649863"/>
              <a:gd name="connsiteX106" fmla="*/ 5496622 w 9637211"/>
              <a:gd name="connsiteY106" fmla="*/ 1486703 h 1649863"/>
              <a:gd name="connsiteX107" fmla="*/ 5487614 w 9637211"/>
              <a:gd name="connsiteY107" fmla="*/ 1485725 h 1649863"/>
              <a:gd name="connsiteX108" fmla="*/ 5437869 w 9637211"/>
              <a:gd name="connsiteY108" fmla="*/ 1480432 h 1649863"/>
              <a:gd name="connsiteX109" fmla="*/ 5410729 w 9637211"/>
              <a:gd name="connsiteY109" fmla="*/ 1479229 h 1649863"/>
              <a:gd name="connsiteX110" fmla="*/ 5307325 w 9637211"/>
              <a:gd name="connsiteY110" fmla="*/ 1468207 h 1649863"/>
              <a:gd name="connsiteX111" fmla="*/ 5247871 w 9637211"/>
              <a:gd name="connsiteY111" fmla="*/ 1463540 h 1649863"/>
              <a:gd name="connsiteX112" fmla="*/ 5200105 w 9637211"/>
              <a:gd name="connsiteY112" fmla="*/ 1466942 h 1649863"/>
              <a:gd name="connsiteX113" fmla="*/ 5116199 w 9637211"/>
              <a:gd name="connsiteY113" fmla="*/ 1472398 h 1649863"/>
              <a:gd name="connsiteX114" fmla="*/ 5089547 w 9637211"/>
              <a:gd name="connsiteY114" fmla="*/ 1477294 h 1649863"/>
              <a:gd name="connsiteX115" fmla="*/ 4967752 w 9637211"/>
              <a:gd name="connsiteY115" fmla="*/ 1472806 h 1649863"/>
              <a:gd name="connsiteX116" fmla="*/ 4898514 w 9637211"/>
              <a:gd name="connsiteY116" fmla="*/ 1475359 h 1649863"/>
              <a:gd name="connsiteX117" fmla="*/ 4819948 w 9637211"/>
              <a:gd name="connsiteY117" fmla="*/ 1466277 h 1649863"/>
              <a:gd name="connsiteX118" fmla="*/ 4797235 w 9637211"/>
              <a:gd name="connsiteY118" fmla="*/ 1467999 h 1649863"/>
              <a:gd name="connsiteX119" fmla="*/ 4771823 w 9637211"/>
              <a:gd name="connsiteY119" fmla="*/ 1470324 h 1649863"/>
              <a:gd name="connsiteX120" fmla="*/ 4693726 w 9637211"/>
              <a:gd name="connsiteY120" fmla="*/ 1475031 h 1649863"/>
              <a:gd name="connsiteX121" fmla="*/ 4646522 w 9637211"/>
              <a:gd name="connsiteY121" fmla="*/ 1482013 h 1649863"/>
              <a:gd name="connsiteX122" fmla="*/ 4556001 w 9637211"/>
              <a:gd name="connsiteY122" fmla="*/ 1483554 h 1649863"/>
              <a:gd name="connsiteX123" fmla="*/ 4522761 w 9637211"/>
              <a:gd name="connsiteY123" fmla="*/ 1489236 h 1649863"/>
              <a:gd name="connsiteX124" fmla="*/ 4438228 w 9637211"/>
              <a:gd name="connsiteY124" fmla="*/ 1493782 h 1649863"/>
              <a:gd name="connsiteX125" fmla="*/ 4362305 w 9637211"/>
              <a:gd name="connsiteY125" fmla="*/ 1495088 h 1649863"/>
              <a:gd name="connsiteX126" fmla="*/ 4289278 w 9637211"/>
              <a:gd name="connsiteY126" fmla="*/ 1499864 h 1649863"/>
              <a:gd name="connsiteX127" fmla="*/ 4237236 w 9637211"/>
              <a:gd name="connsiteY127" fmla="*/ 1507551 h 1649863"/>
              <a:gd name="connsiteX128" fmla="*/ 4180626 w 9637211"/>
              <a:gd name="connsiteY128" fmla="*/ 1513420 h 1649863"/>
              <a:gd name="connsiteX129" fmla="*/ 4025047 w 9637211"/>
              <a:gd name="connsiteY129" fmla="*/ 1539594 h 1649863"/>
              <a:gd name="connsiteX130" fmla="*/ 3995866 w 9637211"/>
              <a:gd name="connsiteY130" fmla="*/ 1536451 h 1649863"/>
              <a:gd name="connsiteX131" fmla="*/ 3831212 w 9637211"/>
              <a:gd name="connsiteY131" fmla="*/ 1540151 h 1649863"/>
              <a:gd name="connsiteX132" fmla="*/ 3795461 w 9637211"/>
              <a:gd name="connsiteY132" fmla="*/ 1542189 h 1649863"/>
              <a:gd name="connsiteX133" fmla="*/ 3698543 w 9637211"/>
              <a:gd name="connsiteY133" fmla="*/ 1528342 h 1649863"/>
              <a:gd name="connsiteX134" fmla="*/ 3551836 w 9637211"/>
              <a:gd name="connsiteY134" fmla="*/ 1564762 h 1649863"/>
              <a:gd name="connsiteX135" fmla="*/ 3415003 w 9637211"/>
              <a:gd name="connsiteY135" fmla="*/ 1608081 h 1649863"/>
              <a:gd name="connsiteX136" fmla="*/ 3397737 w 9637211"/>
              <a:gd name="connsiteY136" fmla="*/ 1613622 h 1649863"/>
              <a:gd name="connsiteX137" fmla="*/ 3348360 w 9637211"/>
              <a:gd name="connsiteY137" fmla="*/ 1624007 h 1649863"/>
              <a:gd name="connsiteX138" fmla="*/ 3286876 w 9637211"/>
              <a:gd name="connsiteY138" fmla="*/ 1629796 h 1649863"/>
              <a:gd name="connsiteX139" fmla="*/ 3247932 w 9637211"/>
              <a:gd name="connsiteY139" fmla="*/ 1635832 h 1649863"/>
              <a:gd name="connsiteX140" fmla="*/ 3244999 w 9637211"/>
              <a:gd name="connsiteY140" fmla="*/ 1636180 h 1649863"/>
              <a:gd name="connsiteX141" fmla="*/ 3184484 w 9637211"/>
              <a:gd name="connsiteY141" fmla="*/ 1639097 h 1649863"/>
              <a:gd name="connsiteX142" fmla="*/ 3177540 w 9637211"/>
              <a:gd name="connsiteY142" fmla="*/ 1638715 h 1649863"/>
              <a:gd name="connsiteX143" fmla="*/ 3146060 w 9637211"/>
              <a:gd name="connsiteY143" fmla="*/ 1634857 h 1649863"/>
              <a:gd name="connsiteX144" fmla="*/ 3057965 w 9637211"/>
              <a:gd name="connsiteY144" fmla="*/ 1626236 h 1649863"/>
              <a:gd name="connsiteX145" fmla="*/ 2974961 w 9637211"/>
              <a:gd name="connsiteY145" fmla="*/ 1617995 h 1649863"/>
              <a:gd name="connsiteX146" fmla="*/ 2949608 w 9637211"/>
              <a:gd name="connsiteY146" fmla="*/ 1633655 h 1649863"/>
              <a:gd name="connsiteX147" fmla="*/ 2909973 w 9637211"/>
              <a:gd name="connsiteY147" fmla="*/ 1648121 h 1649863"/>
              <a:gd name="connsiteX148" fmla="*/ 2864542 w 9637211"/>
              <a:gd name="connsiteY148" fmla="*/ 1635245 h 1649863"/>
              <a:gd name="connsiteX149" fmla="*/ 2758460 w 9637211"/>
              <a:gd name="connsiteY149" fmla="*/ 1609130 h 1649863"/>
              <a:gd name="connsiteX150" fmla="*/ 2692301 w 9637211"/>
              <a:gd name="connsiteY150" fmla="*/ 1610905 h 1649863"/>
              <a:gd name="connsiteX151" fmla="*/ 2548009 w 9637211"/>
              <a:gd name="connsiteY151" fmla="*/ 1604522 h 1649863"/>
              <a:gd name="connsiteX152" fmla="*/ 2453210 w 9637211"/>
              <a:gd name="connsiteY152" fmla="*/ 1590103 h 1649863"/>
              <a:gd name="connsiteX153" fmla="*/ 2384726 w 9637211"/>
              <a:gd name="connsiteY153" fmla="*/ 1571904 h 1649863"/>
              <a:gd name="connsiteX154" fmla="*/ 2286765 w 9637211"/>
              <a:gd name="connsiteY154" fmla="*/ 1548534 h 1649863"/>
              <a:gd name="connsiteX155" fmla="*/ 2189064 w 9637211"/>
              <a:gd name="connsiteY155" fmla="*/ 1538649 h 1649863"/>
              <a:gd name="connsiteX156" fmla="*/ 2118010 w 9637211"/>
              <a:gd name="connsiteY156" fmla="*/ 1523712 h 1649863"/>
              <a:gd name="connsiteX157" fmla="*/ 2031682 w 9637211"/>
              <a:gd name="connsiteY157" fmla="*/ 1515318 h 1649863"/>
              <a:gd name="connsiteX158" fmla="*/ 1959737 w 9637211"/>
              <a:gd name="connsiteY158" fmla="*/ 1518317 h 1649863"/>
              <a:gd name="connsiteX159" fmla="*/ 1847100 w 9637211"/>
              <a:gd name="connsiteY159" fmla="*/ 1525944 h 1649863"/>
              <a:gd name="connsiteX160" fmla="*/ 1707262 w 9637211"/>
              <a:gd name="connsiteY160" fmla="*/ 1494706 h 1649863"/>
              <a:gd name="connsiteX161" fmla="*/ 1651067 w 9637211"/>
              <a:gd name="connsiteY161" fmla="*/ 1488939 h 1649863"/>
              <a:gd name="connsiteX162" fmla="*/ 1598392 w 9637211"/>
              <a:gd name="connsiteY162" fmla="*/ 1487556 h 1649863"/>
              <a:gd name="connsiteX163" fmla="*/ 1485796 w 9637211"/>
              <a:gd name="connsiteY163" fmla="*/ 1467717 h 1649863"/>
              <a:gd name="connsiteX164" fmla="*/ 1440105 w 9637211"/>
              <a:gd name="connsiteY164" fmla="*/ 1461600 h 1649863"/>
              <a:gd name="connsiteX165" fmla="*/ 1376742 w 9637211"/>
              <a:gd name="connsiteY165" fmla="*/ 1464813 h 1649863"/>
              <a:gd name="connsiteX166" fmla="*/ 1260914 w 9637211"/>
              <a:gd name="connsiteY166" fmla="*/ 1458783 h 1649863"/>
              <a:gd name="connsiteX167" fmla="*/ 1144209 w 9637211"/>
              <a:gd name="connsiteY167" fmla="*/ 1430510 h 1649863"/>
              <a:gd name="connsiteX168" fmla="*/ 1095577 w 9637211"/>
              <a:gd name="connsiteY168" fmla="*/ 1436151 h 1649863"/>
              <a:gd name="connsiteX169" fmla="*/ 1078045 w 9637211"/>
              <a:gd name="connsiteY169" fmla="*/ 1436212 h 1649863"/>
              <a:gd name="connsiteX170" fmla="*/ 919891 w 9637211"/>
              <a:gd name="connsiteY170" fmla="*/ 1425160 h 1649863"/>
              <a:gd name="connsiteX171" fmla="*/ 904047 w 9637211"/>
              <a:gd name="connsiteY171" fmla="*/ 1423883 h 1649863"/>
              <a:gd name="connsiteX172" fmla="*/ 829382 w 9637211"/>
              <a:gd name="connsiteY172" fmla="*/ 1410847 h 1649863"/>
              <a:gd name="connsiteX173" fmla="*/ 642661 w 9637211"/>
              <a:gd name="connsiteY173" fmla="*/ 1409490 h 1649863"/>
              <a:gd name="connsiteX174" fmla="*/ 631134 w 9637211"/>
              <a:gd name="connsiteY174" fmla="*/ 1408791 h 1649863"/>
              <a:gd name="connsiteX175" fmla="*/ 569136 w 9637211"/>
              <a:gd name="connsiteY175" fmla="*/ 1420097 h 1649863"/>
              <a:gd name="connsiteX176" fmla="*/ 538796 w 9637211"/>
              <a:gd name="connsiteY176" fmla="*/ 1433330 h 1649863"/>
              <a:gd name="connsiteX177" fmla="*/ 491177 w 9637211"/>
              <a:gd name="connsiteY177" fmla="*/ 1447867 h 1649863"/>
              <a:gd name="connsiteX178" fmla="*/ 442411 w 9637211"/>
              <a:gd name="connsiteY178" fmla="*/ 1454770 h 1649863"/>
              <a:gd name="connsiteX179" fmla="*/ 359296 w 9637211"/>
              <a:gd name="connsiteY179" fmla="*/ 1440257 h 1649863"/>
              <a:gd name="connsiteX180" fmla="*/ 329271 w 9637211"/>
              <a:gd name="connsiteY180" fmla="*/ 1439821 h 1649863"/>
              <a:gd name="connsiteX181" fmla="*/ 262167 w 9637211"/>
              <a:gd name="connsiteY181" fmla="*/ 1434111 h 1649863"/>
              <a:gd name="connsiteX182" fmla="*/ 203882 w 9637211"/>
              <a:gd name="connsiteY182" fmla="*/ 1437548 h 1649863"/>
              <a:gd name="connsiteX183" fmla="*/ 157723 w 9637211"/>
              <a:gd name="connsiteY183" fmla="*/ 1454055 h 1649863"/>
              <a:gd name="connsiteX184" fmla="*/ 89823 w 9637211"/>
              <a:gd name="connsiteY184" fmla="*/ 1460153 h 1649863"/>
              <a:gd name="connsiteX185" fmla="*/ 45393 w 9637211"/>
              <a:gd name="connsiteY185" fmla="*/ 1451938 h 1649863"/>
              <a:gd name="connsiteX186" fmla="*/ 36385 w 9637211"/>
              <a:gd name="connsiteY186" fmla="*/ 1450960 h 1649863"/>
              <a:gd name="connsiteX187" fmla="*/ 0 w 9637211"/>
              <a:gd name="connsiteY187" fmla="*/ 1452514 h 1649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9637211" h="1649863">
                <a:moveTo>
                  <a:pt x="2468659" y="1380297"/>
                </a:moveTo>
                <a:lnTo>
                  <a:pt x="2460722" y="1390272"/>
                </a:lnTo>
                <a:cubicBezTo>
                  <a:pt x="2456661" y="1396980"/>
                  <a:pt x="2451818" y="1402354"/>
                  <a:pt x="2446257" y="1406498"/>
                </a:cubicBezTo>
                <a:lnTo>
                  <a:pt x="2427494" y="1415356"/>
                </a:lnTo>
                <a:cubicBezTo>
                  <a:pt x="2441349" y="1411764"/>
                  <a:pt x="2452601" y="1403689"/>
                  <a:pt x="2460722" y="1390272"/>
                </a:cubicBezTo>
                <a:close/>
                <a:moveTo>
                  <a:pt x="5731745" y="1360489"/>
                </a:moveTo>
                <a:lnTo>
                  <a:pt x="5698179" y="1367442"/>
                </a:lnTo>
                <a:lnTo>
                  <a:pt x="5715901" y="1365274"/>
                </a:lnTo>
                <a:cubicBezTo>
                  <a:pt x="5721750" y="1364345"/>
                  <a:pt x="5727285" y="1362979"/>
                  <a:pt x="5731745" y="1360489"/>
                </a:cubicBezTo>
                <a:close/>
                <a:moveTo>
                  <a:pt x="5503859" y="1324849"/>
                </a:moveTo>
                <a:lnTo>
                  <a:pt x="5516994" y="1333353"/>
                </a:lnTo>
                <a:lnTo>
                  <a:pt x="5516994" y="1333352"/>
                </a:lnTo>
                <a:close/>
                <a:moveTo>
                  <a:pt x="4720031" y="1268958"/>
                </a:moveTo>
                <a:lnTo>
                  <a:pt x="4749955" y="1273114"/>
                </a:lnTo>
                <a:lnTo>
                  <a:pt x="4767388" y="1277477"/>
                </a:lnTo>
                <a:lnTo>
                  <a:pt x="4767531" y="1277513"/>
                </a:lnTo>
                <a:lnTo>
                  <a:pt x="4782965" y="1281578"/>
                </a:lnTo>
                <a:lnTo>
                  <a:pt x="4784809" y="1281832"/>
                </a:lnTo>
                <a:lnTo>
                  <a:pt x="4790792" y="1283327"/>
                </a:lnTo>
                <a:cubicBezTo>
                  <a:pt x="4798641" y="1284916"/>
                  <a:pt x="4806563" y="1285965"/>
                  <a:pt x="4814638" y="1285937"/>
                </a:cubicBezTo>
                <a:lnTo>
                  <a:pt x="4784809" y="1281832"/>
                </a:lnTo>
                <a:lnTo>
                  <a:pt x="4767531" y="1277513"/>
                </a:lnTo>
                <a:lnTo>
                  <a:pt x="4751799" y="1273370"/>
                </a:lnTo>
                <a:lnTo>
                  <a:pt x="4749955" y="1273114"/>
                </a:lnTo>
                <a:lnTo>
                  <a:pt x="4743957" y="1271612"/>
                </a:lnTo>
                <a:cubicBezTo>
                  <a:pt x="4736090" y="1270013"/>
                  <a:pt x="4728141" y="1268949"/>
                  <a:pt x="4720031" y="1268958"/>
                </a:cubicBezTo>
                <a:close/>
                <a:moveTo>
                  <a:pt x="3276840" y="1263985"/>
                </a:moveTo>
                <a:cubicBezTo>
                  <a:pt x="3292849" y="1276789"/>
                  <a:pt x="3310250" y="1281089"/>
                  <a:pt x="3328341" y="1281473"/>
                </a:cubicBezTo>
                <a:lnTo>
                  <a:pt x="3301810" y="1277386"/>
                </a:lnTo>
                <a:cubicBezTo>
                  <a:pt x="3293198" y="1274663"/>
                  <a:pt x="3284847" y="1270386"/>
                  <a:pt x="3276840" y="1263985"/>
                </a:cubicBezTo>
                <a:close/>
                <a:moveTo>
                  <a:pt x="3519760" y="1250994"/>
                </a:moveTo>
                <a:cubicBezTo>
                  <a:pt x="3514125" y="1250064"/>
                  <a:pt x="3508615" y="1250202"/>
                  <a:pt x="3503255" y="1251147"/>
                </a:cubicBezTo>
                <a:lnTo>
                  <a:pt x="3519760" y="1250994"/>
                </a:lnTo>
                <a:cubicBezTo>
                  <a:pt x="3525393" y="1251924"/>
                  <a:pt x="3531152" y="1253922"/>
                  <a:pt x="3537011" y="1257249"/>
                </a:cubicBezTo>
                <a:cubicBezTo>
                  <a:pt x="3531153" y="1253922"/>
                  <a:pt x="3525394" y="1251924"/>
                  <a:pt x="3519760" y="1250994"/>
                </a:cubicBezTo>
                <a:close/>
                <a:moveTo>
                  <a:pt x="5038723" y="1229019"/>
                </a:moveTo>
                <a:cubicBezTo>
                  <a:pt x="5028630" y="1228971"/>
                  <a:pt x="5018835" y="1229777"/>
                  <a:pt x="5009340" y="1231627"/>
                </a:cubicBezTo>
                <a:lnTo>
                  <a:pt x="5069905" y="1231533"/>
                </a:lnTo>
                <a:cubicBezTo>
                  <a:pt x="5059212" y="1229968"/>
                  <a:pt x="5048818" y="1229067"/>
                  <a:pt x="5038723" y="1229019"/>
                </a:cubicBezTo>
                <a:close/>
                <a:moveTo>
                  <a:pt x="6274350" y="1198579"/>
                </a:moveTo>
                <a:lnTo>
                  <a:pt x="6274350" y="1198580"/>
                </a:lnTo>
                <a:lnTo>
                  <a:pt x="6299734" y="1215874"/>
                </a:lnTo>
                <a:cubicBezTo>
                  <a:pt x="6292882" y="1211182"/>
                  <a:pt x="6285837" y="1206500"/>
                  <a:pt x="6274350" y="1198579"/>
                </a:cubicBezTo>
                <a:close/>
                <a:moveTo>
                  <a:pt x="284014" y="1083637"/>
                </a:moveTo>
                <a:lnTo>
                  <a:pt x="274455" y="1086842"/>
                </a:lnTo>
                <a:lnTo>
                  <a:pt x="233501" y="1096794"/>
                </a:lnTo>
                <a:lnTo>
                  <a:pt x="274456" y="1086842"/>
                </a:lnTo>
                <a:close/>
                <a:moveTo>
                  <a:pt x="691166" y="1081917"/>
                </a:moveTo>
                <a:cubicBezTo>
                  <a:pt x="686005" y="1082970"/>
                  <a:pt x="680596" y="1084918"/>
                  <a:pt x="677191" y="1087044"/>
                </a:cubicBezTo>
                <a:cubicBezTo>
                  <a:pt x="660788" y="1097408"/>
                  <a:pt x="646181" y="1105351"/>
                  <a:pt x="632391" y="1110922"/>
                </a:cubicBezTo>
                <a:cubicBezTo>
                  <a:pt x="646181" y="1105351"/>
                  <a:pt x="660789" y="1097408"/>
                  <a:pt x="677192" y="1087044"/>
                </a:cubicBezTo>
                <a:close/>
                <a:moveTo>
                  <a:pt x="428044" y="1067823"/>
                </a:moveTo>
                <a:cubicBezTo>
                  <a:pt x="446919" y="1068326"/>
                  <a:pt x="465868" y="1068118"/>
                  <a:pt x="479634" y="1077452"/>
                </a:cubicBezTo>
                <a:cubicBezTo>
                  <a:pt x="465869" y="1068118"/>
                  <a:pt x="446919" y="1068326"/>
                  <a:pt x="428044" y="1067823"/>
                </a:cubicBezTo>
                <a:close/>
                <a:moveTo>
                  <a:pt x="7445292" y="757632"/>
                </a:moveTo>
                <a:cubicBezTo>
                  <a:pt x="7451720" y="761638"/>
                  <a:pt x="7458880" y="765687"/>
                  <a:pt x="7466390" y="768915"/>
                </a:cubicBezTo>
                <a:lnTo>
                  <a:pt x="7474827" y="771226"/>
                </a:lnTo>
                <a:lnTo>
                  <a:pt x="7466391" y="768915"/>
                </a:lnTo>
                <a:cubicBezTo>
                  <a:pt x="7458880" y="765687"/>
                  <a:pt x="7451720" y="761638"/>
                  <a:pt x="7445292" y="757632"/>
                </a:cubicBezTo>
                <a:close/>
                <a:moveTo>
                  <a:pt x="0" y="0"/>
                </a:moveTo>
                <a:lnTo>
                  <a:pt x="9637211" y="0"/>
                </a:lnTo>
                <a:lnTo>
                  <a:pt x="9583319" y="32146"/>
                </a:lnTo>
                <a:cubicBezTo>
                  <a:pt x="9545773" y="53573"/>
                  <a:pt x="9512012" y="76700"/>
                  <a:pt x="9493665" y="112426"/>
                </a:cubicBezTo>
                <a:cubicBezTo>
                  <a:pt x="9485465" y="128200"/>
                  <a:pt x="9473638" y="145563"/>
                  <a:pt x="9457156" y="155303"/>
                </a:cubicBezTo>
                <a:cubicBezTo>
                  <a:pt x="9433664" y="169148"/>
                  <a:pt x="9403364" y="175160"/>
                  <a:pt x="9377643" y="187228"/>
                </a:cubicBezTo>
                <a:cubicBezTo>
                  <a:pt x="9347347" y="201400"/>
                  <a:pt x="9312111" y="214085"/>
                  <a:pt x="9292088" y="235295"/>
                </a:cubicBezTo>
                <a:cubicBezTo>
                  <a:pt x="9274297" y="254202"/>
                  <a:pt x="9256121" y="269202"/>
                  <a:pt x="9231985" y="281821"/>
                </a:cubicBezTo>
                <a:cubicBezTo>
                  <a:pt x="9215069" y="290641"/>
                  <a:pt x="9202945" y="305820"/>
                  <a:pt x="9185378" y="313259"/>
                </a:cubicBezTo>
                <a:cubicBezTo>
                  <a:pt x="9162280" y="323162"/>
                  <a:pt x="9138896" y="331194"/>
                  <a:pt x="9118948" y="345810"/>
                </a:cubicBezTo>
                <a:cubicBezTo>
                  <a:pt x="9098245" y="360931"/>
                  <a:pt x="9074484" y="373219"/>
                  <a:pt x="9052763" y="387450"/>
                </a:cubicBezTo>
                <a:cubicBezTo>
                  <a:pt x="9041247" y="395066"/>
                  <a:pt x="9031971" y="404773"/>
                  <a:pt x="9020858" y="412686"/>
                </a:cubicBezTo>
                <a:cubicBezTo>
                  <a:pt x="9000514" y="427162"/>
                  <a:pt x="8979766" y="441345"/>
                  <a:pt x="8958799" y="455068"/>
                </a:cubicBezTo>
                <a:cubicBezTo>
                  <a:pt x="8937836" y="468792"/>
                  <a:pt x="8917940" y="484502"/>
                  <a:pt x="8894669" y="494884"/>
                </a:cubicBezTo>
                <a:cubicBezTo>
                  <a:pt x="8854995" y="512490"/>
                  <a:pt x="8811321" y="524012"/>
                  <a:pt x="8772871" y="542815"/>
                </a:cubicBezTo>
                <a:cubicBezTo>
                  <a:pt x="8733852" y="561958"/>
                  <a:pt x="8697379" y="585375"/>
                  <a:pt x="8663102" y="609939"/>
                </a:cubicBezTo>
                <a:cubicBezTo>
                  <a:pt x="8635978" y="629295"/>
                  <a:pt x="8610598" y="648411"/>
                  <a:pt x="8575858" y="659344"/>
                </a:cubicBezTo>
                <a:cubicBezTo>
                  <a:pt x="8556476" y="665459"/>
                  <a:pt x="8536416" y="677725"/>
                  <a:pt x="8525191" y="691449"/>
                </a:cubicBezTo>
                <a:cubicBezTo>
                  <a:pt x="8500912" y="721337"/>
                  <a:pt x="8469036" y="743120"/>
                  <a:pt x="8432740" y="762134"/>
                </a:cubicBezTo>
                <a:cubicBezTo>
                  <a:pt x="8384287" y="787695"/>
                  <a:pt x="8336442" y="813700"/>
                  <a:pt x="8287775" y="838802"/>
                </a:cubicBezTo>
                <a:cubicBezTo>
                  <a:pt x="8259073" y="853684"/>
                  <a:pt x="8230604" y="869336"/>
                  <a:pt x="8199975" y="880700"/>
                </a:cubicBezTo>
                <a:cubicBezTo>
                  <a:pt x="8137395" y="904120"/>
                  <a:pt x="8073115" y="924637"/>
                  <a:pt x="8009879" y="946676"/>
                </a:cubicBezTo>
                <a:cubicBezTo>
                  <a:pt x="7989181" y="953793"/>
                  <a:pt x="7969777" y="963518"/>
                  <a:pt x="7948650" y="969872"/>
                </a:cubicBezTo>
                <a:cubicBezTo>
                  <a:pt x="7925797" y="976781"/>
                  <a:pt x="7901001" y="979703"/>
                  <a:pt x="7878149" y="986611"/>
                </a:cubicBezTo>
                <a:cubicBezTo>
                  <a:pt x="7840120" y="998017"/>
                  <a:pt x="7803387" y="1012030"/>
                  <a:pt x="7765368" y="1023592"/>
                </a:cubicBezTo>
                <a:cubicBezTo>
                  <a:pt x="7692011" y="1045805"/>
                  <a:pt x="7618421" y="1067243"/>
                  <a:pt x="7544827" y="1088525"/>
                </a:cubicBezTo>
                <a:cubicBezTo>
                  <a:pt x="7529069" y="1093051"/>
                  <a:pt x="7511791" y="1094355"/>
                  <a:pt x="7496243" y="1099185"/>
                </a:cubicBezTo>
                <a:cubicBezTo>
                  <a:pt x="7454978" y="1112160"/>
                  <a:pt x="7413953" y="1126064"/>
                  <a:pt x="7373131" y="1140118"/>
                </a:cubicBezTo>
                <a:cubicBezTo>
                  <a:pt x="7348411" y="1148686"/>
                  <a:pt x="7324355" y="1158947"/>
                  <a:pt x="7299425" y="1167211"/>
                </a:cubicBezTo>
                <a:cubicBezTo>
                  <a:pt x="7279481" y="1173822"/>
                  <a:pt x="7258894" y="1179208"/>
                  <a:pt x="7238066" y="1183666"/>
                </a:cubicBezTo>
                <a:cubicBezTo>
                  <a:pt x="7220132" y="1187513"/>
                  <a:pt x="7201262" y="1188107"/>
                  <a:pt x="7183552" y="1192571"/>
                </a:cubicBezTo>
                <a:cubicBezTo>
                  <a:pt x="7135617" y="1204612"/>
                  <a:pt x="7088328" y="1217878"/>
                  <a:pt x="7040813" y="1230525"/>
                </a:cubicBezTo>
                <a:cubicBezTo>
                  <a:pt x="7021767" y="1235524"/>
                  <a:pt x="7002277" y="1239447"/>
                  <a:pt x="6983864" y="1245513"/>
                </a:cubicBezTo>
                <a:cubicBezTo>
                  <a:pt x="6934564" y="1261544"/>
                  <a:pt x="6886133" y="1279414"/>
                  <a:pt x="6836601" y="1294672"/>
                </a:cubicBezTo>
                <a:cubicBezTo>
                  <a:pt x="6795516" y="1307324"/>
                  <a:pt x="6753122" y="1317057"/>
                  <a:pt x="6711393" y="1328485"/>
                </a:cubicBezTo>
                <a:cubicBezTo>
                  <a:pt x="6693705" y="1333419"/>
                  <a:pt x="6676878" y="1340036"/>
                  <a:pt x="6659164" y="1344343"/>
                </a:cubicBezTo>
                <a:cubicBezTo>
                  <a:pt x="6619497" y="1354102"/>
                  <a:pt x="6579188" y="1362635"/>
                  <a:pt x="6539327" y="1372405"/>
                </a:cubicBezTo>
                <a:cubicBezTo>
                  <a:pt x="6516609" y="1378051"/>
                  <a:pt x="6494842" y="1387262"/>
                  <a:pt x="6471659" y="1391362"/>
                </a:cubicBezTo>
                <a:cubicBezTo>
                  <a:pt x="6416600" y="1401077"/>
                  <a:pt x="6361053" y="1408777"/>
                  <a:pt x="6305536" y="1417103"/>
                </a:cubicBezTo>
                <a:cubicBezTo>
                  <a:pt x="6248279" y="1425669"/>
                  <a:pt x="6191229" y="1434541"/>
                  <a:pt x="6133939" y="1442481"/>
                </a:cubicBezTo>
                <a:cubicBezTo>
                  <a:pt x="6102579" y="1446662"/>
                  <a:pt x="6070917" y="1448658"/>
                  <a:pt x="6039547" y="1452681"/>
                </a:cubicBezTo>
                <a:cubicBezTo>
                  <a:pt x="6012050" y="1456206"/>
                  <a:pt x="5984839" y="1461597"/>
                  <a:pt x="5957366" y="1465590"/>
                </a:cubicBezTo>
                <a:cubicBezTo>
                  <a:pt x="5933562" y="1468934"/>
                  <a:pt x="5909518" y="1471349"/>
                  <a:pt x="5885715" y="1474694"/>
                </a:cubicBezTo>
                <a:cubicBezTo>
                  <a:pt x="5847596" y="1480140"/>
                  <a:pt x="5809691" y="1486048"/>
                  <a:pt x="5771774" y="1491643"/>
                </a:cubicBezTo>
                <a:cubicBezTo>
                  <a:pt x="5755903" y="1493820"/>
                  <a:pt x="5739373" y="1498540"/>
                  <a:pt x="5724294" y="1496914"/>
                </a:cubicBezTo>
                <a:cubicBezTo>
                  <a:pt x="5686295" y="1492781"/>
                  <a:pt x="5649250" y="1496294"/>
                  <a:pt x="5611931" y="1502173"/>
                </a:cubicBezTo>
                <a:cubicBezTo>
                  <a:pt x="5599171" y="1504201"/>
                  <a:pt x="5585354" y="1504553"/>
                  <a:pt x="5572785" y="1502492"/>
                </a:cubicBezTo>
                <a:cubicBezTo>
                  <a:pt x="5547064" y="1498394"/>
                  <a:pt x="5522015" y="1492069"/>
                  <a:pt x="5496622" y="1486703"/>
                </a:cubicBezTo>
                <a:cubicBezTo>
                  <a:pt x="5493862" y="1486051"/>
                  <a:pt x="5490551" y="1486053"/>
                  <a:pt x="5487614" y="1485725"/>
                </a:cubicBezTo>
                <a:cubicBezTo>
                  <a:pt x="5470960" y="1483859"/>
                  <a:pt x="5454506" y="1481984"/>
                  <a:pt x="5437869" y="1480432"/>
                </a:cubicBezTo>
                <a:cubicBezTo>
                  <a:pt x="5428868" y="1479610"/>
                  <a:pt x="5419725" y="1479895"/>
                  <a:pt x="5410729" y="1479229"/>
                </a:cubicBezTo>
                <a:cubicBezTo>
                  <a:pt x="5375917" y="1476513"/>
                  <a:pt x="5338174" y="1485709"/>
                  <a:pt x="5307325" y="1468207"/>
                </a:cubicBezTo>
                <a:cubicBezTo>
                  <a:pt x="5287297" y="1456930"/>
                  <a:pt x="5268577" y="1460658"/>
                  <a:pt x="5247871" y="1463540"/>
                </a:cubicBezTo>
                <a:cubicBezTo>
                  <a:pt x="5232193" y="1465707"/>
                  <a:pt x="5216035" y="1466016"/>
                  <a:pt x="5200105" y="1466942"/>
                </a:cubicBezTo>
                <a:cubicBezTo>
                  <a:pt x="5172135" y="1468759"/>
                  <a:pt x="5144152" y="1470266"/>
                  <a:pt x="5116199" y="1472398"/>
                </a:cubicBezTo>
                <a:cubicBezTo>
                  <a:pt x="5107270" y="1473142"/>
                  <a:pt x="5098326" y="1477498"/>
                  <a:pt x="5089547" y="1477294"/>
                </a:cubicBezTo>
                <a:cubicBezTo>
                  <a:pt x="5048970" y="1476267"/>
                  <a:pt x="5008312" y="1473519"/>
                  <a:pt x="4967752" y="1472806"/>
                </a:cubicBezTo>
                <a:cubicBezTo>
                  <a:pt x="4944740" y="1472347"/>
                  <a:pt x="4921363" y="1476454"/>
                  <a:pt x="4898514" y="1475359"/>
                </a:cubicBezTo>
                <a:cubicBezTo>
                  <a:pt x="4872154" y="1474119"/>
                  <a:pt x="4846185" y="1468937"/>
                  <a:pt x="4819948" y="1466277"/>
                </a:cubicBezTo>
                <a:cubicBezTo>
                  <a:pt x="4812704" y="1465529"/>
                  <a:pt x="4804802" y="1467322"/>
                  <a:pt x="4797235" y="1467999"/>
                </a:cubicBezTo>
                <a:cubicBezTo>
                  <a:pt x="4788699" y="1468726"/>
                  <a:pt x="4780369" y="1469755"/>
                  <a:pt x="4771823" y="1470324"/>
                </a:cubicBezTo>
                <a:cubicBezTo>
                  <a:pt x="4745790" y="1471894"/>
                  <a:pt x="4719721" y="1472679"/>
                  <a:pt x="4693726" y="1475031"/>
                </a:cubicBezTo>
                <a:cubicBezTo>
                  <a:pt x="4677818" y="1476425"/>
                  <a:pt x="4661410" y="1483651"/>
                  <a:pt x="4646522" y="1482013"/>
                </a:cubicBezTo>
                <a:cubicBezTo>
                  <a:pt x="4616175" y="1478927"/>
                  <a:pt x="4586536" y="1490556"/>
                  <a:pt x="4556001" y="1483554"/>
                </a:cubicBezTo>
                <a:cubicBezTo>
                  <a:pt x="4546547" y="1481499"/>
                  <a:pt x="4534022" y="1488380"/>
                  <a:pt x="4522761" y="1489236"/>
                </a:cubicBezTo>
                <a:cubicBezTo>
                  <a:pt x="4494612" y="1491377"/>
                  <a:pt x="4466422" y="1492580"/>
                  <a:pt x="4438228" y="1493782"/>
                </a:cubicBezTo>
                <a:cubicBezTo>
                  <a:pt x="4412951" y="1494844"/>
                  <a:pt x="4386813" y="1498301"/>
                  <a:pt x="4362305" y="1495088"/>
                </a:cubicBezTo>
                <a:cubicBezTo>
                  <a:pt x="4336613" y="1491619"/>
                  <a:pt x="4313708" y="1493351"/>
                  <a:pt x="4289278" y="1499864"/>
                </a:cubicBezTo>
                <a:cubicBezTo>
                  <a:pt x="4272539" y="1504281"/>
                  <a:pt x="4254677" y="1505613"/>
                  <a:pt x="4237236" y="1507551"/>
                </a:cubicBezTo>
                <a:cubicBezTo>
                  <a:pt x="4218443" y="1509712"/>
                  <a:pt x="4197483" y="1507428"/>
                  <a:pt x="4180626" y="1513420"/>
                </a:cubicBezTo>
                <a:cubicBezTo>
                  <a:pt x="4130437" y="1531219"/>
                  <a:pt x="4078308" y="1537027"/>
                  <a:pt x="4025047" y="1539594"/>
                </a:cubicBezTo>
                <a:cubicBezTo>
                  <a:pt x="4015328" y="1540063"/>
                  <a:pt x="4005307" y="1538350"/>
                  <a:pt x="3995866" y="1536451"/>
                </a:cubicBezTo>
                <a:cubicBezTo>
                  <a:pt x="3940757" y="1524983"/>
                  <a:pt x="3886195" y="1528868"/>
                  <a:pt x="3831212" y="1540151"/>
                </a:cubicBezTo>
                <a:cubicBezTo>
                  <a:pt x="3819833" y="1542583"/>
                  <a:pt x="3807019" y="1543514"/>
                  <a:pt x="3795461" y="1542189"/>
                </a:cubicBezTo>
                <a:cubicBezTo>
                  <a:pt x="3762927" y="1538264"/>
                  <a:pt x="3731194" y="1530691"/>
                  <a:pt x="3698543" y="1528342"/>
                </a:cubicBezTo>
                <a:cubicBezTo>
                  <a:pt x="3644585" y="1524508"/>
                  <a:pt x="3599168" y="1548354"/>
                  <a:pt x="3551836" y="1564762"/>
                </a:cubicBezTo>
                <a:cubicBezTo>
                  <a:pt x="3506795" y="1580273"/>
                  <a:pt x="3469370" y="1612209"/>
                  <a:pt x="3415003" y="1608081"/>
                </a:cubicBezTo>
                <a:cubicBezTo>
                  <a:pt x="3409532" y="1607717"/>
                  <a:pt x="3403709" y="1612236"/>
                  <a:pt x="3397737" y="1613622"/>
                </a:cubicBezTo>
                <a:cubicBezTo>
                  <a:pt x="3381358" y="1617394"/>
                  <a:pt x="3365010" y="1621790"/>
                  <a:pt x="3348360" y="1624007"/>
                </a:cubicBezTo>
                <a:cubicBezTo>
                  <a:pt x="3328041" y="1626870"/>
                  <a:pt x="3307211" y="1627247"/>
                  <a:pt x="3286876" y="1629796"/>
                </a:cubicBezTo>
                <a:cubicBezTo>
                  <a:pt x="3273801" y="1631368"/>
                  <a:pt x="3260860" y="1633717"/>
                  <a:pt x="3247932" y="1635832"/>
                </a:cubicBezTo>
                <a:lnTo>
                  <a:pt x="3244999" y="1636180"/>
                </a:lnTo>
                <a:lnTo>
                  <a:pt x="3184484" y="1639097"/>
                </a:lnTo>
                <a:lnTo>
                  <a:pt x="3177540" y="1638715"/>
                </a:lnTo>
                <a:cubicBezTo>
                  <a:pt x="3167030" y="1637417"/>
                  <a:pt x="3156526" y="1635766"/>
                  <a:pt x="3146060" y="1634857"/>
                </a:cubicBezTo>
                <a:cubicBezTo>
                  <a:pt x="3116518" y="1632358"/>
                  <a:pt x="3084302" y="1635010"/>
                  <a:pt x="3057965" y="1626236"/>
                </a:cubicBezTo>
                <a:cubicBezTo>
                  <a:pt x="3029852" y="1616919"/>
                  <a:pt x="3003375" y="1613330"/>
                  <a:pt x="2974961" y="1617995"/>
                </a:cubicBezTo>
                <a:cubicBezTo>
                  <a:pt x="2965488" y="1619550"/>
                  <a:pt x="2953558" y="1626717"/>
                  <a:pt x="2949608" y="1633655"/>
                </a:cubicBezTo>
                <a:cubicBezTo>
                  <a:pt x="2940805" y="1649145"/>
                  <a:pt x="2927912" y="1652436"/>
                  <a:pt x="2909973" y="1648121"/>
                </a:cubicBezTo>
                <a:cubicBezTo>
                  <a:pt x="2894404" y="1644476"/>
                  <a:pt x="2875446" y="1643195"/>
                  <a:pt x="2864542" y="1635245"/>
                </a:cubicBezTo>
                <a:cubicBezTo>
                  <a:pt x="2833644" y="1612724"/>
                  <a:pt x="2795701" y="1613769"/>
                  <a:pt x="2758460" y="1609130"/>
                </a:cubicBezTo>
                <a:cubicBezTo>
                  <a:pt x="2735725" y="1606301"/>
                  <a:pt x="2714721" y="1607157"/>
                  <a:pt x="2692301" y="1610905"/>
                </a:cubicBezTo>
                <a:cubicBezTo>
                  <a:pt x="2643606" y="1619217"/>
                  <a:pt x="2595572" y="1613057"/>
                  <a:pt x="2548009" y="1604522"/>
                </a:cubicBezTo>
                <a:cubicBezTo>
                  <a:pt x="2516561" y="1598820"/>
                  <a:pt x="2484471" y="1595972"/>
                  <a:pt x="2453210" y="1590103"/>
                </a:cubicBezTo>
                <a:cubicBezTo>
                  <a:pt x="2429807" y="1585581"/>
                  <a:pt x="2406352" y="1579963"/>
                  <a:pt x="2384726" y="1571904"/>
                </a:cubicBezTo>
                <a:cubicBezTo>
                  <a:pt x="2353369" y="1560075"/>
                  <a:pt x="2325581" y="1541326"/>
                  <a:pt x="2286765" y="1548534"/>
                </a:cubicBezTo>
                <a:cubicBezTo>
                  <a:pt x="2252584" y="1554889"/>
                  <a:pt x="2221009" y="1546526"/>
                  <a:pt x="2189064" y="1538649"/>
                </a:cubicBezTo>
                <a:cubicBezTo>
                  <a:pt x="2165600" y="1532875"/>
                  <a:pt x="2142133" y="1526942"/>
                  <a:pt x="2118010" y="1523712"/>
                </a:cubicBezTo>
                <a:cubicBezTo>
                  <a:pt x="2089379" y="1519913"/>
                  <a:pt x="2057412" y="1523652"/>
                  <a:pt x="2031682" y="1515318"/>
                </a:cubicBezTo>
                <a:cubicBezTo>
                  <a:pt x="2004761" y="1506572"/>
                  <a:pt x="1983123" y="1514364"/>
                  <a:pt x="1959737" y="1518317"/>
                </a:cubicBezTo>
                <a:cubicBezTo>
                  <a:pt x="1922433" y="1524509"/>
                  <a:pt x="1885501" y="1534450"/>
                  <a:pt x="1847100" y="1525944"/>
                </a:cubicBezTo>
                <a:cubicBezTo>
                  <a:pt x="1800428" y="1515638"/>
                  <a:pt x="1754098" y="1504375"/>
                  <a:pt x="1707262" y="1494706"/>
                </a:cubicBezTo>
                <a:cubicBezTo>
                  <a:pt x="1689158" y="1491026"/>
                  <a:pt x="1669827" y="1490075"/>
                  <a:pt x="1651067" y="1488939"/>
                </a:cubicBezTo>
                <a:cubicBezTo>
                  <a:pt x="1633296" y="1488069"/>
                  <a:pt x="1612320" y="1493475"/>
                  <a:pt x="1598392" y="1487556"/>
                </a:cubicBezTo>
                <a:cubicBezTo>
                  <a:pt x="1562588" y="1472333"/>
                  <a:pt x="1526230" y="1465768"/>
                  <a:pt x="1485796" y="1467717"/>
                </a:cubicBezTo>
                <a:cubicBezTo>
                  <a:pt x="1470633" y="1468448"/>
                  <a:pt x="1455519" y="1462113"/>
                  <a:pt x="1440105" y="1461600"/>
                </a:cubicBezTo>
                <a:cubicBezTo>
                  <a:pt x="1419033" y="1461047"/>
                  <a:pt x="1394726" y="1457982"/>
                  <a:pt x="1376742" y="1464813"/>
                </a:cubicBezTo>
                <a:cubicBezTo>
                  <a:pt x="1334463" y="1480976"/>
                  <a:pt x="1299105" y="1470908"/>
                  <a:pt x="1260914" y="1458783"/>
                </a:cubicBezTo>
                <a:cubicBezTo>
                  <a:pt x="1223316" y="1446785"/>
                  <a:pt x="1183912" y="1437700"/>
                  <a:pt x="1144209" y="1430510"/>
                </a:cubicBezTo>
                <a:cubicBezTo>
                  <a:pt x="1129277" y="1427934"/>
                  <a:pt x="1111855" y="1434268"/>
                  <a:pt x="1095577" y="1436151"/>
                </a:cubicBezTo>
                <a:cubicBezTo>
                  <a:pt x="1089760" y="1436745"/>
                  <a:pt x="1083367" y="1437525"/>
                  <a:pt x="1078045" y="1436212"/>
                </a:cubicBezTo>
                <a:cubicBezTo>
                  <a:pt x="1026587" y="1423625"/>
                  <a:pt x="974523" y="1414679"/>
                  <a:pt x="919891" y="1425160"/>
                </a:cubicBezTo>
                <a:cubicBezTo>
                  <a:pt x="914876" y="1426187"/>
                  <a:pt x="909153" y="1424736"/>
                  <a:pt x="904047" y="1423883"/>
                </a:cubicBezTo>
                <a:cubicBezTo>
                  <a:pt x="879088" y="1419436"/>
                  <a:pt x="854553" y="1411675"/>
                  <a:pt x="829382" y="1410847"/>
                </a:cubicBezTo>
                <a:cubicBezTo>
                  <a:pt x="767326" y="1408817"/>
                  <a:pt x="705028" y="1409779"/>
                  <a:pt x="642661" y="1409490"/>
                </a:cubicBezTo>
                <a:cubicBezTo>
                  <a:pt x="638766" y="1409522"/>
                  <a:pt x="634684" y="1409719"/>
                  <a:pt x="631134" y="1408791"/>
                </a:cubicBezTo>
                <a:cubicBezTo>
                  <a:pt x="607871" y="1403163"/>
                  <a:pt x="587956" y="1406321"/>
                  <a:pt x="569136" y="1420097"/>
                </a:cubicBezTo>
                <a:cubicBezTo>
                  <a:pt x="560854" y="1426146"/>
                  <a:pt x="549335" y="1429684"/>
                  <a:pt x="538796" y="1433330"/>
                </a:cubicBezTo>
                <a:cubicBezTo>
                  <a:pt x="523276" y="1438787"/>
                  <a:pt x="507362" y="1444105"/>
                  <a:pt x="491177" y="1447867"/>
                </a:cubicBezTo>
                <a:cubicBezTo>
                  <a:pt x="475178" y="1451464"/>
                  <a:pt x="458068" y="1456211"/>
                  <a:pt x="442411" y="1454770"/>
                </a:cubicBezTo>
                <a:cubicBezTo>
                  <a:pt x="414232" y="1452205"/>
                  <a:pt x="387176" y="1444721"/>
                  <a:pt x="359296" y="1440257"/>
                </a:cubicBezTo>
                <a:cubicBezTo>
                  <a:pt x="349673" y="1438680"/>
                  <a:pt x="339191" y="1439501"/>
                  <a:pt x="329271" y="1439821"/>
                </a:cubicBezTo>
                <a:cubicBezTo>
                  <a:pt x="306503" y="1440449"/>
                  <a:pt x="283397" y="1446114"/>
                  <a:pt x="262167" y="1434111"/>
                </a:cubicBezTo>
                <a:cubicBezTo>
                  <a:pt x="242530" y="1422816"/>
                  <a:pt x="223456" y="1427345"/>
                  <a:pt x="203882" y="1437548"/>
                </a:cubicBezTo>
                <a:cubicBezTo>
                  <a:pt x="189813" y="1444818"/>
                  <a:pt x="173736" y="1450772"/>
                  <a:pt x="157723" y="1454055"/>
                </a:cubicBezTo>
                <a:cubicBezTo>
                  <a:pt x="135728" y="1458567"/>
                  <a:pt x="113832" y="1461037"/>
                  <a:pt x="89823" y="1460153"/>
                </a:cubicBezTo>
                <a:cubicBezTo>
                  <a:pt x="72843" y="1459559"/>
                  <a:pt x="59011" y="1459598"/>
                  <a:pt x="45393" y="1451938"/>
                </a:cubicBezTo>
                <a:cubicBezTo>
                  <a:pt x="43196" y="1450788"/>
                  <a:pt x="39293" y="1450662"/>
                  <a:pt x="36385" y="1450960"/>
                </a:cubicBezTo>
                <a:lnTo>
                  <a:pt x="0" y="1452514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6E4B737-02C7-4E4A-B46C-1EC18F59CD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25664" cy="1709180"/>
          </a:xfrm>
          <a:custGeom>
            <a:avLst/>
            <a:gdLst>
              <a:gd name="connsiteX0" fmla="*/ 2468659 w 9637211"/>
              <a:gd name="connsiteY0" fmla="*/ 1380297 h 1649863"/>
              <a:gd name="connsiteX1" fmla="*/ 2460722 w 9637211"/>
              <a:gd name="connsiteY1" fmla="*/ 1390272 h 1649863"/>
              <a:gd name="connsiteX2" fmla="*/ 2446257 w 9637211"/>
              <a:gd name="connsiteY2" fmla="*/ 1406498 h 1649863"/>
              <a:gd name="connsiteX3" fmla="*/ 2427494 w 9637211"/>
              <a:gd name="connsiteY3" fmla="*/ 1415356 h 1649863"/>
              <a:gd name="connsiteX4" fmla="*/ 2460722 w 9637211"/>
              <a:gd name="connsiteY4" fmla="*/ 1390272 h 1649863"/>
              <a:gd name="connsiteX5" fmla="*/ 5731745 w 9637211"/>
              <a:gd name="connsiteY5" fmla="*/ 1360489 h 1649863"/>
              <a:gd name="connsiteX6" fmla="*/ 5698179 w 9637211"/>
              <a:gd name="connsiteY6" fmla="*/ 1367442 h 1649863"/>
              <a:gd name="connsiteX7" fmla="*/ 5715901 w 9637211"/>
              <a:gd name="connsiteY7" fmla="*/ 1365274 h 1649863"/>
              <a:gd name="connsiteX8" fmla="*/ 5731745 w 9637211"/>
              <a:gd name="connsiteY8" fmla="*/ 1360489 h 1649863"/>
              <a:gd name="connsiteX9" fmla="*/ 5503859 w 9637211"/>
              <a:gd name="connsiteY9" fmla="*/ 1324849 h 1649863"/>
              <a:gd name="connsiteX10" fmla="*/ 5516994 w 9637211"/>
              <a:gd name="connsiteY10" fmla="*/ 1333353 h 1649863"/>
              <a:gd name="connsiteX11" fmla="*/ 5516994 w 9637211"/>
              <a:gd name="connsiteY11" fmla="*/ 1333352 h 1649863"/>
              <a:gd name="connsiteX12" fmla="*/ 4720031 w 9637211"/>
              <a:gd name="connsiteY12" fmla="*/ 1268958 h 1649863"/>
              <a:gd name="connsiteX13" fmla="*/ 4749955 w 9637211"/>
              <a:gd name="connsiteY13" fmla="*/ 1273114 h 1649863"/>
              <a:gd name="connsiteX14" fmla="*/ 4767388 w 9637211"/>
              <a:gd name="connsiteY14" fmla="*/ 1277477 h 1649863"/>
              <a:gd name="connsiteX15" fmla="*/ 4767531 w 9637211"/>
              <a:gd name="connsiteY15" fmla="*/ 1277513 h 1649863"/>
              <a:gd name="connsiteX16" fmla="*/ 4782965 w 9637211"/>
              <a:gd name="connsiteY16" fmla="*/ 1281578 h 1649863"/>
              <a:gd name="connsiteX17" fmla="*/ 4784809 w 9637211"/>
              <a:gd name="connsiteY17" fmla="*/ 1281832 h 1649863"/>
              <a:gd name="connsiteX18" fmla="*/ 4790792 w 9637211"/>
              <a:gd name="connsiteY18" fmla="*/ 1283327 h 1649863"/>
              <a:gd name="connsiteX19" fmla="*/ 4814638 w 9637211"/>
              <a:gd name="connsiteY19" fmla="*/ 1285937 h 1649863"/>
              <a:gd name="connsiteX20" fmla="*/ 4784809 w 9637211"/>
              <a:gd name="connsiteY20" fmla="*/ 1281832 h 1649863"/>
              <a:gd name="connsiteX21" fmla="*/ 4767531 w 9637211"/>
              <a:gd name="connsiteY21" fmla="*/ 1277513 h 1649863"/>
              <a:gd name="connsiteX22" fmla="*/ 4751799 w 9637211"/>
              <a:gd name="connsiteY22" fmla="*/ 1273370 h 1649863"/>
              <a:gd name="connsiteX23" fmla="*/ 4749955 w 9637211"/>
              <a:gd name="connsiteY23" fmla="*/ 1273114 h 1649863"/>
              <a:gd name="connsiteX24" fmla="*/ 4743957 w 9637211"/>
              <a:gd name="connsiteY24" fmla="*/ 1271612 h 1649863"/>
              <a:gd name="connsiteX25" fmla="*/ 4720031 w 9637211"/>
              <a:gd name="connsiteY25" fmla="*/ 1268958 h 1649863"/>
              <a:gd name="connsiteX26" fmla="*/ 3276840 w 9637211"/>
              <a:gd name="connsiteY26" fmla="*/ 1263985 h 1649863"/>
              <a:gd name="connsiteX27" fmla="*/ 3328341 w 9637211"/>
              <a:gd name="connsiteY27" fmla="*/ 1281473 h 1649863"/>
              <a:gd name="connsiteX28" fmla="*/ 3301810 w 9637211"/>
              <a:gd name="connsiteY28" fmla="*/ 1277386 h 1649863"/>
              <a:gd name="connsiteX29" fmla="*/ 3276840 w 9637211"/>
              <a:gd name="connsiteY29" fmla="*/ 1263985 h 1649863"/>
              <a:gd name="connsiteX30" fmla="*/ 3519760 w 9637211"/>
              <a:gd name="connsiteY30" fmla="*/ 1250994 h 1649863"/>
              <a:gd name="connsiteX31" fmla="*/ 3503255 w 9637211"/>
              <a:gd name="connsiteY31" fmla="*/ 1251147 h 1649863"/>
              <a:gd name="connsiteX32" fmla="*/ 3519760 w 9637211"/>
              <a:gd name="connsiteY32" fmla="*/ 1250994 h 1649863"/>
              <a:gd name="connsiteX33" fmla="*/ 3537011 w 9637211"/>
              <a:gd name="connsiteY33" fmla="*/ 1257249 h 1649863"/>
              <a:gd name="connsiteX34" fmla="*/ 3519760 w 9637211"/>
              <a:gd name="connsiteY34" fmla="*/ 1250994 h 1649863"/>
              <a:gd name="connsiteX35" fmla="*/ 5038723 w 9637211"/>
              <a:gd name="connsiteY35" fmla="*/ 1229019 h 1649863"/>
              <a:gd name="connsiteX36" fmla="*/ 5009340 w 9637211"/>
              <a:gd name="connsiteY36" fmla="*/ 1231627 h 1649863"/>
              <a:gd name="connsiteX37" fmla="*/ 5069905 w 9637211"/>
              <a:gd name="connsiteY37" fmla="*/ 1231533 h 1649863"/>
              <a:gd name="connsiteX38" fmla="*/ 5038723 w 9637211"/>
              <a:gd name="connsiteY38" fmla="*/ 1229019 h 1649863"/>
              <a:gd name="connsiteX39" fmla="*/ 6274350 w 9637211"/>
              <a:gd name="connsiteY39" fmla="*/ 1198579 h 1649863"/>
              <a:gd name="connsiteX40" fmla="*/ 6274350 w 9637211"/>
              <a:gd name="connsiteY40" fmla="*/ 1198580 h 1649863"/>
              <a:gd name="connsiteX41" fmla="*/ 6299734 w 9637211"/>
              <a:gd name="connsiteY41" fmla="*/ 1215874 h 1649863"/>
              <a:gd name="connsiteX42" fmla="*/ 6274350 w 9637211"/>
              <a:gd name="connsiteY42" fmla="*/ 1198579 h 1649863"/>
              <a:gd name="connsiteX43" fmla="*/ 284014 w 9637211"/>
              <a:gd name="connsiteY43" fmla="*/ 1083637 h 1649863"/>
              <a:gd name="connsiteX44" fmla="*/ 274455 w 9637211"/>
              <a:gd name="connsiteY44" fmla="*/ 1086842 h 1649863"/>
              <a:gd name="connsiteX45" fmla="*/ 233501 w 9637211"/>
              <a:gd name="connsiteY45" fmla="*/ 1096794 h 1649863"/>
              <a:gd name="connsiteX46" fmla="*/ 274456 w 9637211"/>
              <a:gd name="connsiteY46" fmla="*/ 1086842 h 1649863"/>
              <a:gd name="connsiteX47" fmla="*/ 691166 w 9637211"/>
              <a:gd name="connsiteY47" fmla="*/ 1081917 h 1649863"/>
              <a:gd name="connsiteX48" fmla="*/ 677191 w 9637211"/>
              <a:gd name="connsiteY48" fmla="*/ 1087044 h 1649863"/>
              <a:gd name="connsiteX49" fmla="*/ 632391 w 9637211"/>
              <a:gd name="connsiteY49" fmla="*/ 1110922 h 1649863"/>
              <a:gd name="connsiteX50" fmla="*/ 677192 w 9637211"/>
              <a:gd name="connsiteY50" fmla="*/ 1087044 h 1649863"/>
              <a:gd name="connsiteX51" fmla="*/ 428044 w 9637211"/>
              <a:gd name="connsiteY51" fmla="*/ 1067823 h 1649863"/>
              <a:gd name="connsiteX52" fmla="*/ 479634 w 9637211"/>
              <a:gd name="connsiteY52" fmla="*/ 1077452 h 1649863"/>
              <a:gd name="connsiteX53" fmla="*/ 428044 w 9637211"/>
              <a:gd name="connsiteY53" fmla="*/ 1067823 h 1649863"/>
              <a:gd name="connsiteX54" fmla="*/ 7445292 w 9637211"/>
              <a:gd name="connsiteY54" fmla="*/ 757632 h 1649863"/>
              <a:gd name="connsiteX55" fmla="*/ 7466390 w 9637211"/>
              <a:gd name="connsiteY55" fmla="*/ 768915 h 1649863"/>
              <a:gd name="connsiteX56" fmla="*/ 7474827 w 9637211"/>
              <a:gd name="connsiteY56" fmla="*/ 771226 h 1649863"/>
              <a:gd name="connsiteX57" fmla="*/ 7466391 w 9637211"/>
              <a:gd name="connsiteY57" fmla="*/ 768915 h 1649863"/>
              <a:gd name="connsiteX58" fmla="*/ 7445292 w 9637211"/>
              <a:gd name="connsiteY58" fmla="*/ 757632 h 1649863"/>
              <a:gd name="connsiteX59" fmla="*/ 0 w 9637211"/>
              <a:gd name="connsiteY59" fmla="*/ 0 h 1649863"/>
              <a:gd name="connsiteX60" fmla="*/ 9637211 w 9637211"/>
              <a:gd name="connsiteY60" fmla="*/ 0 h 1649863"/>
              <a:gd name="connsiteX61" fmla="*/ 9583319 w 9637211"/>
              <a:gd name="connsiteY61" fmla="*/ 32146 h 1649863"/>
              <a:gd name="connsiteX62" fmla="*/ 9493665 w 9637211"/>
              <a:gd name="connsiteY62" fmla="*/ 112426 h 1649863"/>
              <a:gd name="connsiteX63" fmla="*/ 9457156 w 9637211"/>
              <a:gd name="connsiteY63" fmla="*/ 155303 h 1649863"/>
              <a:gd name="connsiteX64" fmla="*/ 9377643 w 9637211"/>
              <a:gd name="connsiteY64" fmla="*/ 187228 h 1649863"/>
              <a:gd name="connsiteX65" fmla="*/ 9292088 w 9637211"/>
              <a:gd name="connsiteY65" fmla="*/ 235295 h 1649863"/>
              <a:gd name="connsiteX66" fmla="*/ 9231985 w 9637211"/>
              <a:gd name="connsiteY66" fmla="*/ 281821 h 1649863"/>
              <a:gd name="connsiteX67" fmla="*/ 9185378 w 9637211"/>
              <a:gd name="connsiteY67" fmla="*/ 313259 h 1649863"/>
              <a:gd name="connsiteX68" fmla="*/ 9118948 w 9637211"/>
              <a:gd name="connsiteY68" fmla="*/ 345810 h 1649863"/>
              <a:gd name="connsiteX69" fmla="*/ 9052763 w 9637211"/>
              <a:gd name="connsiteY69" fmla="*/ 387450 h 1649863"/>
              <a:gd name="connsiteX70" fmla="*/ 9020858 w 9637211"/>
              <a:gd name="connsiteY70" fmla="*/ 412686 h 1649863"/>
              <a:gd name="connsiteX71" fmla="*/ 8958799 w 9637211"/>
              <a:gd name="connsiteY71" fmla="*/ 455068 h 1649863"/>
              <a:gd name="connsiteX72" fmla="*/ 8894669 w 9637211"/>
              <a:gd name="connsiteY72" fmla="*/ 494884 h 1649863"/>
              <a:gd name="connsiteX73" fmla="*/ 8772871 w 9637211"/>
              <a:gd name="connsiteY73" fmla="*/ 542815 h 1649863"/>
              <a:gd name="connsiteX74" fmla="*/ 8663102 w 9637211"/>
              <a:gd name="connsiteY74" fmla="*/ 609939 h 1649863"/>
              <a:gd name="connsiteX75" fmla="*/ 8575858 w 9637211"/>
              <a:gd name="connsiteY75" fmla="*/ 659344 h 1649863"/>
              <a:gd name="connsiteX76" fmla="*/ 8525191 w 9637211"/>
              <a:gd name="connsiteY76" fmla="*/ 691449 h 1649863"/>
              <a:gd name="connsiteX77" fmla="*/ 8432740 w 9637211"/>
              <a:gd name="connsiteY77" fmla="*/ 762134 h 1649863"/>
              <a:gd name="connsiteX78" fmla="*/ 8287775 w 9637211"/>
              <a:gd name="connsiteY78" fmla="*/ 838802 h 1649863"/>
              <a:gd name="connsiteX79" fmla="*/ 8199975 w 9637211"/>
              <a:gd name="connsiteY79" fmla="*/ 880700 h 1649863"/>
              <a:gd name="connsiteX80" fmla="*/ 8009879 w 9637211"/>
              <a:gd name="connsiteY80" fmla="*/ 946676 h 1649863"/>
              <a:gd name="connsiteX81" fmla="*/ 7948650 w 9637211"/>
              <a:gd name="connsiteY81" fmla="*/ 969872 h 1649863"/>
              <a:gd name="connsiteX82" fmla="*/ 7878149 w 9637211"/>
              <a:gd name="connsiteY82" fmla="*/ 986611 h 1649863"/>
              <a:gd name="connsiteX83" fmla="*/ 7765368 w 9637211"/>
              <a:gd name="connsiteY83" fmla="*/ 1023592 h 1649863"/>
              <a:gd name="connsiteX84" fmla="*/ 7544827 w 9637211"/>
              <a:gd name="connsiteY84" fmla="*/ 1088525 h 1649863"/>
              <a:gd name="connsiteX85" fmla="*/ 7496243 w 9637211"/>
              <a:gd name="connsiteY85" fmla="*/ 1099185 h 1649863"/>
              <a:gd name="connsiteX86" fmla="*/ 7373131 w 9637211"/>
              <a:gd name="connsiteY86" fmla="*/ 1140118 h 1649863"/>
              <a:gd name="connsiteX87" fmla="*/ 7299425 w 9637211"/>
              <a:gd name="connsiteY87" fmla="*/ 1167211 h 1649863"/>
              <a:gd name="connsiteX88" fmla="*/ 7238066 w 9637211"/>
              <a:gd name="connsiteY88" fmla="*/ 1183666 h 1649863"/>
              <a:gd name="connsiteX89" fmla="*/ 7183552 w 9637211"/>
              <a:gd name="connsiteY89" fmla="*/ 1192571 h 1649863"/>
              <a:gd name="connsiteX90" fmla="*/ 7040813 w 9637211"/>
              <a:gd name="connsiteY90" fmla="*/ 1230525 h 1649863"/>
              <a:gd name="connsiteX91" fmla="*/ 6983864 w 9637211"/>
              <a:gd name="connsiteY91" fmla="*/ 1245513 h 1649863"/>
              <a:gd name="connsiteX92" fmla="*/ 6836601 w 9637211"/>
              <a:gd name="connsiteY92" fmla="*/ 1294672 h 1649863"/>
              <a:gd name="connsiteX93" fmla="*/ 6711393 w 9637211"/>
              <a:gd name="connsiteY93" fmla="*/ 1328485 h 1649863"/>
              <a:gd name="connsiteX94" fmla="*/ 6659164 w 9637211"/>
              <a:gd name="connsiteY94" fmla="*/ 1344343 h 1649863"/>
              <a:gd name="connsiteX95" fmla="*/ 6539327 w 9637211"/>
              <a:gd name="connsiteY95" fmla="*/ 1372405 h 1649863"/>
              <a:gd name="connsiteX96" fmla="*/ 6471659 w 9637211"/>
              <a:gd name="connsiteY96" fmla="*/ 1391362 h 1649863"/>
              <a:gd name="connsiteX97" fmla="*/ 6305536 w 9637211"/>
              <a:gd name="connsiteY97" fmla="*/ 1417103 h 1649863"/>
              <a:gd name="connsiteX98" fmla="*/ 6133939 w 9637211"/>
              <a:gd name="connsiteY98" fmla="*/ 1442481 h 1649863"/>
              <a:gd name="connsiteX99" fmla="*/ 6039547 w 9637211"/>
              <a:gd name="connsiteY99" fmla="*/ 1452681 h 1649863"/>
              <a:gd name="connsiteX100" fmla="*/ 5957366 w 9637211"/>
              <a:gd name="connsiteY100" fmla="*/ 1465590 h 1649863"/>
              <a:gd name="connsiteX101" fmla="*/ 5885715 w 9637211"/>
              <a:gd name="connsiteY101" fmla="*/ 1474694 h 1649863"/>
              <a:gd name="connsiteX102" fmla="*/ 5771774 w 9637211"/>
              <a:gd name="connsiteY102" fmla="*/ 1491643 h 1649863"/>
              <a:gd name="connsiteX103" fmla="*/ 5724294 w 9637211"/>
              <a:gd name="connsiteY103" fmla="*/ 1496914 h 1649863"/>
              <a:gd name="connsiteX104" fmla="*/ 5611931 w 9637211"/>
              <a:gd name="connsiteY104" fmla="*/ 1502173 h 1649863"/>
              <a:gd name="connsiteX105" fmla="*/ 5572785 w 9637211"/>
              <a:gd name="connsiteY105" fmla="*/ 1502492 h 1649863"/>
              <a:gd name="connsiteX106" fmla="*/ 5496622 w 9637211"/>
              <a:gd name="connsiteY106" fmla="*/ 1486703 h 1649863"/>
              <a:gd name="connsiteX107" fmla="*/ 5487614 w 9637211"/>
              <a:gd name="connsiteY107" fmla="*/ 1485725 h 1649863"/>
              <a:gd name="connsiteX108" fmla="*/ 5437869 w 9637211"/>
              <a:gd name="connsiteY108" fmla="*/ 1480432 h 1649863"/>
              <a:gd name="connsiteX109" fmla="*/ 5410729 w 9637211"/>
              <a:gd name="connsiteY109" fmla="*/ 1479229 h 1649863"/>
              <a:gd name="connsiteX110" fmla="*/ 5307325 w 9637211"/>
              <a:gd name="connsiteY110" fmla="*/ 1468207 h 1649863"/>
              <a:gd name="connsiteX111" fmla="*/ 5247871 w 9637211"/>
              <a:gd name="connsiteY111" fmla="*/ 1463540 h 1649863"/>
              <a:gd name="connsiteX112" fmla="*/ 5200105 w 9637211"/>
              <a:gd name="connsiteY112" fmla="*/ 1466942 h 1649863"/>
              <a:gd name="connsiteX113" fmla="*/ 5116199 w 9637211"/>
              <a:gd name="connsiteY113" fmla="*/ 1472398 h 1649863"/>
              <a:gd name="connsiteX114" fmla="*/ 5089547 w 9637211"/>
              <a:gd name="connsiteY114" fmla="*/ 1477294 h 1649863"/>
              <a:gd name="connsiteX115" fmla="*/ 4967752 w 9637211"/>
              <a:gd name="connsiteY115" fmla="*/ 1472806 h 1649863"/>
              <a:gd name="connsiteX116" fmla="*/ 4898514 w 9637211"/>
              <a:gd name="connsiteY116" fmla="*/ 1475359 h 1649863"/>
              <a:gd name="connsiteX117" fmla="*/ 4819948 w 9637211"/>
              <a:gd name="connsiteY117" fmla="*/ 1466277 h 1649863"/>
              <a:gd name="connsiteX118" fmla="*/ 4797235 w 9637211"/>
              <a:gd name="connsiteY118" fmla="*/ 1467999 h 1649863"/>
              <a:gd name="connsiteX119" fmla="*/ 4771823 w 9637211"/>
              <a:gd name="connsiteY119" fmla="*/ 1470324 h 1649863"/>
              <a:gd name="connsiteX120" fmla="*/ 4693726 w 9637211"/>
              <a:gd name="connsiteY120" fmla="*/ 1475031 h 1649863"/>
              <a:gd name="connsiteX121" fmla="*/ 4646522 w 9637211"/>
              <a:gd name="connsiteY121" fmla="*/ 1482013 h 1649863"/>
              <a:gd name="connsiteX122" fmla="*/ 4556001 w 9637211"/>
              <a:gd name="connsiteY122" fmla="*/ 1483554 h 1649863"/>
              <a:gd name="connsiteX123" fmla="*/ 4522761 w 9637211"/>
              <a:gd name="connsiteY123" fmla="*/ 1489236 h 1649863"/>
              <a:gd name="connsiteX124" fmla="*/ 4438228 w 9637211"/>
              <a:gd name="connsiteY124" fmla="*/ 1493782 h 1649863"/>
              <a:gd name="connsiteX125" fmla="*/ 4362305 w 9637211"/>
              <a:gd name="connsiteY125" fmla="*/ 1495088 h 1649863"/>
              <a:gd name="connsiteX126" fmla="*/ 4289278 w 9637211"/>
              <a:gd name="connsiteY126" fmla="*/ 1499864 h 1649863"/>
              <a:gd name="connsiteX127" fmla="*/ 4237236 w 9637211"/>
              <a:gd name="connsiteY127" fmla="*/ 1507551 h 1649863"/>
              <a:gd name="connsiteX128" fmla="*/ 4180626 w 9637211"/>
              <a:gd name="connsiteY128" fmla="*/ 1513420 h 1649863"/>
              <a:gd name="connsiteX129" fmla="*/ 4025047 w 9637211"/>
              <a:gd name="connsiteY129" fmla="*/ 1539594 h 1649863"/>
              <a:gd name="connsiteX130" fmla="*/ 3995866 w 9637211"/>
              <a:gd name="connsiteY130" fmla="*/ 1536451 h 1649863"/>
              <a:gd name="connsiteX131" fmla="*/ 3831212 w 9637211"/>
              <a:gd name="connsiteY131" fmla="*/ 1540151 h 1649863"/>
              <a:gd name="connsiteX132" fmla="*/ 3795461 w 9637211"/>
              <a:gd name="connsiteY132" fmla="*/ 1542189 h 1649863"/>
              <a:gd name="connsiteX133" fmla="*/ 3698543 w 9637211"/>
              <a:gd name="connsiteY133" fmla="*/ 1528342 h 1649863"/>
              <a:gd name="connsiteX134" fmla="*/ 3551836 w 9637211"/>
              <a:gd name="connsiteY134" fmla="*/ 1564762 h 1649863"/>
              <a:gd name="connsiteX135" fmla="*/ 3415003 w 9637211"/>
              <a:gd name="connsiteY135" fmla="*/ 1608081 h 1649863"/>
              <a:gd name="connsiteX136" fmla="*/ 3397737 w 9637211"/>
              <a:gd name="connsiteY136" fmla="*/ 1613622 h 1649863"/>
              <a:gd name="connsiteX137" fmla="*/ 3348360 w 9637211"/>
              <a:gd name="connsiteY137" fmla="*/ 1624007 h 1649863"/>
              <a:gd name="connsiteX138" fmla="*/ 3286876 w 9637211"/>
              <a:gd name="connsiteY138" fmla="*/ 1629796 h 1649863"/>
              <a:gd name="connsiteX139" fmla="*/ 3247932 w 9637211"/>
              <a:gd name="connsiteY139" fmla="*/ 1635832 h 1649863"/>
              <a:gd name="connsiteX140" fmla="*/ 3244999 w 9637211"/>
              <a:gd name="connsiteY140" fmla="*/ 1636180 h 1649863"/>
              <a:gd name="connsiteX141" fmla="*/ 3184484 w 9637211"/>
              <a:gd name="connsiteY141" fmla="*/ 1639097 h 1649863"/>
              <a:gd name="connsiteX142" fmla="*/ 3177540 w 9637211"/>
              <a:gd name="connsiteY142" fmla="*/ 1638715 h 1649863"/>
              <a:gd name="connsiteX143" fmla="*/ 3146060 w 9637211"/>
              <a:gd name="connsiteY143" fmla="*/ 1634857 h 1649863"/>
              <a:gd name="connsiteX144" fmla="*/ 3057965 w 9637211"/>
              <a:gd name="connsiteY144" fmla="*/ 1626236 h 1649863"/>
              <a:gd name="connsiteX145" fmla="*/ 2974961 w 9637211"/>
              <a:gd name="connsiteY145" fmla="*/ 1617995 h 1649863"/>
              <a:gd name="connsiteX146" fmla="*/ 2949608 w 9637211"/>
              <a:gd name="connsiteY146" fmla="*/ 1633655 h 1649863"/>
              <a:gd name="connsiteX147" fmla="*/ 2909973 w 9637211"/>
              <a:gd name="connsiteY147" fmla="*/ 1648121 h 1649863"/>
              <a:gd name="connsiteX148" fmla="*/ 2864542 w 9637211"/>
              <a:gd name="connsiteY148" fmla="*/ 1635245 h 1649863"/>
              <a:gd name="connsiteX149" fmla="*/ 2758460 w 9637211"/>
              <a:gd name="connsiteY149" fmla="*/ 1609130 h 1649863"/>
              <a:gd name="connsiteX150" fmla="*/ 2692301 w 9637211"/>
              <a:gd name="connsiteY150" fmla="*/ 1610905 h 1649863"/>
              <a:gd name="connsiteX151" fmla="*/ 2548009 w 9637211"/>
              <a:gd name="connsiteY151" fmla="*/ 1604522 h 1649863"/>
              <a:gd name="connsiteX152" fmla="*/ 2453210 w 9637211"/>
              <a:gd name="connsiteY152" fmla="*/ 1590103 h 1649863"/>
              <a:gd name="connsiteX153" fmla="*/ 2384726 w 9637211"/>
              <a:gd name="connsiteY153" fmla="*/ 1571904 h 1649863"/>
              <a:gd name="connsiteX154" fmla="*/ 2286765 w 9637211"/>
              <a:gd name="connsiteY154" fmla="*/ 1548534 h 1649863"/>
              <a:gd name="connsiteX155" fmla="*/ 2189064 w 9637211"/>
              <a:gd name="connsiteY155" fmla="*/ 1538649 h 1649863"/>
              <a:gd name="connsiteX156" fmla="*/ 2118010 w 9637211"/>
              <a:gd name="connsiteY156" fmla="*/ 1523712 h 1649863"/>
              <a:gd name="connsiteX157" fmla="*/ 2031682 w 9637211"/>
              <a:gd name="connsiteY157" fmla="*/ 1515318 h 1649863"/>
              <a:gd name="connsiteX158" fmla="*/ 1959737 w 9637211"/>
              <a:gd name="connsiteY158" fmla="*/ 1518317 h 1649863"/>
              <a:gd name="connsiteX159" fmla="*/ 1847100 w 9637211"/>
              <a:gd name="connsiteY159" fmla="*/ 1525944 h 1649863"/>
              <a:gd name="connsiteX160" fmla="*/ 1707262 w 9637211"/>
              <a:gd name="connsiteY160" fmla="*/ 1494706 h 1649863"/>
              <a:gd name="connsiteX161" fmla="*/ 1651067 w 9637211"/>
              <a:gd name="connsiteY161" fmla="*/ 1488939 h 1649863"/>
              <a:gd name="connsiteX162" fmla="*/ 1598392 w 9637211"/>
              <a:gd name="connsiteY162" fmla="*/ 1487556 h 1649863"/>
              <a:gd name="connsiteX163" fmla="*/ 1485796 w 9637211"/>
              <a:gd name="connsiteY163" fmla="*/ 1467717 h 1649863"/>
              <a:gd name="connsiteX164" fmla="*/ 1440105 w 9637211"/>
              <a:gd name="connsiteY164" fmla="*/ 1461600 h 1649863"/>
              <a:gd name="connsiteX165" fmla="*/ 1376742 w 9637211"/>
              <a:gd name="connsiteY165" fmla="*/ 1464813 h 1649863"/>
              <a:gd name="connsiteX166" fmla="*/ 1260914 w 9637211"/>
              <a:gd name="connsiteY166" fmla="*/ 1458783 h 1649863"/>
              <a:gd name="connsiteX167" fmla="*/ 1144209 w 9637211"/>
              <a:gd name="connsiteY167" fmla="*/ 1430510 h 1649863"/>
              <a:gd name="connsiteX168" fmla="*/ 1095577 w 9637211"/>
              <a:gd name="connsiteY168" fmla="*/ 1436151 h 1649863"/>
              <a:gd name="connsiteX169" fmla="*/ 1078045 w 9637211"/>
              <a:gd name="connsiteY169" fmla="*/ 1436212 h 1649863"/>
              <a:gd name="connsiteX170" fmla="*/ 919891 w 9637211"/>
              <a:gd name="connsiteY170" fmla="*/ 1425160 h 1649863"/>
              <a:gd name="connsiteX171" fmla="*/ 904047 w 9637211"/>
              <a:gd name="connsiteY171" fmla="*/ 1423883 h 1649863"/>
              <a:gd name="connsiteX172" fmla="*/ 829382 w 9637211"/>
              <a:gd name="connsiteY172" fmla="*/ 1410847 h 1649863"/>
              <a:gd name="connsiteX173" fmla="*/ 642661 w 9637211"/>
              <a:gd name="connsiteY173" fmla="*/ 1409490 h 1649863"/>
              <a:gd name="connsiteX174" fmla="*/ 631134 w 9637211"/>
              <a:gd name="connsiteY174" fmla="*/ 1408791 h 1649863"/>
              <a:gd name="connsiteX175" fmla="*/ 569136 w 9637211"/>
              <a:gd name="connsiteY175" fmla="*/ 1420097 h 1649863"/>
              <a:gd name="connsiteX176" fmla="*/ 538796 w 9637211"/>
              <a:gd name="connsiteY176" fmla="*/ 1433330 h 1649863"/>
              <a:gd name="connsiteX177" fmla="*/ 491177 w 9637211"/>
              <a:gd name="connsiteY177" fmla="*/ 1447867 h 1649863"/>
              <a:gd name="connsiteX178" fmla="*/ 442411 w 9637211"/>
              <a:gd name="connsiteY178" fmla="*/ 1454770 h 1649863"/>
              <a:gd name="connsiteX179" fmla="*/ 359296 w 9637211"/>
              <a:gd name="connsiteY179" fmla="*/ 1440257 h 1649863"/>
              <a:gd name="connsiteX180" fmla="*/ 329271 w 9637211"/>
              <a:gd name="connsiteY180" fmla="*/ 1439821 h 1649863"/>
              <a:gd name="connsiteX181" fmla="*/ 262167 w 9637211"/>
              <a:gd name="connsiteY181" fmla="*/ 1434111 h 1649863"/>
              <a:gd name="connsiteX182" fmla="*/ 203882 w 9637211"/>
              <a:gd name="connsiteY182" fmla="*/ 1437548 h 1649863"/>
              <a:gd name="connsiteX183" fmla="*/ 157723 w 9637211"/>
              <a:gd name="connsiteY183" fmla="*/ 1454055 h 1649863"/>
              <a:gd name="connsiteX184" fmla="*/ 89823 w 9637211"/>
              <a:gd name="connsiteY184" fmla="*/ 1460153 h 1649863"/>
              <a:gd name="connsiteX185" fmla="*/ 45393 w 9637211"/>
              <a:gd name="connsiteY185" fmla="*/ 1451938 h 1649863"/>
              <a:gd name="connsiteX186" fmla="*/ 36385 w 9637211"/>
              <a:gd name="connsiteY186" fmla="*/ 1450960 h 1649863"/>
              <a:gd name="connsiteX187" fmla="*/ 0 w 9637211"/>
              <a:gd name="connsiteY187" fmla="*/ 1452514 h 1649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9637211" h="1649863">
                <a:moveTo>
                  <a:pt x="2468659" y="1380297"/>
                </a:moveTo>
                <a:lnTo>
                  <a:pt x="2460722" y="1390272"/>
                </a:lnTo>
                <a:cubicBezTo>
                  <a:pt x="2456661" y="1396980"/>
                  <a:pt x="2451818" y="1402354"/>
                  <a:pt x="2446257" y="1406498"/>
                </a:cubicBezTo>
                <a:lnTo>
                  <a:pt x="2427494" y="1415356"/>
                </a:lnTo>
                <a:cubicBezTo>
                  <a:pt x="2441349" y="1411764"/>
                  <a:pt x="2452601" y="1403689"/>
                  <a:pt x="2460722" y="1390272"/>
                </a:cubicBezTo>
                <a:close/>
                <a:moveTo>
                  <a:pt x="5731745" y="1360489"/>
                </a:moveTo>
                <a:lnTo>
                  <a:pt x="5698179" y="1367442"/>
                </a:lnTo>
                <a:lnTo>
                  <a:pt x="5715901" y="1365274"/>
                </a:lnTo>
                <a:cubicBezTo>
                  <a:pt x="5721750" y="1364345"/>
                  <a:pt x="5727285" y="1362979"/>
                  <a:pt x="5731745" y="1360489"/>
                </a:cubicBezTo>
                <a:close/>
                <a:moveTo>
                  <a:pt x="5503859" y="1324849"/>
                </a:moveTo>
                <a:lnTo>
                  <a:pt x="5516994" y="1333353"/>
                </a:lnTo>
                <a:lnTo>
                  <a:pt x="5516994" y="1333352"/>
                </a:lnTo>
                <a:close/>
                <a:moveTo>
                  <a:pt x="4720031" y="1268958"/>
                </a:moveTo>
                <a:lnTo>
                  <a:pt x="4749955" y="1273114"/>
                </a:lnTo>
                <a:lnTo>
                  <a:pt x="4767388" y="1277477"/>
                </a:lnTo>
                <a:lnTo>
                  <a:pt x="4767531" y="1277513"/>
                </a:lnTo>
                <a:lnTo>
                  <a:pt x="4782965" y="1281578"/>
                </a:lnTo>
                <a:lnTo>
                  <a:pt x="4784809" y="1281832"/>
                </a:lnTo>
                <a:lnTo>
                  <a:pt x="4790792" y="1283327"/>
                </a:lnTo>
                <a:cubicBezTo>
                  <a:pt x="4798641" y="1284916"/>
                  <a:pt x="4806563" y="1285965"/>
                  <a:pt x="4814638" y="1285937"/>
                </a:cubicBezTo>
                <a:lnTo>
                  <a:pt x="4784809" y="1281832"/>
                </a:lnTo>
                <a:lnTo>
                  <a:pt x="4767531" y="1277513"/>
                </a:lnTo>
                <a:lnTo>
                  <a:pt x="4751799" y="1273370"/>
                </a:lnTo>
                <a:lnTo>
                  <a:pt x="4749955" y="1273114"/>
                </a:lnTo>
                <a:lnTo>
                  <a:pt x="4743957" y="1271612"/>
                </a:lnTo>
                <a:cubicBezTo>
                  <a:pt x="4736090" y="1270013"/>
                  <a:pt x="4728141" y="1268949"/>
                  <a:pt x="4720031" y="1268958"/>
                </a:cubicBezTo>
                <a:close/>
                <a:moveTo>
                  <a:pt x="3276840" y="1263985"/>
                </a:moveTo>
                <a:cubicBezTo>
                  <a:pt x="3292849" y="1276789"/>
                  <a:pt x="3310250" y="1281089"/>
                  <a:pt x="3328341" y="1281473"/>
                </a:cubicBezTo>
                <a:lnTo>
                  <a:pt x="3301810" y="1277386"/>
                </a:lnTo>
                <a:cubicBezTo>
                  <a:pt x="3293198" y="1274663"/>
                  <a:pt x="3284847" y="1270386"/>
                  <a:pt x="3276840" y="1263985"/>
                </a:cubicBezTo>
                <a:close/>
                <a:moveTo>
                  <a:pt x="3519760" y="1250994"/>
                </a:moveTo>
                <a:cubicBezTo>
                  <a:pt x="3514125" y="1250064"/>
                  <a:pt x="3508615" y="1250202"/>
                  <a:pt x="3503255" y="1251147"/>
                </a:cubicBezTo>
                <a:lnTo>
                  <a:pt x="3519760" y="1250994"/>
                </a:lnTo>
                <a:cubicBezTo>
                  <a:pt x="3525393" y="1251924"/>
                  <a:pt x="3531152" y="1253922"/>
                  <a:pt x="3537011" y="1257249"/>
                </a:cubicBezTo>
                <a:cubicBezTo>
                  <a:pt x="3531153" y="1253922"/>
                  <a:pt x="3525394" y="1251924"/>
                  <a:pt x="3519760" y="1250994"/>
                </a:cubicBezTo>
                <a:close/>
                <a:moveTo>
                  <a:pt x="5038723" y="1229019"/>
                </a:moveTo>
                <a:cubicBezTo>
                  <a:pt x="5028630" y="1228971"/>
                  <a:pt x="5018835" y="1229777"/>
                  <a:pt x="5009340" y="1231627"/>
                </a:cubicBezTo>
                <a:lnTo>
                  <a:pt x="5069905" y="1231533"/>
                </a:lnTo>
                <a:cubicBezTo>
                  <a:pt x="5059212" y="1229968"/>
                  <a:pt x="5048818" y="1229067"/>
                  <a:pt x="5038723" y="1229019"/>
                </a:cubicBezTo>
                <a:close/>
                <a:moveTo>
                  <a:pt x="6274350" y="1198579"/>
                </a:moveTo>
                <a:lnTo>
                  <a:pt x="6274350" y="1198580"/>
                </a:lnTo>
                <a:lnTo>
                  <a:pt x="6299734" y="1215874"/>
                </a:lnTo>
                <a:cubicBezTo>
                  <a:pt x="6292882" y="1211182"/>
                  <a:pt x="6285837" y="1206500"/>
                  <a:pt x="6274350" y="1198579"/>
                </a:cubicBezTo>
                <a:close/>
                <a:moveTo>
                  <a:pt x="284014" y="1083637"/>
                </a:moveTo>
                <a:lnTo>
                  <a:pt x="274455" y="1086842"/>
                </a:lnTo>
                <a:lnTo>
                  <a:pt x="233501" y="1096794"/>
                </a:lnTo>
                <a:lnTo>
                  <a:pt x="274456" y="1086842"/>
                </a:lnTo>
                <a:close/>
                <a:moveTo>
                  <a:pt x="691166" y="1081917"/>
                </a:moveTo>
                <a:cubicBezTo>
                  <a:pt x="686005" y="1082970"/>
                  <a:pt x="680596" y="1084918"/>
                  <a:pt x="677191" y="1087044"/>
                </a:cubicBezTo>
                <a:cubicBezTo>
                  <a:pt x="660788" y="1097408"/>
                  <a:pt x="646181" y="1105351"/>
                  <a:pt x="632391" y="1110922"/>
                </a:cubicBezTo>
                <a:cubicBezTo>
                  <a:pt x="646181" y="1105351"/>
                  <a:pt x="660789" y="1097408"/>
                  <a:pt x="677192" y="1087044"/>
                </a:cubicBezTo>
                <a:close/>
                <a:moveTo>
                  <a:pt x="428044" y="1067823"/>
                </a:moveTo>
                <a:cubicBezTo>
                  <a:pt x="446919" y="1068326"/>
                  <a:pt x="465868" y="1068118"/>
                  <a:pt x="479634" y="1077452"/>
                </a:cubicBezTo>
                <a:cubicBezTo>
                  <a:pt x="465869" y="1068118"/>
                  <a:pt x="446919" y="1068326"/>
                  <a:pt x="428044" y="1067823"/>
                </a:cubicBezTo>
                <a:close/>
                <a:moveTo>
                  <a:pt x="7445292" y="757632"/>
                </a:moveTo>
                <a:cubicBezTo>
                  <a:pt x="7451720" y="761638"/>
                  <a:pt x="7458880" y="765687"/>
                  <a:pt x="7466390" y="768915"/>
                </a:cubicBezTo>
                <a:lnTo>
                  <a:pt x="7474827" y="771226"/>
                </a:lnTo>
                <a:lnTo>
                  <a:pt x="7466391" y="768915"/>
                </a:lnTo>
                <a:cubicBezTo>
                  <a:pt x="7458880" y="765687"/>
                  <a:pt x="7451720" y="761638"/>
                  <a:pt x="7445292" y="757632"/>
                </a:cubicBezTo>
                <a:close/>
                <a:moveTo>
                  <a:pt x="0" y="0"/>
                </a:moveTo>
                <a:lnTo>
                  <a:pt x="9637211" y="0"/>
                </a:lnTo>
                <a:lnTo>
                  <a:pt x="9583319" y="32146"/>
                </a:lnTo>
                <a:cubicBezTo>
                  <a:pt x="9545773" y="53573"/>
                  <a:pt x="9512012" y="76700"/>
                  <a:pt x="9493665" y="112426"/>
                </a:cubicBezTo>
                <a:cubicBezTo>
                  <a:pt x="9485465" y="128200"/>
                  <a:pt x="9473638" y="145563"/>
                  <a:pt x="9457156" y="155303"/>
                </a:cubicBezTo>
                <a:cubicBezTo>
                  <a:pt x="9433664" y="169148"/>
                  <a:pt x="9403364" y="175160"/>
                  <a:pt x="9377643" y="187228"/>
                </a:cubicBezTo>
                <a:cubicBezTo>
                  <a:pt x="9347347" y="201400"/>
                  <a:pt x="9312111" y="214085"/>
                  <a:pt x="9292088" y="235295"/>
                </a:cubicBezTo>
                <a:cubicBezTo>
                  <a:pt x="9274297" y="254202"/>
                  <a:pt x="9256121" y="269202"/>
                  <a:pt x="9231985" y="281821"/>
                </a:cubicBezTo>
                <a:cubicBezTo>
                  <a:pt x="9215069" y="290641"/>
                  <a:pt x="9202945" y="305820"/>
                  <a:pt x="9185378" y="313259"/>
                </a:cubicBezTo>
                <a:cubicBezTo>
                  <a:pt x="9162280" y="323162"/>
                  <a:pt x="9138896" y="331194"/>
                  <a:pt x="9118948" y="345810"/>
                </a:cubicBezTo>
                <a:cubicBezTo>
                  <a:pt x="9098245" y="360931"/>
                  <a:pt x="9074484" y="373219"/>
                  <a:pt x="9052763" y="387450"/>
                </a:cubicBezTo>
                <a:cubicBezTo>
                  <a:pt x="9041247" y="395066"/>
                  <a:pt x="9031971" y="404773"/>
                  <a:pt x="9020858" y="412686"/>
                </a:cubicBezTo>
                <a:cubicBezTo>
                  <a:pt x="9000514" y="427162"/>
                  <a:pt x="8979766" y="441345"/>
                  <a:pt x="8958799" y="455068"/>
                </a:cubicBezTo>
                <a:cubicBezTo>
                  <a:pt x="8937836" y="468792"/>
                  <a:pt x="8917940" y="484502"/>
                  <a:pt x="8894669" y="494884"/>
                </a:cubicBezTo>
                <a:cubicBezTo>
                  <a:pt x="8854995" y="512490"/>
                  <a:pt x="8811321" y="524012"/>
                  <a:pt x="8772871" y="542815"/>
                </a:cubicBezTo>
                <a:cubicBezTo>
                  <a:pt x="8733852" y="561958"/>
                  <a:pt x="8697379" y="585375"/>
                  <a:pt x="8663102" y="609939"/>
                </a:cubicBezTo>
                <a:cubicBezTo>
                  <a:pt x="8635978" y="629295"/>
                  <a:pt x="8610598" y="648411"/>
                  <a:pt x="8575858" y="659344"/>
                </a:cubicBezTo>
                <a:cubicBezTo>
                  <a:pt x="8556476" y="665459"/>
                  <a:pt x="8536416" y="677725"/>
                  <a:pt x="8525191" y="691449"/>
                </a:cubicBezTo>
                <a:cubicBezTo>
                  <a:pt x="8500912" y="721337"/>
                  <a:pt x="8469036" y="743120"/>
                  <a:pt x="8432740" y="762134"/>
                </a:cubicBezTo>
                <a:cubicBezTo>
                  <a:pt x="8384287" y="787695"/>
                  <a:pt x="8336442" y="813700"/>
                  <a:pt x="8287775" y="838802"/>
                </a:cubicBezTo>
                <a:cubicBezTo>
                  <a:pt x="8259073" y="853684"/>
                  <a:pt x="8230604" y="869336"/>
                  <a:pt x="8199975" y="880700"/>
                </a:cubicBezTo>
                <a:cubicBezTo>
                  <a:pt x="8137395" y="904120"/>
                  <a:pt x="8073115" y="924637"/>
                  <a:pt x="8009879" y="946676"/>
                </a:cubicBezTo>
                <a:cubicBezTo>
                  <a:pt x="7989181" y="953793"/>
                  <a:pt x="7969777" y="963518"/>
                  <a:pt x="7948650" y="969872"/>
                </a:cubicBezTo>
                <a:cubicBezTo>
                  <a:pt x="7925797" y="976781"/>
                  <a:pt x="7901001" y="979703"/>
                  <a:pt x="7878149" y="986611"/>
                </a:cubicBezTo>
                <a:cubicBezTo>
                  <a:pt x="7840120" y="998017"/>
                  <a:pt x="7803387" y="1012030"/>
                  <a:pt x="7765368" y="1023592"/>
                </a:cubicBezTo>
                <a:cubicBezTo>
                  <a:pt x="7692011" y="1045805"/>
                  <a:pt x="7618421" y="1067243"/>
                  <a:pt x="7544827" y="1088525"/>
                </a:cubicBezTo>
                <a:cubicBezTo>
                  <a:pt x="7529069" y="1093051"/>
                  <a:pt x="7511791" y="1094355"/>
                  <a:pt x="7496243" y="1099185"/>
                </a:cubicBezTo>
                <a:cubicBezTo>
                  <a:pt x="7454978" y="1112160"/>
                  <a:pt x="7413953" y="1126064"/>
                  <a:pt x="7373131" y="1140118"/>
                </a:cubicBezTo>
                <a:cubicBezTo>
                  <a:pt x="7348411" y="1148686"/>
                  <a:pt x="7324355" y="1158947"/>
                  <a:pt x="7299425" y="1167211"/>
                </a:cubicBezTo>
                <a:cubicBezTo>
                  <a:pt x="7279481" y="1173822"/>
                  <a:pt x="7258894" y="1179208"/>
                  <a:pt x="7238066" y="1183666"/>
                </a:cubicBezTo>
                <a:cubicBezTo>
                  <a:pt x="7220132" y="1187513"/>
                  <a:pt x="7201262" y="1188107"/>
                  <a:pt x="7183552" y="1192571"/>
                </a:cubicBezTo>
                <a:cubicBezTo>
                  <a:pt x="7135617" y="1204612"/>
                  <a:pt x="7088328" y="1217878"/>
                  <a:pt x="7040813" y="1230525"/>
                </a:cubicBezTo>
                <a:cubicBezTo>
                  <a:pt x="7021767" y="1235524"/>
                  <a:pt x="7002277" y="1239447"/>
                  <a:pt x="6983864" y="1245513"/>
                </a:cubicBezTo>
                <a:cubicBezTo>
                  <a:pt x="6934564" y="1261544"/>
                  <a:pt x="6886133" y="1279414"/>
                  <a:pt x="6836601" y="1294672"/>
                </a:cubicBezTo>
                <a:cubicBezTo>
                  <a:pt x="6795516" y="1307324"/>
                  <a:pt x="6753122" y="1317057"/>
                  <a:pt x="6711393" y="1328485"/>
                </a:cubicBezTo>
                <a:cubicBezTo>
                  <a:pt x="6693705" y="1333419"/>
                  <a:pt x="6676878" y="1340036"/>
                  <a:pt x="6659164" y="1344343"/>
                </a:cubicBezTo>
                <a:cubicBezTo>
                  <a:pt x="6619497" y="1354102"/>
                  <a:pt x="6579188" y="1362635"/>
                  <a:pt x="6539327" y="1372405"/>
                </a:cubicBezTo>
                <a:cubicBezTo>
                  <a:pt x="6516609" y="1378051"/>
                  <a:pt x="6494842" y="1387262"/>
                  <a:pt x="6471659" y="1391362"/>
                </a:cubicBezTo>
                <a:cubicBezTo>
                  <a:pt x="6416600" y="1401077"/>
                  <a:pt x="6361053" y="1408777"/>
                  <a:pt x="6305536" y="1417103"/>
                </a:cubicBezTo>
                <a:cubicBezTo>
                  <a:pt x="6248279" y="1425669"/>
                  <a:pt x="6191229" y="1434541"/>
                  <a:pt x="6133939" y="1442481"/>
                </a:cubicBezTo>
                <a:cubicBezTo>
                  <a:pt x="6102579" y="1446662"/>
                  <a:pt x="6070917" y="1448658"/>
                  <a:pt x="6039547" y="1452681"/>
                </a:cubicBezTo>
                <a:cubicBezTo>
                  <a:pt x="6012050" y="1456206"/>
                  <a:pt x="5984839" y="1461597"/>
                  <a:pt x="5957366" y="1465590"/>
                </a:cubicBezTo>
                <a:cubicBezTo>
                  <a:pt x="5933562" y="1468934"/>
                  <a:pt x="5909518" y="1471349"/>
                  <a:pt x="5885715" y="1474694"/>
                </a:cubicBezTo>
                <a:cubicBezTo>
                  <a:pt x="5847596" y="1480140"/>
                  <a:pt x="5809691" y="1486048"/>
                  <a:pt x="5771774" y="1491643"/>
                </a:cubicBezTo>
                <a:cubicBezTo>
                  <a:pt x="5755903" y="1493820"/>
                  <a:pt x="5739373" y="1498540"/>
                  <a:pt x="5724294" y="1496914"/>
                </a:cubicBezTo>
                <a:cubicBezTo>
                  <a:pt x="5686295" y="1492781"/>
                  <a:pt x="5649250" y="1496294"/>
                  <a:pt x="5611931" y="1502173"/>
                </a:cubicBezTo>
                <a:cubicBezTo>
                  <a:pt x="5599171" y="1504201"/>
                  <a:pt x="5585354" y="1504553"/>
                  <a:pt x="5572785" y="1502492"/>
                </a:cubicBezTo>
                <a:cubicBezTo>
                  <a:pt x="5547064" y="1498394"/>
                  <a:pt x="5522015" y="1492069"/>
                  <a:pt x="5496622" y="1486703"/>
                </a:cubicBezTo>
                <a:cubicBezTo>
                  <a:pt x="5493862" y="1486051"/>
                  <a:pt x="5490551" y="1486053"/>
                  <a:pt x="5487614" y="1485725"/>
                </a:cubicBezTo>
                <a:cubicBezTo>
                  <a:pt x="5470960" y="1483859"/>
                  <a:pt x="5454506" y="1481984"/>
                  <a:pt x="5437869" y="1480432"/>
                </a:cubicBezTo>
                <a:cubicBezTo>
                  <a:pt x="5428868" y="1479610"/>
                  <a:pt x="5419725" y="1479895"/>
                  <a:pt x="5410729" y="1479229"/>
                </a:cubicBezTo>
                <a:cubicBezTo>
                  <a:pt x="5375917" y="1476513"/>
                  <a:pt x="5338174" y="1485709"/>
                  <a:pt x="5307325" y="1468207"/>
                </a:cubicBezTo>
                <a:cubicBezTo>
                  <a:pt x="5287297" y="1456930"/>
                  <a:pt x="5268577" y="1460658"/>
                  <a:pt x="5247871" y="1463540"/>
                </a:cubicBezTo>
                <a:cubicBezTo>
                  <a:pt x="5232193" y="1465707"/>
                  <a:pt x="5216035" y="1466016"/>
                  <a:pt x="5200105" y="1466942"/>
                </a:cubicBezTo>
                <a:cubicBezTo>
                  <a:pt x="5172135" y="1468759"/>
                  <a:pt x="5144152" y="1470266"/>
                  <a:pt x="5116199" y="1472398"/>
                </a:cubicBezTo>
                <a:cubicBezTo>
                  <a:pt x="5107270" y="1473142"/>
                  <a:pt x="5098326" y="1477498"/>
                  <a:pt x="5089547" y="1477294"/>
                </a:cubicBezTo>
                <a:cubicBezTo>
                  <a:pt x="5048970" y="1476267"/>
                  <a:pt x="5008312" y="1473519"/>
                  <a:pt x="4967752" y="1472806"/>
                </a:cubicBezTo>
                <a:cubicBezTo>
                  <a:pt x="4944740" y="1472347"/>
                  <a:pt x="4921363" y="1476454"/>
                  <a:pt x="4898514" y="1475359"/>
                </a:cubicBezTo>
                <a:cubicBezTo>
                  <a:pt x="4872154" y="1474119"/>
                  <a:pt x="4846185" y="1468937"/>
                  <a:pt x="4819948" y="1466277"/>
                </a:cubicBezTo>
                <a:cubicBezTo>
                  <a:pt x="4812704" y="1465529"/>
                  <a:pt x="4804802" y="1467322"/>
                  <a:pt x="4797235" y="1467999"/>
                </a:cubicBezTo>
                <a:cubicBezTo>
                  <a:pt x="4788699" y="1468726"/>
                  <a:pt x="4780369" y="1469755"/>
                  <a:pt x="4771823" y="1470324"/>
                </a:cubicBezTo>
                <a:cubicBezTo>
                  <a:pt x="4745790" y="1471894"/>
                  <a:pt x="4719721" y="1472679"/>
                  <a:pt x="4693726" y="1475031"/>
                </a:cubicBezTo>
                <a:cubicBezTo>
                  <a:pt x="4677818" y="1476425"/>
                  <a:pt x="4661410" y="1483651"/>
                  <a:pt x="4646522" y="1482013"/>
                </a:cubicBezTo>
                <a:cubicBezTo>
                  <a:pt x="4616175" y="1478927"/>
                  <a:pt x="4586536" y="1490556"/>
                  <a:pt x="4556001" y="1483554"/>
                </a:cubicBezTo>
                <a:cubicBezTo>
                  <a:pt x="4546547" y="1481499"/>
                  <a:pt x="4534022" y="1488380"/>
                  <a:pt x="4522761" y="1489236"/>
                </a:cubicBezTo>
                <a:cubicBezTo>
                  <a:pt x="4494612" y="1491377"/>
                  <a:pt x="4466422" y="1492580"/>
                  <a:pt x="4438228" y="1493782"/>
                </a:cubicBezTo>
                <a:cubicBezTo>
                  <a:pt x="4412951" y="1494844"/>
                  <a:pt x="4386813" y="1498301"/>
                  <a:pt x="4362305" y="1495088"/>
                </a:cubicBezTo>
                <a:cubicBezTo>
                  <a:pt x="4336613" y="1491619"/>
                  <a:pt x="4313708" y="1493351"/>
                  <a:pt x="4289278" y="1499864"/>
                </a:cubicBezTo>
                <a:cubicBezTo>
                  <a:pt x="4272539" y="1504281"/>
                  <a:pt x="4254677" y="1505613"/>
                  <a:pt x="4237236" y="1507551"/>
                </a:cubicBezTo>
                <a:cubicBezTo>
                  <a:pt x="4218443" y="1509712"/>
                  <a:pt x="4197483" y="1507428"/>
                  <a:pt x="4180626" y="1513420"/>
                </a:cubicBezTo>
                <a:cubicBezTo>
                  <a:pt x="4130437" y="1531219"/>
                  <a:pt x="4078308" y="1537027"/>
                  <a:pt x="4025047" y="1539594"/>
                </a:cubicBezTo>
                <a:cubicBezTo>
                  <a:pt x="4015328" y="1540063"/>
                  <a:pt x="4005307" y="1538350"/>
                  <a:pt x="3995866" y="1536451"/>
                </a:cubicBezTo>
                <a:cubicBezTo>
                  <a:pt x="3940757" y="1524983"/>
                  <a:pt x="3886195" y="1528868"/>
                  <a:pt x="3831212" y="1540151"/>
                </a:cubicBezTo>
                <a:cubicBezTo>
                  <a:pt x="3819833" y="1542583"/>
                  <a:pt x="3807019" y="1543514"/>
                  <a:pt x="3795461" y="1542189"/>
                </a:cubicBezTo>
                <a:cubicBezTo>
                  <a:pt x="3762927" y="1538264"/>
                  <a:pt x="3731194" y="1530691"/>
                  <a:pt x="3698543" y="1528342"/>
                </a:cubicBezTo>
                <a:cubicBezTo>
                  <a:pt x="3644585" y="1524508"/>
                  <a:pt x="3599168" y="1548354"/>
                  <a:pt x="3551836" y="1564762"/>
                </a:cubicBezTo>
                <a:cubicBezTo>
                  <a:pt x="3506795" y="1580273"/>
                  <a:pt x="3469370" y="1612209"/>
                  <a:pt x="3415003" y="1608081"/>
                </a:cubicBezTo>
                <a:cubicBezTo>
                  <a:pt x="3409532" y="1607717"/>
                  <a:pt x="3403709" y="1612236"/>
                  <a:pt x="3397737" y="1613622"/>
                </a:cubicBezTo>
                <a:cubicBezTo>
                  <a:pt x="3381358" y="1617394"/>
                  <a:pt x="3365010" y="1621790"/>
                  <a:pt x="3348360" y="1624007"/>
                </a:cubicBezTo>
                <a:cubicBezTo>
                  <a:pt x="3328041" y="1626870"/>
                  <a:pt x="3307211" y="1627247"/>
                  <a:pt x="3286876" y="1629796"/>
                </a:cubicBezTo>
                <a:cubicBezTo>
                  <a:pt x="3273801" y="1631368"/>
                  <a:pt x="3260860" y="1633717"/>
                  <a:pt x="3247932" y="1635832"/>
                </a:cubicBezTo>
                <a:lnTo>
                  <a:pt x="3244999" y="1636180"/>
                </a:lnTo>
                <a:lnTo>
                  <a:pt x="3184484" y="1639097"/>
                </a:lnTo>
                <a:lnTo>
                  <a:pt x="3177540" y="1638715"/>
                </a:lnTo>
                <a:cubicBezTo>
                  <a:pt x="3167030" y="1637417"/>
                  <a:pt x="3156526" y="1635766"/>
                  <a:pt x="3146060" y="1634857"/>
                </a:cubicBezTo>
                <a:cubicBezTo>
                  <a:pt x="3116518" y="1632358"/>
                  <a:pt x="3084302" y="1635010"/>
                  <a:pt x="3057965" y="1626236"/>
                </a:cubicBezTo>
                <a:cubicBezTo>
                  <a:pt x="3029852" y="1616919"/>
                  <a:pt x="3003375" y="1613330"/>
                  <a:pt x="2974961" y="1617995"/>
                </a:cubicBezTo>
                <a:cubicBezTo>
                  <a:pt x="2965488" y="1619550"/>
                  <a:pt x="2953558" y="1626717"/>
                  <a:pt x="2949608" y="1633655"/>
                </a:cubicBezTo>
                <a:cubicBezTo>
                  <a:pt x="2940805" y="1649145"/>
                  <a:pt x="2927912" y="1652436"/>
                  <a:pt x="2909973" y="1648121"/>
                </a:cubicBezTo>
                <a:cubicBezTo>
                  <a:pt x="2894404" y="1644476"/>
                  <a:pt x="2875446" y="1643195"/>
                  <a:pt x="2864542" y="1635245"/>
                </a:cubicBezTo>
                <a:cubicBezTo>
                  <a:pt x="2833644" y="1612724"/>
                  <a:pt x="2795701" y="1613769"/>
                  <a:pt x="2758460" y="1609130"/>
                </a:cubicBezTo>
                <a:cubicBezTo>
                  <a:pt x="2735725" y="1606301"/>
                  <a:pt x="2714721" y="1607157"/>
                  <a:pt x="2692301" y="1610905"/>
                </a:cubicBezTo>
                <a:cubicBezTo>
                  <a:pt x="2643606" y="1619217"/>
                  <a:pt x="2595572" y="1613057"/>
                  <a:pt x="2548009" y="1604522"/>
                </a:cubicBezTo>
                <a:cubicBezTo>
                  <a:pt x="2516561" y="1598820"/>
                  <a:pt x="2484471" y="1595972"/>
                  <a:pt x="2453210" y="1590103"/>
                </a:cubicBezTo>
                <a:cubicBezTo>
                  <a:pt x="2429807" y="1585581"/>
                  <a:pt x="2406352" y="1579963"/>
                  <a:pt x="2384726" y="1571904"/>
                </a:cubicBezTo>
                <a:cubicBezTo>
                  <a:pt x="2353369" y="1560075"/>
                  <a:pt x="2325581" y="1541326"/>
                  <a:pt x="2286765" y="1548534"/>
                </a:cubicBezTo>
                <a:cubicBezTo>
                  <a:pt x="2252584" y="1554889"/>
                  <a:pt x="2221009" y="1546526"/>
                  <a:pt x="2189064" y="1538649"/>
                </a:cubicBezTo>
                <a:cubicBezTo>
                  <a:pt x="2165600" y="1532875"/>
                  <a:pt x="2142133" y="1526942"/>
                  <a:pt x="2118010" y="1523712"/>
                </a:cubicBezTo>
                <a:cubicBezTo>
                  <a:pt x="2089379" y="1519913"/>
                  <a:pt x="2057412" y="1523652"/>
                  <a:pt x="2031682" y="1515318"/>
                </a:cubicBezTo>
                <a:cubicBezTo>
                  <a:pt x="2004761" y="1506572"/>
                  <a:pt x="1983123" y="1514364"/>
                  <a:pt x="1959737" y="1518317"/>
                </a:cubicBezTo>
                <a:cubicBezTo>
                  <a:pt x="1922433" y="1524509"/>
                  <a:pt x="1885501" y="1534450"/>
                  <a:pt x="1847100" y="1525944"/>
                </a:cubicBezTo>
                <a:cubicBezTo>
                  <a:pt x="1800428" y="1515638"/>
                  <a:pt x="1754098" y="1504375"/>
                  <a:pt x="1707262" y="1494706"/>
                </a:cubicBezTo>
                <a:cubicBezTo>
                  <a:pt x="1689158" y="1491026"/>
                  <a:pt x="1669827" y="1490075"/>
                  <a:pt x="1651067" y="1488939"/>
                </a:cubicBezTo>
                <a:cubicBezTo>
                  <a:pt x="1633296" y="1488069"/>
                  <a:pt x="1612320" y="1493475"/>
                  <a:pt x="1598392" y="1487556"/>
                </a:cubicBezTo>
                <a:cubicBezTo>
                  <a:pt x="1562588" y="1472333"/>
                  <a:pt x="1526230" y="1465768"/>
                  <a:pt x="1485796" y="1467717"/>
                </a:cubicBezTo>
                <a:cubicBezTo>
                  <a:pt x="1470633" y="1468448"/>
                  <a:pt x="1455519" y="1462113"/>
                  <a:pt x="1440105" y="1461600"/>
                </a:cubicBezTo>
                <a:cubicBezTo>
                  <a:pt x="1419033" y="1461047"/>
                  <a:pt x="1394726" y="1457982"/>
                  <a:pt x="1376742" y="1464813"/>
                </a:cubicBezTo>
                <a:cubicBezTo>
                  <a:pt x="1334463" y="1480976"/>
                  <a:pt x="1299105" y="1470908"/>
                  <a:pt x="1260914" y="1458783"/>
                </a:cubicBezTo>
                <a:cubicBezTo>
                  <a:pt x="1223316" y="1446785"/>
                  <a:pt x="1183912" y="1437700"/>
                  <a:pt x="1144209" y="1430510"/>
                </a:cubicBezTo>
                <a:cubicBezTo>
                  <a:pt x="1129277" y="1427934"/>
                  <a:pt x="1111855" y="1434268"/>
                  <a:pt x="1095577" y="1436151"/>
                </a:cubicBezTo>
                <a:cubicBezTo>
                  <a:pt x="1089760" y="1436745"/>
                  <a:pt x="1083367" y="1437525"/>
                  <a:pt x="1078045" y="1436212"/>
                </a:cubicBezTo>
                <a:cubicBezTo>
                  <a:pt x="1026587" y="1423625"/>
                  <a:pt x="974523" y="1414679"/>
                  <a:pt x="919891" y="1425160"/>
                </a:cubicBezTo>
                <a:cubicBezTo>
                  <a:pt x="914876" y="1426187"/>
                  <a:pt x="909153" y="1424736"/>
                  <a:pt x="904047" y="1423883"/>
                </a:cubicBezTo>
                <a:cubicBezTo>
                  <a:pt x="879088" y="1419436"/>
                  <a:pt x="854553" y="1411675"/>
                  <a:pt x="829382" y="1410847"/>
                </a:cubicBezTo>
                <a:cubicBezTo>
                  <a:pt x="767326" y="1408817"/>
                  <a:pt x="705028" y="1409779"/>
                  <a:pt x="642661" y="1409490"/>
                </a:cubicBezTo>
                <a:cubicBezTo>
                  <a:pt x="638766" y="1409522"/>
                  <a:pt x="634684" y="1409719"/>
                  <a:pt x="631134" y="1408791"/>
                </a:cubicBezTo>
                <a:cubicBezTo>
                  <a:pt x="607871" y="1403163"/>
                  <a:pt x="587956" y="1406321"/>
                  <a:pt x="569136" y="1420097"/>
                </a:cubicBezTo>
                <a:cubicBezTo>
                  <a:pt x="560854" y="1426146"/>
                  <a:pt x="549335" y="1429684"/>
                  <a:pt x="538796" y="1433330"/>
                </a:cubicBezTo>
                <a:cubicBezTo>
                  <a:pt x="523276" y="1438787"/>
                  <a:pt x="507362" y="1444105"/>
                  <a:pt x="491177" y="1447867"/>
                </a:cubicBezTo>
                <a:cubicBezTo>
                  <a:pt x="475178" y="1451464"/>
                  <a:pt x="458068" y="1456211"/>
                  <a:pt x="442411" y="1454770"/>
                </a:cubicBezTo>
                <a:cubicBezTo>
                  <a:pt x="414232" y="1452205"/>
                  <a:pt x="387176" y="1444721"/>
                  <a:pt x="359296" y="1440257"/>
                </a:cubicBezTo>
                <a:cubicBezTo>
                  <a:pt x="349673" y="1438680"/>
                  <a:pt x="339191" y="1439501"/>
                  <a:pt x="329271" y="1439821"/>
                </a:cubicBezTo>
                <a:cubicBezTo>
                  <a:pt x="306503" y="1440449"/>
                  <a:pt x="283397" y="1446114"/>
                  <a:pt x="262167" y="1434111"/>
                </a:cubicBezTo>
                <a:cubicBezTo>
                  <a:pt x="242530" y="1422816"/>
                  <a:pt x="223456" y="1427345"/>
                  <a:pt x="203882" y="1437548"/>
                </a:cubicBezTo>
                <a:cubicBezTo>
                  <a:pt x="189813" y="1444818"/>
                  <a:pt x="173736" y="1450772"/>
                  <a:pt x="157723" y="1454055"/>
                </a:cubicBezTo>
                <a:cubicBezTo>
                  <a:pt x="135728" y="1458567"/>
                  <a:pt x="113832" y="1461037"/>
                  <a:pt x="89823" y="1460153"/>
                </a:cubicBezTo>
                <a:cubicBezTo>
                  <a:pt x="72843" y="1459559"/>
                  <a:pt x="59011" y="1459598"/>
                  <a:pt x="45393" y="1451938"/>
                </a:cubicBezTo>
                <a:cubicBezTo>
                  <a:pt x="43196" y="1450788"/>
                  <a:pt x="39293" y="1450662"/>
                  <a:pt x="36385" y="1450960"/>
                </a:cubicBezTo>
                <a:lnTo>
                  <a:pt x="0" y="1452514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92D19ED-1A05-473D-A7EB-F9E31AAF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1"/>
            <a:ext cx="9739305" cy="1775939"/>
            <a:chOff x="1" y="1"/>
            <a:chExt cx="9739305" cy="177593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316762B-6EB0-4F1D-904A-0BBC21221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"/>
              <a:ext cx="9739305" cy="1775939"/>
            </a:xfrm>
            <a:custGeom>
              <a:avLst/>
              <a:gdLst>
                <a:gd name="connsiteX0" fmla="*/ 9506323 w 9739305"/>
                <a:gd name="connsiteY0" fmla="*/ 0 h 1775939"/>
                <a:gd name="connsiteX1" fmla="*/ 9739305 w 9739305"/>
                <a:gd name="connsiteY1" fmla="*/ 0 h 1775939"/>
                <a:gd name="connsiteX2" fmla="*/ 9721016 w 9739305"/>
                <a:gd name="connsiteY2" fmla="*/ 12453 h 1775939"/>
                <a:gd name="connsiteX3" fmla="*/ 9619776 w 9739305"/>
                <a:gd name="connsiteY3" fmla="*/ 90780 h 1775939"/>
                <a:gd name="connsiteX4" fmla="*/ 9506710 w 9739305"/>
                <a:gd name="connsiteY4" fmla="*/ 158222 h 1775939"/>
                <a:gd name="connsiteX5" fmla="*/ 9417057 w 9739305"/>
                <a:gd name="connsiteY5" fmla="*/ 238502 h 1775939"/>
                <a:gd name="connsiteX6" fmla="*/ 9380548 w 9739305"/>
                <a:gd name="connsiteY6" fmla="*/ 281379 h 1775939"/>
                <a:gd name="connsiteX7" fmla="*/ 9301035 w 9739305"/>
                <a:gd name="connsiteY7" fmla="*/ 313304 h 1775939"/>
                <a:gd name="connsiteX8" fmla="*/ 9215480 w 9739305"/>
                <a:gd name="connsiteY8" fmla="*/ 361372 h 1775939"/>
                <a:gd name="connsiteX9" fmla="*/ 9155376 w 9739305"/>
                <a:gd name="connsiteY9" fmla="*/ 407897 h 1775939"/>
                <a:gd name="connsiteX10" fmla="*/ 9108770 w 9739305"/>
                <a:gd name="connsiteY10" fmla="*/ 439335 h 1775939"/>
                <a:gd name="connsiteX11" fmla="*/ 9042339 w 9739305"/>
                <a:gd name="connsiteY11" fmla="*/ 471886 h 1775939"/>
                <a:gd name="connsiteX12" fmla="*/ 8976155 w 9739305"/>
                <a:gd name="connsiteY12" fmla="*/ 513526 h 1775939"/>
                <a:gd name="connsiteX13" fmla="*/ 8944250 w 9739305"/>
                <a:gd name="connsiteY13" fmla="*/ 538762 h 1775939"/>
                <a:gd name="connsiteX14" fmla="*/ 8882191 w 9739305"/>
                <a:gd name="connsiteY14" fmla="*/ 581144 h 1775939"/>
                <a:gd name="connsiteX15" fmla="*/ 8818061 w 9739305"/>
                <a:gd name="connsiteY15" fmla="*/ 620960 h 1775939"/>
                <a:gd name="connsiteX16" fmla="*/ 8696263 w 9739305"/>
                <a:gd name="connsiteY16" fmla="*/ 668892 h 1775939"/>
                <a:gd name="connsiteX17" fmla="*/ 8586493 w 9739305"/>
                <a:gd name="connsiteY17" fmla="*/ 736016 h 1775939"/>
                <a:gd name="connsiteX18" fmla="*/ 8499250 w 9739305"/>
                <a:gd name="connsiteY18" fmla="*/ 785420 h 1775939"/>
                <a:gd name="connsiteX19" fmla="*/ 8448581 w 9739305"/>
                <a:gd name="connsiteY19" fmla="*/ 817525 h 1775939"/>
                <a:gd name="connsiteX20" fmla="*/ 8356131 w 9739305"/>
                <a:gd name="connsiteY20" fmla="*/ 888209 h 1775939"/>
                <a:gd name="connsiteX21" fmla="*/ 8211166 w 9739305"/>
                <a:gd name="connsiteY21" fmla="*/ 964878 h 1775939"/>
                <a:gd name="connsiteX22" fmla="*/ 8123367 w 9739305"/>
                <a:gd name="connsiteY22" fmla="*/ 1006776 h 1775939"/>
                <a:gd name="connsiteX23" fmla="*/ 7933271 w 9739305"/>
                <a:gd name="connsiteY23" fmla="*/ 1072752 h 1775939"/>
                <a:gd name="connsiteX24" fmla="*/ 7872042 w 9739305"/>
                <a:gd name="connsiteY24" fmla="*/ 1095949 h 1775939"/>
                <a:gd name="connsiteX25" fmla="*/ 7801540 w 9739305"/>
                <a:gd name="connsiteY25" fmla="*/ 1112687 h 1775939"/>
                <a:gd name="connsiteX26" fmla="*/ 7688760 w 9739305"/>
                <a:gd name="connsiteY26" fmla="*/ 1149668 h 1775939"/>
                <a:gd name="connsiteX27" fmla="*/ 7468219 w 9739305"/>
                <a:gd name="connsiteY27" fmla="*/ 1214601 h 1775939"/>
                <a:gd name="connsiteX28" fmla="*/ 7419634 w 9739305"/>
                <a:gd name="connsiteY28" fmla="*/ 1225261 h 1775939"/>
                <a:gd name="connsiteX29" fmla="*/ 7296522 w 9739305"/>
                <a:gd name="connsiteY29" fmla="*/ 1266193 h 1775939"/>
                <a:gd name="connsiteX30" fmla="*/ 7222817 w 9739305"/>
                <a:gd name="connsiteY30" fmla="*/ 1293286 h 1775939"/>
                <a:gd name="connsiteX31" fmla="*/ 7161457 w 9739305"/>
                <a:gd name="connsiteY31" fmla="*/ 1309742 h 1775939"/>
                <a:gd name="connsiteX32" fmla="*/ 7106944 w 9739305"/>
                <a:gd name="connsiteY32" fmla="*/ 1318647 h 1775939"/>
                <a:gd name="connsiteX33" fmla="*/ 6964204 w 9739305"/>
                <a:gd name="connsiteY33" fmla="*/ 1356601 h 1775939"/>
                <a:gd name="connsiteX34" fmla="*/ 6907255 w 9739305"/>
                <a:gd name="connsiteY34" fmla="*/ 1371589 h 1775939"/>
                <a:gd name="connsiteX35" fmla="*/ 6759991 w 9739305"/>
                <a:gd name="connsiteY35" fmla="*/ 1420747 h 1775939"/>
                <a:gd name="connsiteX36" fmla="*/ 6634783 w 9739305"/>
                <a:gd name="connsiteY36" fmla="*/ 1454562 h 1775939"/>
                <a:gd name="connsiteX37" fmla="*/ 6582555 w 9739305"/>
                <a:gd name="connsiteY37" fmla="*/ 1470418 h 1775939"/>
                <a:gd name="connsiteX38" fmla="*/ 6462719 w 9739305"/>
                <a:gd name="connsiteY38" fmla="*/ 1498482 h 1775939"/>
                <a:gd name="connsiteX39" fmla="*/ 6395050 w 9739305"/>
                <a:gd name="connsiteY39" fmla="*/ 1517437 h 1775939"/>
                <a:gd name="connsiteX40" fmla="*/ 6228927 w 9739305"/>
                <a:gd name="connsiteY40" fmla="*/ 1543179 h 1775939"/>
                <a:gd name="connsiteX41" fmla="*/ 6057331 w 9739305"/>
                <a:gd name="connsiteY41" fmla="*/ 1568558 h 1775939"/>
                <a:gd name="connsiteX42" fmla="*/ 5962939 w 9739305"/>
                <a:gd name="connsiteY42" fmla="*/ 1578758 h 1775939"/>
                <a:gd name="connsiteX43" fmla="*/ 5880756 w 9739305"/>
                <a:gd name="connsiteY43" fmla="*/ 1591666 h 1775939"/>
                <a:gd name="connsiteX44" fmla="*/ 5809105 w 9739305"/>
                <a:gd name="connsiteY44" fmla="*/ 1600770 h 1775939"/>
                <a:gd name="connsiteX45" fmla="*/ 5695165 w 9739305"/>
                <a:gd name="connsiteY45" fmla="*/ 1617719 h 1775939"/>
                <a:gd name="connsiteX46" fmla="*/ 5647685 w 9739305"/>
                <a:gd name="connsiteY46" fmla="*/ 1622990 h 1775939"/>
                <a:gd name="connsiteX47" fmla="*/ 5535323 w 9739305"/>
                <a:gd name="connsiteY47" fmla="*/ 1628248 h 1775939"/>
                <a:gd name="connsiteX48" fmla="*/ 5496177 w 9739305"/>
                <a:gd name="connsiteY48" fmla="*/ 1628567 h 1775939"/>
                <a:gd name="connsiteX49" fmla="*/ 5420013 w 9739305"/>
                <a:gd name="connsiteY49" fmla="*/ 1612778 h 1775939"/>
                <a:gd name="connsiteX50" fmla="*/ 5411005 w 9739305"/>
                <a:gd name="connsiteY50" fmla="*/ 1611800 h 1775939"/>
                <a:gd name="connsiteX51" fmla="*/ 5361259 w 9739305"/>
                <a:gd name="connsiteY51" fmla="*/ 1606507 h 1775939"/>
                <a:gd name="connsiteX52" fmla="*/ 5334120 w 9739305"/>
                <a:gd name="connsiteY52" fmla="*/ 1605305 h 1775939"/>
                <a:gd name="connsiteX53" fmla="*/ 5230715 w 9739305"/>
                <a:gd name="connsiteY53" fmla="*/ 1594283 h 1775939"/>
                <a:gd name="connsiteX54" fmla="*/ 5171263 w 9739305"/>
                <a:gd name="connsiteY54" fmla="*/ 1589616 h 1775939"/>
                <a:gd name="connsiteX55" fmla="*/ 5123496 w 9739305"/>
                <a:gd name="connsiteY55" fmla="*/ 1593018 h 1775939"/>
                <a:gd name="connsiteX56" fmla="*/ 5039590 w 9739305"/>
                <a:gd name="connsiteY56" fmla="*/ 1598474 h 1775939"/>
                <a:gd name="connsiteX57" fmla="*/ 5012937 w 9739305"/>
                <a:gd name="connsiteY57" fmla="*/ 1603369 h 1775939"/>
                <a:gd name="connsiteX58" fmla="*/ 4891143 w 9739305"/>
                <a:gd name="connsiteY58" fmla="*/ 1598882 h 1775939"/>
                <a:gd name="connsiteX59" fmla="*/ 4821905 w 9739305"/>
                <a:gd name="connsiteY59" fmla="*/ 1601436 h 1775939"/>
                <a:gd name="connsiteX60" fmla="*/ 4743339 w 9739305"/>
                <a:gd name="connsiteY60" fmla="*/ 1592353 h 1775939"/>
                <a:gd name="connsiteX61" fmla="*/ 4720626 w 9739305"/>
                <a:gd name="connsiteY61" fmla="*/ 1594076 h 1775939"/>
                <a:gd name="connsiteX62" fmla="*/ 4695215 w 9739305"/>
                <a:gd name="connsiteY62" fmla="*/ 1596400 h 1775939"/>
                <a:gd name="connsiteX63" fmla="*/ 4617116 w 9739305"/>
                <a:gd name="connsiteY63" fmla="*/ 1601107 h 1775939"/>
                <a:gd name="connsiteX64" fmla="*/ 4569913 w 9739305"/>
                <a:gd name="connsiteY64" fmla="*/ 1608091 h 1775939"/>
                <a:gd name="connsiteX65" fmla="*/ 4479392 w 9739305"/>
                <a:gd name="connsiteY65" fmla="*/ 1609630 h 1775939"/>
                <a:gd name="connsiteX66" fmla="*/ 4446151 w 9739305"/>
                <a:gd name="connsiteY66" fmla="*/ 1615312 h 1775939"/>
                <a:gd name="connsiteX67" fmla="*/ 4361619 w 9739305"/>
                <a:gd name="connsiteY67" fmla="*/ 1619859 h 1775939"/>
                <a:gd name="connsiteX68" fmla="*/ 4285695 w 9739305"/>
                <a:gd name="connsiteY68" fmla="*/ 1621164 h 1775939"/>
                <a:gd name="connsiteX69" fmla="*/ 4212667 w 9739305"/>
                <a:gd name="connsiteY69" fmla="*/ 1625940 h 1775939"/>
                <a:gd name="connsiteX70" fmla="*/ 4160628 w 9739305"/>
                <a:gd name="connsiteY70" fmla="*/ 1633627 h 1775939"/>
                <a:gd name="connsiteX71" fmla="*/ 4104018 w 9739305"/>
                <a:gd name="connsiteY71" fmla="*/ 1639495 h 1775939"/>
                <a:gd name="connsiteX72" fmla="*/ 3948438 w 9739305"/>
                <a:gd name="connsiteY72" fmla="*/ 1665671 h 1775939"/>
                <a:gd name="connsiteX73" fmla="*/ 3919256 w 9739305"/>
                <a:gd name="connsiteY73" fmla="*/ 1662527 h 1775939"/>
                <a:gd name="connsiteX74" fmla="*/ 3754603 w 9739305"/>
                <a:gd name="connsiteY74" fmla="*/ 1666227 h 1775939"/>
                <a:gd name="connsiteX75" fmla="*/ 3718852 w 9739305"/>
                <a:gd name="connsiteY75" fmla="*/ 1668265 h 1775939"/>
                <a:gd name="connsiteX76" fmla="*/ 3621934 w 9739305"/>
                <a:gd name="connsiteY76" fmla="*/ 1654418 h 1775939"/>
                <a:gd name="connsiteX77" fmla="*/ 3475226 w 9739305"/>
                <a:gd name="connsiteY77" fmla="*/ 1690838 h 1775939"/>
                <a:gd name="connsiteX78" fmla="*/ 3338395 w 9739305"/>
                <a:gd name="connsiteY78" fmla="*/ 1734157 h 1775939"/>
                <a:gd name="connsiteX79" fmla="*/ 3321128 w 9739305"/>
                <a:gd name="connsiteY79" fmla="*/ 1739699 h 1775939"/>
                <a:gd name="connsiteX80" fmla="*/ 3271751 w 9739305"/>
                <a:gd name="connsiteY80" fmla="*/ 1750083 h 1775939"/>
                <a:gd name="connsiteX81" fmla="*/ 3210267 w 9739305"/>
                <a:gd name="connsiteY81" fmla="*/ 1755871 h 1775939"/>
                <a:gd name="connsiteX82" fmla="*/ 3132456 w 9739305"/>
                <a:gd name="connsiteY82" fmla="*/ 1766527 h 1775939"/>
                <a:gd name="connsiteX83" fmla="*/ 3069450 w 9739305"/>
                <a:gd name="connsiteY83" fmla="*/ 1760933 h 1775939"/>
                <a:gd name="connsiteX84" fmla="*/ 2981357 w 9739305"/>
                <a:gd name="connsiteY84" fmla="*/ 1752311 h 1775939"/>
                <a:gd name="connsiteX85" fmla="*/ 2898350 w 9739305"/>
                <a:gd name="connsiteY85" fmla="*/ 1744071 h 1775939"/>
                <a:gd name="connsiteX86" fmla="*/ 2872998 w 9739305"/>
                <a:gd name="connsiteY86" fmla="*/ 1759731 h 1775939"/>
                <a:gd name="connsiteX87" fmla="*/ 2833363 w 9739305"/>
                <a:gd name="connsiteY87" fmla="*/ 1774197 h 1775939"/>
                <a:gd name="connsiteX88" fmla="*/ 2787932 w 9739305"/>
                <a:gd name="connsiteY88" fmla="*/ 1761321 h 1775939"/>
                <a:gd name="connsiteX89" fmla="*/ 2681851 w 9739305"/>
                <a:gd name="connsiteY89" fmla="*/ 1735206 h 1775939"/>
                <a:gd name="connsiteX90" fmla="*/ 2615692 w 9739305"/>
                <a:gd name="connsiteY90" fmla="*/ 1736981 h 1775939"/>
                <a:gd name="connsiteX91" fmla="*/ 2471401 w 9739305"/>
                <a:gd name="connsiteY91" fmla="*/ 1730598 h 1775939"/>
                <a:gd name="connsiteX92" fmla="*/ 2376602 w 9739305"/>
                <a:gd name="connsiteY92" fmla="*/ 1716179 h 1775939"/>
                <a:gd name="connsiteX93" fmla="*/ 2308117 w 9739305"/>
                <a:gd name="connsiteY93" fmla="*/ 1697980 h 1775939"/>
                <a:gd name="connsiteX94" fmla="*/ 2210156 w 9739305"/>
                <a:gd name="connsiteY94" fmla="*/ 1674611 h 1775939"/>
                <a:gd name="connsiteX95" fmla="*/ 2112456 w 9739305"/>
                <a:gd name="connsiteY95" fmla="*/ 1664725 h 1775939"/>
                <a:gd name="connsiteX96" fmla="*/ 2041401 w 9739305"/>
                <a:gd name="connsiteY96" fmla="*/ 1649787 h 1775939"/>
                <a:gd name="connsiteX97" fmla="*/ 1955072 w 9739305"/>
                <a:gd name="connsiteY97" fmla="*/ 1641394 h 1775939"/>
                <a:gd name="connsiteX98" fmla="*/ 1883129 w 9739305"/>
                <a:gd name="connsiteY98" fmla="*/ 1644393 h 1775939"/>
                <a:gd name="connsiteX99" fmla="*/ 1770492 w 9739305"/>
                <a:gd name="connsiteY99" fmla="*/ 1652019 h 1775939"/>
                <a:gd name="connsiteX100" fmla="*/ 1630653 w 9739305"/>
                <a:gd name="connsiteY100" fmla="*/ 1620782 h 1775939"/>
                <a:gd name="connsiteX101" fmla="*/ 1574457 w 9739305"/>
                <a:gd name="connsiteY101" fmla="*/ 1615016 h 1775939"/>
                <a:gd name="connsiteX102" fmla="*/ 1521784 w 9739305"/>
                <a:gd name="connsiteY102" fmla="*/ 1613632 h 1775939"/>
                <a:gd name="connsiteX103" fmla="*/ 1409187 w 9739305"/>
                <a:gd name="connsiteY103" fmla="*/ 1593793 h 1775939"/>
                <a:gd name="connsiteX104" fmla="*/ 1363496 w 9739305"/>
                <a:gd name="connsiteY104" fmla="*/ 1587676 h 1775939"/>
                <a:gd name="connsiteX105" fmla="*/ 1300134 w 9739305"/>
                <a:gd name="connsiteY105" fmla="*/ 1590889 h 1775939"/>
                <a:gd name="connsiteX106" fmla="*/ 1184306 w 9739305"/>
                <a:gd name="connsiteY106" fmla="*/ 1584859 h 1775939"/>
                <a:gd name="connsiteX107" fmla="*/ 1067600 w 9739305"/>
                <a:gd name="connsiteY107" fmla="*/ 1556587 h 1775939"/>
                <a:gd name="connsiteX108" fmla="*/ 1018967 w 9739305"/>
                <a:gd name="connsiteY108" fmla="*/ 1562226 h 1775939"/>
                <a:gd name="connsiteX109" fmla="*/ 1001437 w 9739305"/>
                <a:gd name="connsiteY109" fmla="*/ 1562287 h 1775939"/>
                <a:gd name="connsiteX110" fmla="*/ 843282 w 9739305"/>
                <a:gd name="connsiteY110" fmla="*/ 1551235 h 1775939"/>
                <a:gd name="connsiteX111" fmla="*/ 827437 w 9739305"/>
                <a:gd name="connsiteY111" fmla="*/ 1549959 h 1775939"/>
                <a:gd name="connsiteX112" fmla="*/ 752774 w 9739305"/>
                <a:gd name="connsiteY112" fmla="*/ 1536924 h 1775939"/>
                <a:gd name="connsiteX113" fmla="*/ 566053 w 9739305"/>
                <a:gd name="connsiteY113" fmla="*/ 1535567 h 1775939"/>
                <a:gd name="connsiteX114" fmla="*/ 554525 w 9739305"/>
                <a:gd name="connsiteY114" fmla="*/ 1534867 h 1775939"/>
                <a:gd name="connsiteX115" fmla="*/ 492526 w 9739305"/>
                <a:gd name="connsiteY115" fmla="*/ 1546173 h 1775939"/>
                <a:gd name="connsiteX116" fmla="*/ 462187 w 9739305"/>
                <a:gd name="connsiteY116" fmla="*/ 1559407 h 1775939"/>
                <a:gd name="connsiteX117" fmla="*/ 414568 w 9739305"/>
                <a:gd name="connsiteY117" fmla="*/ 1573944 h 1775939"/>
                <a:gd name="connsiteX118" fmla="*/ 365802 w 9739305"/>
                <a:gd name="connsiteY118" fmla="*/ 1580845 h 1775939"/>
                <a:gd name="connsiteX119" fmla="*/ 282687 w 9739305"/>
                <a:gd name="connsiteY119" fmla="*/ 1566332 h 1775939"/>
                <a:gd name="connsiteX120" fmla="*/ 252662 w 9739305"/>
                <a:gd name="connsiteY120" fmla="*/ 1565897 h 1775939"/>
                <a:gd name="connsiteX121" fmla="*/ 185558 w 9739305"/>
                <a:gd name="connsiteY121" fmla="*/ 1560187 h 1775939"/>
                <a:gd name="connsiteX122" fmla="*/ 127273 w 9739305"/>
                <a:gd name="connsiteY122" fmla="*/ 1563624 h 1775939"/>
                <a:gd name="connsiteX123" fmla="*/ 81114 w 9739305"/>
                <a:gd name="connsiteY123" fmla="*/ 1580132 h 1775939"/>
                <a:gd name="connsiteX124" fmla="*/ 13214 w 9739305"/>
                <a:gd name="connsiteY124" fmla="*/ 1586229 h 1775939"/>
                <a:gd name="connsiteX125" fmla="*/ 0 w 9739305"/>
                <a:gd name="connsiteY125" fmla="*/ 1585408 h 1775939"/>
                <a:gd name="connsiteX126" fmla="*/ 0 w 9739305"/>
                <a:gd name="connsiteY126" fmla="*/ 1251083 h 1775939"/>
                <a:gd name="connsiteX127" fmla="*/ 4829 w 9739305"/>
                <a:gd name="connsiteY127" fmla="*/ 1250628 h 1775939"/>
                <a:gd name="connsiteX128" fmla="*/ 48555 w 9739305"/>
                <a:gd name="connsiteY128" fmla="*/ 1240203 h 1775939"/>
                <a:gd name="connsiteX129" fmla="*/ 72789 w 9739305"/>
                <a:gd name="connsiteY129" fmla="*/ 1233698 h 1775939"/>
                <a:gd name="connsiteX130" fmla="*/ 197847 w 9739305"/>
                <a:gd name="connsiteY130" fmla="*/ 1212918 h 1775939"/>
                <a:gd name="connsiteX131" fmla="*/ 253067 w 9739305"/>
                <a:gd name="connsiteY131" fmla="*/ 1194405 h 1775939"/>
                <a:gd name="connsiteX132" fmla="*/ 268116 w 9739305"/>
                <a:gd name="connsiteY132" fmla="*/ 1191325 h 1775939"/>
                <a:gd name="connsiteX133" fmla="*/ 351434 w 9739305"/>
                <a:gd name="connsiteY133" fmla="*/ 1193900 h 1775939"/>
                <a:gd name="connsiteX134" fmla="*/ 414867 w 9739305"/>
                <a:gd name="connsiteY134" fmla="*/ 1216423 h 1775939"/>
                <a:gd name="connsiteX135" fmla="*/ 427335 w 9739305"/>
                <a:gd name="connsiteY135" fmla="*/ 1224454 h 1775939"/>
                <a:gd name="connsiteX136" fmla="*/ 600582 w 9739305"/>
                <a:gd name="connsiteY136" fmla="*/ 1213120 h 1775939"/>
                <a:gd name="connsiteX137" fmla="*/ 627039 w 9739305"/>
                <a:gd name="connsiteY137" fmla="*/ 1208235 h 1775939"/>
                <a:gd name="connsiteX138" fmla="*/ 756446 w 9739305"/>
                <a:gd name="connsiteY138" fmla="*/ 1217062 h 1775939"/>
                <a:gd name="connsiteX139" fmla="*/ 794106 w 9739305"/>
                <a:gd name="connsiteY139" fmla="*/ 1218229 h 1775939"/>
                <a:gd name="connsiteX140" fmla="*/ 929268 w 9739305"/>
                <a:gd name="connsiteY140" fmla="*/ 1225211 h 1775939"/>
                <a:gd name="connsiteX141" fmla="*/ 947713 w 9739305"/>
                <a:gd name="connsiteY141" fmla="*/ 1211766 h 1775939"/>
                <a:gd name="connsiteX142" fmla="*/ 1001014 w 9739305"/>
                <a:gd name="connsiteY142" fmla="*/ 1177651 h 1775939"/>
                <a:gd name="connsiteX143" fmla="*/ 1107747 w 9739305"/>
                <a:gd name="connsiteY143" fmla="*/ 1144571 h 1775939"/>
                <a:gd name="connsiteX144" fmla="*/ 1137175 w 9739305"/>
                <a:gd name="connsiteY144" fmla="*/ 1144721 h 1775939"/>
                <a:gd name="connsiteX145" fmla="*/ 1213670 w 9739305"/>
                <a:gd name="connsiteY145" fmla="*/ 1187646 h 1775939"/>
                <a:gd name="connsiteX146" fmla="*/ 1250725 w 9739305"/>
                <a:gd name="connsiteY146" fmla="*/ 1204534 h 1775939"/>
                <a:gd name="connsiteX147" fmla="*/ 1355013 w 9739305"/>
                <a:gd name="connsiteY147" fmla="*/ 1233876 h 1775939"/>
                <a:gd name="connsiteX148" fmla="*/ 1363867 w 9739305"/>
                <a:gd name="connsiteY148" fmla="*/ 1239727 h 1775939"/>
                <a:gd name="connsiteX149" fmla="*/ 1443262 w 9739305"/>
                <a:gd name="connsiteY149" fmla="*/ 1310445 h 1775939"/>
                <a:gd name="connsiteX150" fmla="*/ 1460979 w 9739305"/>
                <a:gd name="connsiteY150" fmla="*/ 1322303 h 1775939"/>
                <a:gd name="connsiteX151" fmla="*/ 1482536 w 9739305"/>
                <a:gd name="connsiteY151" fmla="*/ 1341039 h 1775939"/>
                <a:gd name="connsiteX152" fmla="*/ 1548717 w 9739305"/>
                <a:gd name="connsiteY152" fmla="*/ 1376141 h 1775939"/>
                <a:gd name="connsiteX153" fmla="*/ 1629003 w 9739305"/>
                <a:gd name="connsiteY153" fmla="*/ 1384512 h 1775939"/>
                <a:gd name="connsiteX154" fmla="*/ 1726123 w 9739305"/>
                <a:gd name="connsiteY154" fmla="*/ 1398505 h 1775939"/>
                <a:gd name="connsiteX155" fmla="*/ 1766964 w 9739305"/>
                <a:gd name="connsiteY155" fmla="*/ 1409092 h 1775939"/>
                <a:gd name="connsiteX156" fmla="*/ 1875994 w 9739305"/>
                <a:gd name="connsiteY156" fmla="*/ 1427691 h 1775939"/>
                <a:gd name="connsiteX157" fmla="*/ 1953935 w 9739305"/>
                <a:gd name="connsiteY157" fmla="*/ 1444021 h 1775939"/>
                <a:gd name="connsiteX158" fmla="*/ 2065495 w 9739305"/>
                <a:gd name="connsiteY158" fmla="*/ 1450414 h 1775939"/>
                <a:gd name="connsiteX159" fmla="*/ 2119362 w 9739305"/>
                <a:gd name="connsiteY159" fmla="*/ 1448287 h 1775939"/>
                <a:gd name="connsiteX160" fmla="*/ 2221201 w 9739305"/>
                <a:gd name="connsiteY160" fmla="*/ 1503642 h 1775939"/>
                <a:gd name="connsiteX161" fmla="*/ 2302040 w 9739305"/>
                <a:gd name="connsiteY161" fmla="*/ 1539608 h 1775939"/>
                <a:gd name="connsiteX162" fmla="*/ 2384113 w 9739305"/>
                <a:gd name="connsiteY162" fmla="*/ 1516348 h 1775939"/>
                <a:gd name="connsiteX163" fmla="*/ 2405786 w 9739305"/>
                <a:gd name="connsiteY163" fmla="*/ 1497098 h 1775939"/>
                <a:gd name="connsiteX164" fmla="*/ 2541024 w 9739305"/>
                <a:gd name="connsiteY164" fmla="*/ 1473316 h 1775939"/>
                <a:gd name="connsiteX165" fmla="*/ 2735378 w 9739305"/>
                <a:gd name="connsiteY165" fmla="*/ 1463319 h 1775939"/>
                <a:gd name="connsiteX166" fmla="*/ 3056752 w 9739305"/>
                <a:gd name="connsiteY166" fmla="*/ 1408590 h 1775939"/>
                <a:gd name="connsiteX167" fmla="*/ 3112247 w 9739305"/>
                <a:gd name="connsiteY167" fmla="*/ 1387711 h 1775939"/>
                <a:gd name="connsiteX168" fmla="*/ 3175396 w 9739305"/>
                <a:gd name="connsiteY168" fmla="*/ 1380116 h 1775939"/>
                <a:gd name="connsiteX169" fmla="*/ 3200231 w 9739305"/>
                <a:gd name="connsiteY169" fmla="*/ 1390061 h 1775939"/>
                <a:gd name="connsiteX170" fmla="*/ 3307359 w 9739305"/>
                <a:gd name="connsiteY170" fmla="*/ 1401532 h 1775939"/>
                <a:gd name="connsiteX171" fmla="*/ 3327591 w 9739305"/>
                <a:gd name="connsiteY171" fmla="*/ 1400871 h 1775939"/>
                <a:gd name="connsiteX172" fmla="*/ 3396452 w 9739305"/>
                <a:gd name="connsiteY172" fmla="*/ 1390488 h 1775939"/>
                <a:gd name="connsiteX173" fmla="*/ 3460402 w 9739305"/>
                <a:gd name="connsiteY173" fmla="*/ 1383325 h 1775939"/>
                <a:gd name="connsiteX174" fmla="*/ 3622771 w 9739305"/>
                <a:gd name="connsiteY174" fmla="*/ 1388838 h 1775939"/>
                <a:gd name="connsiteX175" fmla="*/ 3746637 w 9739305"/>
                <a:gd name="connsiteY175" fmla="*/ 1379728 h 1775939"/>
                <a:gd name="connsiteX176" fmla="*/ 3803936 w 9739305"/>
                <a:gd name="connsiteY176" fmla="*/ 1380104 h 1775939"/>
                <a:gd name="connsiteX177" fmla="*/ 3836429 w 9739305"/>
                <a:gd name="connsiteY177" fmla="*/ 1383246 h 1775939"/>
                <a:gd name="connsiteX178" fmla="*/ 3911096 w 9739305"/>
                <a:gd name="connsiteY178" fmla="*/ 1412447 h 1775939"/>
                <a:gd name="connsiteX179" fmla="*/ 3951494 w 9739305"/>
                <a:gd name="connsiteY179" fmla="*/ 1417876 h 1775939"/>
                <a:gd name="connsiteX180" fmla="*/ 4071982 w 9739305"/>
                <a:gd name="connsiteY180" fmla="*/ 1411440 h 1775939"/>
                <a:gd name="connsiteX181" fmla="*/ 4250380 w 9739305"/>
                <a:gd name="connsiteY181" fmla="*/ 1353404 h 1775939"/>
                <a:gd name="connsiteX182" fmla="*/ 4268920 w 9739305"/>
                <a:gd name="connsiteY182" fmla="*/ 1345917 h 1775939"/>
                <a:gd name="connsiteX183" fmla="*/ 4360470 w 9739305"/>
                <a:gd name="connsiteY183" fmla="*/ 1333343 h 1775939"/>
                <a:gd name="connsiteX184" fmla="*/ 4423403 w 9739305"/>
                <a:gd name="connsiteY184" fmla="*/ 1341452 h 1775939"/>
                <a:gd name="connsiteX185" fmla="*/ 4509460 w 9739305"/>
                <a:gd name="connsiteY185" fmla="*/ 1360374 h 1775939"/>
                <a:gd name="connsiteX186" fmla="*/ 4586780 w 9739305"/>
                <a:gd name="connsiteY186" fmla="*/ 1375951 h 1775939"/>
                <a:gd name="connsiteX187" fmla="*/ 4643424 w 9739305"/>
                <a:gd name="connsiteY187" fmla="*/ 1395033 h 1775939"/>
                <a:gd name="connsiteX188" fmla="*/ 4771320 w 9739305"/>
                <a:gd name="connsiteY188" fmla="*/ 1404876 h 1775939"/>
                <a:gd name="connsiteX189" fmla="*/ 4784667 w 9739305"/>
                <a:gd name="connsiteY189" fmla="*/ 1406901 h 1775939"/>
                <a:gd name="connsiteX190" fmla="*/ 4879368 w 9739305"/>
                <a:gd name="connsiteY190" fmla="*/ 1382875 h 1775939"/>
                <a:gd name="connsiteX191" fmla="*/ 4993296 w 9739305"/>
                <a:gd name="connsiteY191" fmla="*/ 1357609 h 1775939"/>
                <a:gd name="connsiteX192" fmla="*/ 5034636 w 9739305"/>
                <a:gd name="connsiteY192" fmla="*/ 1362363 h 1775939"/>
                <a:gd name="connsiteX193" fmla="*/ 5091273 w 9739305"/>
                <a:gd name="connsiteY193" fmla="*/ 1369207 h 1775939"/>
                <a:gd name="connsiteX194" fmla="*/ 5143127 w 9739305"/>
                <a:gd name="connsiteY194" fmla="*/ 1361686 h 1775939"/>
                <a:gd name="connsiteX195" fmla="*/ 5174789 w 9739305"/>
                <a:gd name="connsiteY195" fmla="*/ 1359688 h 1775939"/>
                <a:gd name="connsiteX196" fmla="*/ 5322233 w 9739305"/>
                <a:gd name="connsiteY196" fmla="*/ 1411274 h 1775939"/>
                <a:gd name="connsiteX197" fmla="*/ 5359206 w 9739305"/>
                <a:gd name="connsiteY197" fmla="*/ 1414357 h 1775939"/>
                <a:gd name="connsiteX198" fmla="*/ 5380352 w 9739305"/>
                <a:gd name="connsiteY198" fmla="*/ 1420558 h 1775939"/>
                <a:gd name="connsiteX199" fmla="*/ 5509233 w 9739305"/>
                <a:gd name="connsiteY199" fmla="*/ 1487165 h 1775939"/>
                <a:gd name="connsiteX200" fmla="*/ 5563203 w 9739305"/>
                <a:gd name="connsiteY200" fmla="*/ 1499314 h 1775939"/>
                <a:gd name="connsiteX201" fmla="*/ 5621569 w 9739305"/>
                <a:gd name="connsiteY201" fmla="*/ 1493518 h 1775939"/>
                <a:gd name="connsiteX202" fmla="*/ 5655136 w 9739305"/>
                <a:gd name="connsiteY202" fmla="*/ 1486565 h 1775939"/>
                <a:gd name="connsiteX203" fmla="*/ 5736883 w 9739305"/>
                <a:gd name="connsiteY203" fmla="*/ 1436327 h 1775939"/>
                <a:gd name="connsiteX204" fmla="*/ 5784777 w 9739305"/>
                <a:gd name="connsiteY204" fmla="*/ 1435588 h 1775939"/>
                <a:gd name="connsiteX205" fmla="*/ 5860952 w 9739305"/>
                <a:gd name="connsiteY205" fmla="*/ 1463773 h 1775939"/>
                <a:gd name="connsiteX206" fmla="*/ 5997123 w 9739305"/>
                <a:gd name="connsiteY206" fmla="*/ 1471491 h 1775939"/>
                <a:gd name="connsiteX207" fmla="*/ 6063793 w 9739305"/>
                <a:gd name="connsiteY207" fmla="*/ 1423706 h 1775939"/>
                <a:gd name="connsiteX208" fmla="*/ 6097303 w 9739305"/>
                <a:gd name="connsiteY208" fmla="*/ 1379247 h 1775939"/>
                <a:gd name="connsiteX209" fmla="*/ 6197741 w 9739305"/>
                <a:gd name="connsiteY209" fmla="*/ 1324656 h 1775939"/>
                <a:gd name="connsiteX210" fmla="*/ 6223125 w 9739305"/>
                <a:gd name="connsiteY210" fmla="*/ 1341950 h 1775939"/>
                <a:gd name="connsiteX211" fmla="*/ 6298923 w 9739305"/>
                <a:gd name="connsiteY211" fmla="*/ 1346144 h 1775939"/>
                <a:gd name="connsiteX212" fmla="*/ 6380532 w 9739305"/>
                <a:gd name="connsiteY212" fmla="*/ 1341582 h 1775939"/>
                <a:gd name="connsiteX213" fmla="*/ 6523222 w 9739305"/>
                <a:gd name="connsiteY213" fmla="*/ 1343021 h 1775939"/>
                <a:gd name="connsiteX214" fmla="*/ 6615600 w 9739305"/>
                <a:gd name="connsiteY214" fmla="*/ 1291015 h 1775939"/>
                <a:gd name="connsiteX215" fmla="*/ 6650812 w 9739305"/>
                <a:gd name="connsiteY215" fmla="*/ 1269700 h 1775939"/>
                <a:gd name="connsiteX216" fmla="*/ 6684030 w 9739305"/>
                <a:gd name="connsiteY216" fmla="*/ 1255543 h 1775939"/>
                <a:gd name="connsiteX217" fmla="*/ 6722764 w 9739305"/>
                <a:gd name="connsiteY217" fmla="*/ 1246615 h 1775939"/>
                <a:gd name="connsiteX218" fmla="*/ 6815757 w 9739305"/>
                <a:gd name="connsiteY218" fmla="*/ 1215451 h 1775939"/>
                <a:gd name="connsiteX219" fmla="*/ 6866200 w 9739305"/>
                <a:gd name="connsiteY219" fmla="*/ 1186810 h 1775939"/>
                <a:gd name="connsiteX220" fmla="*/ 6981228 w 9739305"/>
                <a:gd name="connsiteY220" fmla="*/ 1155999 h 1775939"/>
                <a:gd name="connsiteX221" fmla="*/ 7059255 w 9739305"/>
                <a:gd name="connsiteY221" fmla="*/ 1129638 h 1775939"/>
                <a:gd name="connsiteX222" fmla="*/ 7140774 w 9739305"/>
                <a:gd name="connsiteY222" fmla="*/ 1086787 h 1775939"/>
                <a:gd name="connsiteX223" fmla="*/ 7152150 w 9739305"/>
                <a:gd name="connsiteY223" fmla="*/ 1080276 h 1775939"/>
                <a:gd name="connsiteX224" fmla="*/ 7178911 w 9739305"/>
                <a:gd name="connsiteY224" fmla="*/ 1053404 h 1775939"/>
                <a:gd name="connsiteX225" fmla="*/ 7215302 w 9739305"/>
                <a:gd name="connsiteY225" fmla="*/ 963609 h 1775939"/>
                <a:gd name="connsiteX226" fmla="*/ 7226104 w 9739305"/>
                <a:gd name="connsiteY226" fmla="*/ 945196 h 1775939"/>
                <a:gd name="connsiteX227" fmla="*/ 7329145 w 9739305"/>
                <a:gd name="connsiteY227" fmla="*/ 879964 h 1775939"/>
                <a:gd name="connsiteX228" fmla="*/ 7368683 w 9739305"/>
                <a:gd name="connsiteY228" fmla="*/ 883708 h 1775939"/>
                <a:gd name="connsiteX229" fmla="*/ 7412980 w 9739305"/>
                <a:gd name="connsiteY229" fmla="*/ 901348 h 1775939"/>
                <a:gd name="connsiteX230" fmla="*/ 7508285 w 9739305"/>
                <a:gd name="connsiteY230" fmla="*/ 901932 h 1775939"/>
                <a:gd name="connsiteX231" fmla="*/ 7543367 w 9739305"/>
                <a:gd name="connsiteY231" fmla="*/ 890040 h 1775939"/>
                <a:gd name="connsiteX232" fmla="*/ 7604247 w 9739305"/>
                <a:gd name="connsiteY232" fmla="*/ 859640 h 1775939"/>
                <a:gd name="connsiteX233" fmla="*/ 7650214 w 9739305"/>
                <a:gd name="connsiteY233" fmla="*/ 814893 h 1775939"/>
                <a:gd name="connsiteX234" fmla="*/ 7716618 w 9739305"/>
                <a:gd name="connsiteY234" fmla="*/ 741384 h 1775939"/>
                <a:gd name="connsiteX235" fmla="*/ 7849257 w 9739305"/>
                <a:gd name="connsiteY235" fmla="*/ 708153 h 1775939"/>
                <a:gd name="connsiteX236" fmla="*/ 7900340 w 9739305"/>
                <a:gd name="connsiteY236" fmla="*/ 696745 h 1775939"/>
                <a:gd name="connsiteX237" fmla="*/ 8085922 w 9739305"/>
                <a:gd name="connsiteY237" fmla="*/ 650290 h 1775939"/>
                <a:gd name="connsiteX238" fmla="*/ 8102187 w 9739305"/>
                <a:gd name="connsiteY238" fmla="*/ 648251 h 1775939"/>
                <a:gd name="connsiteX239" fmla="*/ 8229960 w 9739305"/>
                <a:gd name="connsiteY239" fmla="*/ 598934 h 1775939"/>
                <a:gd name="connsiteX240" fmla="*/ 8260743 w 9739305"/>
                <a:gd name="connsiteY240" fmla="*/ 586776 h 1775939"/>
                <a:gd name="connsiteX241" fmla="*/ 8297724 w 9739305"/>
                <a:gd name="connsiteY241" fmla="*/ 557687 h 1775939"/>
                <a:gd name="connsiteX242" fmla="*/ 8329397 w 9739305"/>
                <a:gd name="connsiteY242" fmla="*/ 479103 h 1775939"/>
                <a:gd name="connsiteX243" fmla="*/ 8369109 w 9739305"/>
                <a:gd name="connsiteY243" fmla="*/ 442035 h 1775939"/>
                <a:gd name="connsiteX244" fmla="*/ 8398212 w 9739305"/>
                <a:gd name="connsiteY244" fmla="*/ 419288 h 1775939"/>
                <a:gd name="connsiteX245" fmla="*/ 8423091 w 9739305"/>
                <a:gd name="connsiteY245" fmla="*/ 385761 h 1775939"/>
                <a:gd name="connsiteX246" fmla="*/ 8445807 w 9739305"/>
                <a:gd name="connsiteY246" fmla="*/ 307296 h 1775939"/>
                <a:gd name="connsiteX247" fmla="*/ 8483136 w 9739305"/>
                <a:gd name="connsiteY247" fmla="*/ 236912 h 1775939"/>
                <a:gd name="connsiteX248" fmla="*/ 8554397 w 9739305"/>
                <a:gd name="connsiteY248" fmla="*/ 195498 h 1775939"/>
                <a:gd name="connsiteX249" fmla="*/ 8598729 w 9739305"/>
                <a:gd name="connsiteY249" fmla="*/ 173430 h 1775939"/>
                <a:gd name="connsiteX250" fmla="*/ 8779113 w 9739305"/>
                <a:gd name="connsiteY250" fmla="*/ 184822 h 1775939"/>
                <a:gd name="connsiteX251" fmla="*/ 8902517 w 9739305"/>
                <a:gd name="connsiteY251" fmla="*/ 198490 h 1775939"/>
                <a:gd name="connsiteX252" fmla="*/ 8942393 w 9739305"/>
                <a:gd name="connsiteY252" fmla="*/ 189035 h 1775939"/>
                <a:gd name="connsiteX253" fmla="*/ 9053027 w 9739305"/>
                <a:gd name="connsiteY253" fmla="*/ 119670 h 1775939"/>
                <a:gd name="connsiteX254" fmla="*/ 9164008 w 9739305"/>
                <a:gd name="connsiteY254" fmla="*/ 85758 h 1775939"/>
                <a:gd name="connsiteX255" fmla="*/ 9248172 w 9739305"/>
                <a:gd name="connsiteY255" fmla="*/ 73540 h 1775939"/>
                <a:gd name="connsiteX256" fmla="*/ 9320568 w 9739305"/>
                <a:gd name="connsiteY256" fmla="*/ 63772 h 1775939"/>
                <a:gd name="connsiteX257" fmla="*/ 9407003 w 9739305"/>
                <a:gd name="connsiteY257" fmla="*/ 42029 h 1775939"/>
                <a:gd name="connsiteX258" fmla="*/ 9455456 w 9739305"/>
                <a:gd name="connsiteY258" fmla="*/ 20546 h 1775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</a:cxnLst>
              <a:rect l="l" t="t" r="r" b="b"/>
              <a:pathLst>
                <a:path w="9739305" h="1775939">
                  <a:moveTo>
                    <a:pt x="9506323" y="0"/>
                  </a:moveTo>
                  <a:lnTo>
                    <a:pt x="9739305" y="0"/>
                  </a:lnTo>
                  <a:lnTo>
                    <a:pt x="9721016" y="12453"/>
                  </a:lnTo>
                  <a:cubicBezTo>
                    <a:pt x="9690045" y="40939"/>
                    <a:pt x="9658859" y="68964"/>
                    <a:pt x="9619776" y="90780"/>
                  </a:cubicBezTo>
                  <a:cubicBezTo>
                    <a:pt x="9581267" y="112410"/>
                    <a:pt x="9545008" y="136288"/>
                    <a:pt x="9506710" y="158222"/>
                  </a:cubicBezTo>
                  <a:cubicBezTo>
                    <a:pt x="9469164" y="179649"/>
                    <a:pt x="9435404" y="202776"/>
                    <a:pt x="9417057" y="238502"/>
                  </a:cubicBezTo>
                  <a:cubicBezTo>
                    <a:pt x="9408857" y="254276"/>
                    <a:pt x="9397029" y="271640"/>
                    <a:pt x="9380548" y="281379"/>
                  </a:cubicBezTo>
                  <a:cubicBezTo>
                    <a:pt x="9357055" y="295224"/>
                    <a:pt x="9326757" y="301236"/>
                    <a:pt x="9301035" y="313304"/>
                  </a:cubicBezTo>
                  <a:cubicBezTo>
                    <a:pt x="9270739" y="327477"/>
                    <a:pt x="9235503" y="340162"/>
                    <a:pt x="9215480" y="361372"/>
                  </a:cubicBezTo>
                  <a:cubicBezTo>
                    <a:pt x="9197689" y="380278"/>
                    <a:pt x="9179513" y="395277"/>
                    <a:pt x="9155376" y="407897"/>
                  </a:cubicBezTo>
                  <a:cubicBezTo>
                    <a:pt x="9138462" y="416717"/>
                    <a:pt x="9126335" y="431897"/>
                    <a:pt x="9108770" y="439335"/>
                  </a:cubicBezTo>
                  <a:cubicBezTo>
                    <a:pt x="9085671" y="449237"/>
                    <a:pt x="9062288" y="457270"/>
                    <a:pt x="9042339" y="471886"/>
                  </a:cubicBezTo>
                  <a:cubicBezTo>
                    <a:pt x="9021638" y="487007"/>
                    <a:pt x="8997876" y="499296"/>
                    <a:pt x="8976155" y="513526"/>
                  </a:cubicBezTo>
                  <a:cubicBezTo>
                    <a:pt x="8964637" y="521143"/>
                    <a:pt x="8955362" y="530850"/>
                    <a:pt x="8944250" y="538762"/>
                  </a:cubicBezTo>
                  <a:cubicBezTo>
                    <a:pt x="8923906" y="553238"/>
                    <a:pt x="8903158" y="567422"/>
                    <a:pt x="8882191" y="581144"/>
                  </a:cubicBezTo>
                  <a:cubicBezTo>
                    <a:pt x="8861228" y="594868"/>
                    <a:pt x="8841332" y="610579"/>
                    <a:pt x="8818061" y="620960"/>
                  </a:cubicBezTo>
                  <a:cubicBezTo>
                    <a:pt x="8778386" y="638567"/>
                    <a:pt x="8734713" y="650088"/>
                    <a:pt x="8696263" y="668892"/>
                  </a:cubicBezTo>
                  <a:cubicBezTo>
                    <a:pt x="8657243" y="688034"/>
                    <a:pt x="8620769" y="711451"/>
                    <a:pt x="8586493" y="736016"/>
                  </a:cubicBezTo>
                  <a:cubicBezTo>
                    <a:pt x="8559370" y="755372"/>
                    <a:pt x="8533990" y="774487"/>
                    <a:pt x="8499250" y="785420"/>
                  </a:cubicBezTo>
                  <a:cubicBezTo>
                    <a:pt x="8479867" y="791534"/>
                    <a:pt x="8459807" y="803801"/>
                    <a:pt x="8448581" y="817525"/>
                  </a:cubicBezTo>
                  <a:cubicBezTo>
                    <a:pt x="8424305" y="847414"/>
                    <a:pt x="8392427" y="869197"/>
                    <a:pt x="8356131" y="888209"/>
                  </a:cubicBezTo>
                  <a:cubicBezTo>
                    <a:pt x="8307679" y="913772"/>
                    <a:pt x="8259834" y="939776"/>
                    <a:pt x="8211166" y="964878"/>
                  </a:cubicBezTo>
                  <a:cubicBezTo>
                    <a:pt x="8182465" y="979759"/>
                    <a:pt x="8153995" y="995412"/>
                    <a:pt x="8123367" y="1006776"/>
                  </a:cubicBezTo>
                  <a:cubicBezTo>
                    <a:pt x="8060787" y="1030195"/>
                    <a:pt x="7996505" y="1050714"/>
                    <a:pt x="7933271" y="1072752"/>
                  </a:cubicBezTo>
                  <a:cubicBezTo>
                    <a:pt x="7912572" y="1079870"/>
                    <a:pt x="7893169" y="1089594"/>
                    <a:pt x="7872042" y="1095949"/>
                  </a:cubicBezTo>
                  <a:cubicBezTo>
                    <a:pt x="7849189" y="1102856"/>
                    <a:pt x="7824394" y="1105779"/>
                    <a:pt x="7801540" y="1112687"/>
                  </a:cubicBezTo>
                  <a:cubicBezTo>
                    <a:pt x="7763512" y="1124093"/>
                    <a:pt x="7726779" y="1138106"/>
                    <a:pt x="7688760" y="1149668"/>
                  </a:cubicBezTo>
                  <a:cubicBezTo>
                    <a:pt x="7615403" y="1171881"/>
                    <a:pt x="7541813" y="1193320"/>
                    <a:pt x="7468219" y="1214601"/>
                  </a:cubicBezTo>
                  <a:cubicBezTo>
                    <a:pt x="7452461" y="1219127"/>
                    <a:pt x="7435183" y="1220431"/>
                    <a:pt x="7419634" y="1225261"/>
                  </a:cubicBezTo>
                  <a:cubicBezTo>
                    <a:pt x="7378370" y="1238236"/>
                    <a:pt x="7337343" y="1252140"/>
                    <a:pt x="7296522" y="1266193"/>
                  </a:cubicBezTo>
                  <a:cubicBezTo>
                    <a:pt x="7271802" y="1274761"/>
                    <a:pt x="7247746" y="1285023"/>
                    <a:pt x="7222817" y="1293286"/>
                  </a:cubicBezTo>
                  <a:cubicBezTo>
                    <a:pt x="7202872" y="1299897"/>
                    <a:pt x="7182284" y="1305284"/>
                    <a:pt x="7161457" y="1309742"/>
                  </a:cubicBezTo>
                  <a:cubicBezTo>
                    <a:pt x="7143523" y="1313589"/>
                    <a:pt x="7124653" y="1314184"/>
                    <a:pt x="7106944" y="1318647"/>
                  </a:cubicBezTo>
                  <a:cubicBezTo>
                    <a:pt x="7059008" y="1330687"/>
                    <a:pt x="7011720" y="1343954"/>
                    <a:pt x="6964204" y="1356601"/>
                  </a:cubicBezTo>
                  <a:cubicBezTo>
                    <a:pt x="6945158" y="1361601"/>
                    <a:pt x="6925667" y="1365522"/>
                    <a:pt x="6907255" y="1371589"/>
                  </a:cubicBezTo>
                  <a:cubicBezTo>
                    <a:pt x="6857955" y="1387619"/>
                    <a:pt x="6809525" y="1405490"/>
                    <a:pt x="6759991" y="1420747"/>
                  </a:cubicBezTo>
                  <a:cubicBezTo>
                    <a:pt x="6718908" y="1433400"/>
                    <a:pt x="6676513" y="1443133"/>
                    <a:pt x="6634783" y="1454562"/>
                  </a:cubicBezTo>
                  <a:cubicBezTo>
                    <a:pt x="6617097" y="1459495"/>
                    <a:pt x="6600269" y="1466113"/>
                    <a:pt x="6582555" y="1470418"/>
                  </a:cubicBezTo>
                  <a:cubicBezTo>
                    <a:pt x="6542888" y="1480178"/>
                    <a:pt x="6502579" y="1488712"/>
                    <a:pt x="6462719" y="1498482"/>
                  </a:cubicBezTo>
                  <a:cubicBezTo>
                    <a:pt x="6440000" y="1504127"/>
                    <a:pt x="6418233" y="1513338"/>
                    <a:pt x="6395050" y="1517437"/>
                  </a:cubicBezTo>
                  <a:cubicBezTo>
                    <a:pt x="6339992" y="1527154"/>
                    <a:pt x="6284444" y="1534853"/>
                    <a:pt x="6228927" y="1543179"/>
                  </a:cubicBezTo>
                  <a:cubicBezTo>
                    <a:pt x="6171671" y="1551745"/>
                    <a:pt x="6114621" y="1560617"/>
                    <a:pt x="6057331" y="1568558"/>
                  </a:cubicBezTo>
                  <a:cubicBezTo>
                    <a:pt x="6025969" y="1572738"/>
                    <a:pt x="5994307" y="1574734"/>
                    <a:pt x="5962939" y="1578758"/>
                  </a:cubicBezTo>
                  <a:cubicBezTo>
                    <a:pt x="5935441" y="1582281"/>
                    <a:pt x="5908230" y="1587673"/>
                    <a:pt x="5880756" y="1591666"/>
                  </a:cubicBezTo>
                  <a:cubicBezTo>
                    <a:pt x="5856953" y="1595010"/>
                    <a:pt x="5832910" y="1597425"/>
                    <a:pt x="5809105" y="1600770"/>
                  </a:cubicBezTo>
                  <a:cubicBezTo>
                    <a:pt x="5770986" y="1606216"/>
                    <a:pt x="5733083" y="1612124"/>
                    <a:pt x="5695165" y="1617719"/>
                  </a:cubicBezTo>
                  <a:cubicBezTo>
                    <a:pt x="5679295" y="1619896"/>
                    <a:pt x="5662765" y="1624616"/>
                    <a:pt x="5647685" y="1622990"/>
                  </a:cubicBezTo>
                  <a:cubicBezTo>
                    <a:pt x="5609687" y="1618857"/>
                    <a:pt x="5572641" y="1622370"/>
                    <a:pt x="5535323" y="1628248"/>
                  </a:cubicBezTo>
                  <a:cubicBezTo>
                    <a:pt x="5522562" y="1630278"/>
                    <a:pt x="5508745" y="1630629"/>
                    <a:pt x="5496177" y="1628567"/>
                  </a:cubicBezTo>
                  <a:cubicBezTo>
                    <a:pt x="5470455" y="1624470"/>
                    <a:pt x="5445407" y="1618145"/>
                    <a:pt x="5420013" y="1612778"/>
                  </a:cubicBezTo>
                  <a:cubicBezTo>
                    <a:pt x="5417253" y="1612127"/>
                    <a:pt x="5413941" y="1612129"/>
                    <a:pt x="5411005" y="1611800"/>
                  </a:cubicBezTo>
                  <a:cubicBezTo>
                    <a:pt x="5394351" y="1609934"/>
                    <a:pt x="5377898" y="1608060"/>
                    <a:pt x="5361259" y="1606507"/>
                  </a:cubicBezTo>
                  <a:cubicBezTo>
                    <a:pt x="5352259" y="1605686"/>
                    <a:pt x="5343116" y="1605970"/>
                    <a:pt x="5334120" y="1605305"/>
                  </a:cubicBezTo>
                  <a:cubicBezTo>
                    <a:pt x="5299308" y="1602589"/>
                    <a:pt x="5261564" y="1611785"/>
                    <a:pt x="5230715" y="1594283"/>
                  </a:cubicBezTo>
                  <a:cubicBezTo>
                    <a:pt x="5210688" y="1583006"/>
                    <a:pt x="5191969" y="1586734"/>
                    <a:pt x="5171263" y="1589616"/>
                  </a:cubicBezTo>
                  <a:cubicBezTo>
                    <a:pt x="5155583" y="1591784"/>
                    <a:pt x="5139427" y="1592091"/>
                    <a:pt x="5123496" y="1593018"/>
                  </a:cubicBezTo>
                  <a:cubicBezTo>
                    <a:pt x="5095527" y="1594836"/>
                    <a:pt x="5067543" y="1596342"/>
                    <a:pt x="5039590" y="1598474"/>
                  </a:cubicBezTo>
                  <a:cubicBezTo>
                    <a:pt x="5030662" y="1599218"/>
                    <a:pt x="5021716" y="1603574"/>
                    <a:pt x="5012937" y="1603369"/>
                  </a:cubicBezTo>
                  <a:cubicBezTo>
                    <a:pt x="4972362" y="1602343"/>
                    <a:pt x="4931703" y="1599594"/>
                    <a:pt x="4891143" y="1598882"/>
                  </a:cubicBezTo>
                  <a:cubicBezTo>
                    <a:pt x="4868132" y="1598423"/>
                    <a:pt x="4844753" y="1602530"/>
                    <a:pt x="4821905" y="1601436"/>
                  </a:cubicBezTo>
                  <a:cubicBezTo>
                    <a:pt x="4795544" y="1600196"/>
                    <a:pt x="4769576" y="1595013"/>
                    <a:pt x="4743339" y="1592353"/>
                  </a:cubicBezTo>
                  <a:cubicBezTo>
                    <a:pt x="4736095" y="1591605"/>
                    <a:pt x="4728193" y="1593398"/>
                    <a:pt x="4720626" y="1594076"/>
                  </a:cubicBezTo>
                  <a:cubicBezTo>
                    <a:pt x="4712089" y="1594803"/>
                    <a:pt x="4703760" y="1595832"/>
                    <a:pt x="4695215" y="1596400"/>
                  </a:cubicBezTo>
                  <a:cubicBezTo>
                    <a:pt x="4669182" y="1597969"/>
                    <a:pt x="4643112" y="1598756"/>
                    <a:pt x="4617116" y="1601107"/>
                  </a:cubicBezTo>
                  <a:cubicBezTo>
                    <a:pt x="4601208" y="1602502"/>
                    <a:pt x="4584802" y="1609727"/>
                    <a:pt x="4569913" y="1608091"/>
                  </a:cubicBezTo>
                  <a:cubicBezTo>
                    <a:pt x="4539567" y="1605002"/>
                    <a:pt x="4509928" y="1616632"/>
                    <a:pt x="4479392" y="1609630"/>
                  </a:cubicBezTo>
                  <a:cubicBezTo>
                    <a:pt x="4469938" y="1607574"/>
                    <a:pt x="4457412" y="1614456"/>
                    <a:pt x="4446151" y="1615312"/>
                  </a:cubicBezTo>
                  <a:cubicBezTo>
                    <a:pt x="4418004" y="1617453"/>
                    <a:pt x="4389812" y="1618656"/>
                    <a:pt x="4361619" y="1619859"/>
                  </a:cubicBezTo>
                  <a:cubicBezTo>
                    <a:pt x="4336341" y="1620921"/>
                    <a:pt x="4310204" y="1624377"/>
                    <a:pt x="4285695" y="1621164"/>
                  </a:cubicBezTo>
                  <a:cubicBezTo>
                    <a:pt x="4260004" y="1617695"/>
                    <a:pt x="4237099" y="1619427"/>
                    <a:pt x="4212667" y="1625940"/>
                  </a:cubicBezTo>
                  <a:cubicBezTo>
                    <a:pt x="4195929" y="1630357"/>
                    <a:pt x="4178068" y="1631689"/>
                    <a:pt x="4160628" y="1633627"/>
                  </a:cubicBezTo>
                  <a:cubicBezTo>
                    <a:pt x="4141833" y="1635789"/>
                    <a:pt x="4120875" y="1633504"/>
                    <a:pt x="4104018" y="1639495"/>
                  </a:cubicBezTo>
                  <a:cubicBezTo>
                    <a:pt x="4053828" y="1657296"/>
                    <a:pt x="4001698" y="1663104"/>
                    <a:pt x="3948438" y="1665671"/>
                  </a:cubicBezTo>
                  <a:cubicBezTo>
                    <a:pt x="3938718" y="1666140"/>
                    <a:pt x="3928697" y="1664427"/>
                    <a:pt x="3919256" y="1662527"/>
                  </a:cubicBezTo>
                  <a:cubicBezTo>
                    <a:pt x="3864147" y="1651058"/>
                    <a:pt x="3809587" y="1654944"/>
                    <a:pt x="3754603" y="1666227"/>
                  </a:cubicBezTo>
                  <a:cubicBezTo>
                    <a:pt x="3743223" y="1668658"/>
                    <a:pt x="3730411" y="1669591"/>
                    <a:pt x="3718852" y="1668265"/>
                  </a:cubicBezTo>
                  <a:cubicBezTo>
                    <a:pt x="3686318" y="1664340"/>
                    <a:pt x="3654585" y="1656767"/>
                    <a:pt x="3621934" y="1654418"/>
                  </a:cubicBezTo>
                  <a:cubicBezTo>
                    <a:pt x="3567977" y="1650585"/>
                    <a:pt x="3522560" y="1674431"/>
                    <a:pt x="3475226" y="1690838"/>
                  </a:cubicBezTo>
                  <a:cubicBezTo>
                    <a:pt x="3430187" y="1706349"/>
                    <a:pt x="3392759" y="1738285"/>
                    <a:pt x="3338395" y="1734157"/>
                  </a:cubicBezTo>
                  <a:cubicBezTo>
                    <a:pt x="3332924" y="1733793"/>
                    <a:pt x="3327102" y="1738312"/>
                    <a:pt x="3321128" y="1739699"/>
                  </a:cubicBezTo>
                  <a:cubicBezTo>
                    <a:pt x="3304749" y="1743471"/>
                    <a:pt x="3288400" y="1747867"/>
                    <a:pt x="3271751" y="1750083"/>
                  </a:cubicBezTo>
                  <a:cubicBezTo>
                    <a:pt x="3251431" y="1752946"/>
                    <a:pt x="3230601" y="1753322"/>
                    <a:pt x="3210267" y="1755871"/>
                  </a:cubicBezTo>
                  <a:cubicBezTo>
                    <a:pt x="3184115" y="1759015"/>
                    <a:pt x="3158504" y="1765272"/>
                    <a:pt x="3132456" y="1766527"/>
                  </a:cubicBezTo>
                  <a:cubicBezTo>
                    <a:pt x="3111463" y="1767539"/>
                    <a:pt x="3090384" y="1762749"/>
                    <a:pt x="3069450" y="1760933"/>
                  </a:cubicBezTo>
                  <a:cubicBezTo>
                    <a:pt x="3039909" y="1758434"/>
                    <a:pt x="3007693" y="1761086"/>
                    <a:pt x="2981357" y="1752311"/>
                  </a:cubicBezTo>
                  <a:cubicBezTo>
                    <a:pt x="2953242" y="1742995"/>
                    <a:pt x="2926767" y="1739406"/>
                    <a:pt x="2898350" y="1744071"/>
                  </a:cubicBezTo>
                  <a:cubicBezTo>
                    <a:pt x="2888878" y="1745627"/>
                    <a:pt x="2876949" y="1752794"/>
                    <a:pt x="2872998" y="1759731"/>
                  </a:cubicBezTo>
                  <a:cubicBezTo>
                    <a:pt x="2864196" y="1775222"/>
                    <a:pt x="2851302" y="1778512"/>
                    <a:pt x="2833363" y="1774197"/>
                  </a:cubicBezTo>
                  <a:cubicBezTo>
                    <a:pt x="2817796" y="1770553"/>
                    <a:pt x="2798835" y="1769271"/>
                    <a:pt x="2787932" y="1761321"/>
                  </a:cubicBezTo>
                  <a:cubicBezTo>
                    <a:pt x="2757035" y="1738800"/>
                    <a:pt x="2719092" y="1739844"/>
                    <a:pt x="2681851" y="1735206"/>
                  </a:cubicBezTo>
                  <a:cubicBezTo>
                    <a:pt x="2659116" y="1732377"/>
                    <a:pt x="2638112" y="1733233"/>
                    <a:pt x="2615692" y="1736981"/>
                  </a:cubicBezTo>
                  <a:cubicBezTo>
                    <a:pt x="2566996" y="1745293"/>
                    <a:pt x="2518963" y="1739133"/>
                    <a:pt x="2471401" y="1730598"/>
                  </a:cubicBezTo>
                  <a:cubicBezTo>
                    <a:pt x="2439951" y="1724896"/>
                    <a:pt x="2407862" y="1722048"/>
                    <a:pt x="2376602" y="1716179"/>
                  </a:cubicBezTo>
                  <a:cubicBezTo>
                    <a:pt x="2353197" y="1711657"/>
                    <a:pt x="2329742" y="1706039"/>
                    <a:pt x="2308117" y="1697980"/>
                  </a:cubicBezTo>
                  <a:cubicBezTo>
                    <a:pt x="2276760" y="1686151"/>
                    <a:pt x="2248972" y="1667403"/>
                    <a:pt x="2210156" y="1674611"/>
                  </a:cubicBezTo>
                  <a:cubicBezTo>
                    <a:pt x="2175975" y="1680965"/>
                    <a:pt x="2144400" y="1672601"/>
                    <a:pt x="2112456" y="1664725"/>
                  </a:cubicBezTo>
                  <a:cubicBezTo>
                    <a:pt x="2088991" y="1658951"/>
                    <a:pt x="2065524" y="1653018"/>
                    <a:pt x="2041401" y="1649787"/>
                  </a:cubicBezTo>
                  <a:cubicBezTo>
                    <a:pt x="2012771" y="1645989"/>
                    <a:pt x="1980804" y="1649728"/>
                    <a:pt x="1955072" y="1641394"/>
                  </a:cubicBezTo>
                  <a:cubicBezTo>
                    <a:pt x="1928153" y="1632648"/>
                    <a:pt x="1906514" y="1640440"/>
                    <a:pt x="1883129" y="1644393"/>
                  </a:cubicBezTo>
                  <a:cubicBezTo>
                    <a:pt x="1845824" y="1650585"/>
                    <a:pt x="1808893" y="1660526"/>
                    <a:pt x="1770492" y="1652019"/>
                  </a:cubicBezTo>
                  <a:cubicBezTo>
                    <a:pt x="1723819" y="1641714"/>
                    <a:pt x="1677489" y="1630452"/>
                    <a:pt x="1630653" y="1620782"/>
                  </a:cubicBezTo>
                  <a:cubicBezTo>
                    <a:pt x="1612549" y="1617102"/>
                    <a:pt x="1593218" y="1616151"/>
                    <a:pt x="1574457" y="1615016"/>
                  </a:cubicBezTo>
                  <a:cubicBezTo>
                    <a:pt x="1556686" y="1614146"/>
                    <a:pt x="1535710" y="1619551"/>
                    <a:pt x="1521784" y="1613632"/>
                  </a:cubicBezTo>
                  <a:cubicBezTo>
                    <a:pt x="1485979" y="1598408"/>
                    <a:pt x="1449621" y="1591844"/>
                    <a:pt x="1409187" y="1593793"/>
                  </a:cubicBezTo>
                  <a:cubicBezTo>
                    <a:pt x="1394024" y="1594524"/>
                    <a:pt x="1378911" y="1588189"/>
                    <a:pt x="1363496" y="1587676"/>
                  </a:cubicBezTo>
                  <a:cubicBezTo>
                    <a:pt x="1342425" y="1587124"/>
                    <a:pt x="1318117" y="1584058"/>
                    <a:pt x="1300134" y="1590889"/>
                  </a:cubicBezTo>
                  <a:cubicBezTo>
                    <a:pt x="1257854" y="1607051"/>
                    <a:pt x="1222495" y="1596986"/>
                    <a:pt x="1184306" y="1584859"/>
                  </a:cubicBezTo>
                  <a:cubicBezTo>
                    <a:pt x="1146708" y="1572861"/>
                    <a:pt x="1107302" y="1563776"/>
                    <a:pt x="1067600" y="1556587"/>
                  </a:cubicBezTo>
                  <a:cubicBezTo>
                    <a:pt x="1052669" y="1554011"/>
                    <a:pt x="1035245" y="1560344"/>
                    <a:pt x="1018967" y="1562226"/>
                  </a:cubicBezTo>
                  <a:cubicBezTo>
                    <a:pt x="1013150" y="1562822"/>
                    <a:pt x="1006759" y="1563601"/>
                    <a:pt x="1001437" y="1562287"/>
                  </a:cubicBezTo>
                  <a:cubicBezTo>
                    <a:pt x="949978" y="1549702"/>
                    <a:pt x="897913" y="1540756"/>
                    <a:pt x="843282" y="1551235"/>
                  </a:cubicBezTo>
                  <a:cubicBezTo>
                    <a:pt x="838267" y="1552263"/>
                    <a:pt x="832545" y="1550812"/>
                    <a:pt x="827437" y="1549959"/>
                  </a:cubicBezTo>
                  <a:cubicBezTo>
                    <a:pt x="802478" y="1545513"/>
                    <a:pt x="777945" y="1537750"/>
                    <a:pt x="752774" y="1536924"/>
                  </a:cubicBezTo>
                  <a:cubicBezTo>
                    <a:pt x="690717" y="1534893"/>
                    <a:pt x="628418" y="1535855"/>
                    <a:pt x="566053" y="1535567"/>
                  </a:cubicBezTo>
                  <a:cubicBezTo>
                    <a:pt x="562157" y="1535598"/>
                    <a:pt x="558075" y="1535795"/>
                    <a:pt x="554525" y="1534867"/>
                  </a:cubicBezTo>
                  <a:cubicBezTo>
                    <a:pt x="531261" y="1529239"/>
                    <a:pt x="511348" y="1532398"/>
                    <a:pt x="492526" y="1546173"/>
                  </a:cubicBezTo>
                  <a:cubicBezTo>
                    <a:pt x="484245" y="1552222"/>
                    <a:pt x="472725" y="1555759"/>
                    <a:pt x="462187" y="1559407"/>
                  </a:cubicBezTo>
                  <a:cubicBezTo>
                    <a:pt x="446667" y="1564864"/>
                    <a:pt x="430753" y="1570181"/>
                    <a:pt x="414568" y="1573944"/>
                  </a:cubicBezTo>
                  <a:cubicBezTo>
                    <a:pt x="398570" y="1577539"/>
                    <a:pt x="381458" y="1582287"/>
                    <a:pt x="365802" y="1580845"/>
                  </a:cubicBezTo>
                  <a:cubicBezTo>
                    <a:pt x="337622" y="1578281"/>
                    <a:pt x="310567" y="1570797"/>
                    <a:pt x="282687" y="1566332"/>
                  </a:cubicBezTo>
                  <a:cubicBezTo>
                    <a:pt x="273064" y="1564756"/>
                    <a:pt x="262582" y="1565577"/>
                    <a:pt x="252662" y="1565897"/>
                  </a:cubicBezTo>
                  <a:cubicBezTo>
                    <a:pt x="229895" y="1566525"/>
                    <a:pt x="206788" y="1572190"/>
                    <a:pt x="185558" y="1560187"/>
                  </a:cubicBezTo>
                  <a:cubicBezTo>
                    <a:pt x="165921" y="1548893"/>
                    <a:pt x="146848" y="1553421"/>
                    <a:pt x="127273" y="1563624"/>
                  </a:cubicBezTo>
                  <a:cubicBezTo>
                    <a:pt x="113205" y="1570894"/>
                    <a:pt x="97127" y="1576849"/>
                    <a:pt x="81114" y="1580132"/>
                  </a:cubicBezTo>
                  <a:cubicBezTo>
                    <a:pt x="59119" y="1584644"/>
                    <a:pt x="37222" y="1587113"/>
                    <a:pt x="13214" y="1586229"/>
                  </a:cubicBezTo>
                  <a:lnTo>
                    <a:pt x="0" y="1585408"/>
                  </a:lnTo>
                  <a:lnTo>
                    <a:pt x="0" y="1251083"/>
                  </a:lnTo>
                  <a:lnTo>
                    <a:pt x="4829" y="1250628"/>
                  </a:lnTo>
                  <a:cubicBezTo>
                    <a:pt x="19743" y="1248810"/>
                    <a:pt x="33925" y="1243890"/>
                    <a:pt x="48555" y="1240203"/>
                  </a:cubicBezTo>
                  <a:cubicBezTo>
                    <a:pt x="56634" y="1238087"/>
                    <a:pt x="65164" y="1233125"/>
                    <a:pt x="72789" y="1233698"/>
                  </a:cubicBezTo>
                  <a:cubicBezTo>
                    <a:pt x="116985" y="1237061"/>
                    <a:pt x="156575" y="1221656"/>
                    <a:pt x="197847" y="1212918"/>
                  </a:cubicBezTo>
                  <a:cubicBezTo>
                    <a:pt x="216941" y="1208859"/>
                    <a:pt x="234655" y="1200472"/>
                    <a:pt x="253067" y="1194405"/>
                  </a:cubicBezTo>
                  <a:cubicBezTo>
                    <a:pt x="257858" y="1192761"/>
                    <a:pt x="263240" y="1191246"/>
                    <a:pt x="268116" y="1191325"/>
                  </a:cubicBezTo>
                  <a:cubicBezTo>
                    <a:pt x="296002" y="1191864"/>
                    <a:pt x="323734" y="1193195"/>
                    <a:pt x="351434" y="1193900"/>
                  </a:cubicBezTo>
                  <a:cubicBezTo>
                    <a:pt x="376602" y="1194570"/>
                    <a:pt x="401901" y="1193978"/>
                    <a:pt x="414867" y="1216423"/>
                  </a:cubicBezTo>
                  <a:cubicBezTo>
                    <a:pt x="416792" y="1219940"/>
                    <a:pt x="422751" y="1222321"/>
                    <a:pt x="427335" y="1224454"/>
                  </a:cubicBezTo>
                  <a:cubicBezTo>
                    <a:pt x="498086" y="1257296"/>
                    <a:pt x="534972" y="1254575"/>
                    <a:pt x="600582" y="1213120"/>
                  </a:cubicBezTo>
                  <a:cubicBezTo>
                    <a:pt x="607391" y="1208869"/>
                    <a:pt x="622223" y="1205328"/>
                    <a:pt x="627039" y="1208235"/>
                  </a:cubicBezTo>
                  <a:cubicBezTo>
                    <a:pt x="667947" y="1232315"/>
                    <a:pt x="711159" y="1227406"/>
                    <a:pt x="756446" y="1217062"/>
                  </a:cubicBezTo>
                  <a:cubicBezTo>
                    <a:pt x="768198" y="1214299"/>
                    <a:pt x="784916" y="1213493"/>
                    <a:pt x="794106" y="1218229"/>
                  </a:cubicBezTo>
                  <a:cubicBezTo>
                    <a:pt x="837831" y="1240132"/>
                    <a:pt x="883345" y="1234486"/>
                    <a:pt x="929268" y="1225211"/>
                  </a:cubicBezTo>
                  <a:cubicBezTo>
                    <a:pt x="936407" y="1223768"/>
                    <a:pt x="944870" y="1217395"/>
                    <a:pt x="947713" y="1211766"/>
                  </a:cubicBezTo>
                  <a:cubicBezTo>
                    <a:pt x="957859" y="1191817"/>
                    <a:pt x="978341" y="1184237"/>
                    <a:pt x="1001014" y="1177651"/>
                  </a:cubicBezTo>
                  <a:cubicBezTo>
                    <a:pt x="1036739" y="1166984"/>
                    <a:pt x="1071804" y="1154778"/>
                    <a:pt x="1107747" y="1144571"/>
                  </a:cubicBezTo>
                  <a:cubicBezTo>
                    <a:pt x="1116591" y="1142105"/>
                    <a:pt x="1127732" y="1142824"/>
                    <a:pt x="1137175" y="1144721"/>
                  </a:cubicBezTo>
                  <a:cubicBezTo>
                    <a:pt x="1169439" y="1151170"/>
                    <a:pt x="1190621" y="1170237"/>
                    <a:pt x="1213670" y="1187646"/>
                  </a:cubicBezTo>
                  <a:cubicBezTo>
                    <a:pt x="1223783" y="1195319"/>
                    <a:pt x="1237474" y="1200466"/>
                    <a:pt x="1250725" y="1204534"/>
                  </a:cubicBezTo>
                  <a:cubicBezTo>
                    <a:pt x="1285128" y="1214961"/>
                    <a:pt x="1320250" y="1224096"/>
                    <a:pt x="1355013" y="1233876"/>
                  </a:cubicBezTo>
                  <a:cubicBezTo>
                    <a:pt x="1358370" y="1234813"/>
                    <a:pt x="1361226" y="1237500"/>
                    <a:pt x="1363867" y="1239727"/>
                  </a:cubicBezTo>
                  <a:cubicBezTo>
                    <a:pt x="1390329" y="1263248"/>
                    <a:pt x="1416604" y="1286933"/>
                    <a:pt x="1443262" y="1310445"/>
                  </a:cubicBezTo>
                  <a:cubicBezTo>
                    <a:pt x="1448347" y="1314908"/>
                    <a:pt x="1455513" y="1318016"/>
                    <a:pt x="1460979" y="1322303"/>
                  </a:cubicBezTo>
                  <a:cubicBezTo>
                    <a:pt x="1468669" y="1328210"/>
                    <a:pt x="1478286" y="1333711"/>
                    <a:pt x="1482536" y="1341039"/>
                  </a:cubicBezTo>
                  <a:cubicBezTo>
                    <a:pt x="1495726" y="1364100"/>
                    <a:pt x="1519349" y="1373163"/>
                    <a:pt x="1548717" y="1376141"/>
                  </a:cubicBezTo>
                  <a:cubicBezTo>
                    <a:pt x="1575545" y="1378927"/>
                    <a:pt x="1602342" y="1381090"/>
                    <a:pt x="1629003" y="1384512"/>
                  </a:cubicBezTo>
                  <a:cubicBezTo>
                    <a:pt x="1661543" y="1388593"/>
                    <a:pt x="1693912" y="1393153"/>
                    <a:pt x="1726123" y="1398505"/>
                  </a:cubicBezTo>
                  <a:cubicBezTo>
                    <a:pt x="1740066" y="1400816"/>
                    <a:pt x="1754811" y="1403557"/>
                    <a:pt x="1766964" y="1409092"/>
                  </a:cubicBezTo>
                  <a:cubicBezTo>
                    <a:pt x="1801017" y="1424400"/>
                    <a:pt x="1837141" y="1434114"/>
                    <a:pt x="1875994" y="1427691"/>
                  </a:cubicBezTo>
                  <a:cubicBezTo>
                    <a:pt x="1907115" y="1422580"/>
                    <a:pt x="1933803" y="1430553"/>
                    <a:pt x="1953935" y="1444021"/>
                  </a:cubicBezTo>
                  <a:cubicBezTo>
                    <a:pt x="1990575" y="1468464"/>
                    <a:pt x="2028191" y="1460686"/>
                    <a:pt x="2065495" y="1450414"/>
                  </a:cubicBezTo>
                  <a:cubicBezTo>
                    <a:pt x="2084723" y="1445093"/>
                    <a:pt x="2100691" y="1444951"/>
                    <a:pt x="2119362" y="1448287"/>
                  </a:cubicBezTo>
                  <a:cubicBezTo>
                    <a:pt x="2162602" y="1456090"/>
                    <a:pt x="2192468" y="1481487"/>
                    <a:pt x="2221201" y="1503642"/>
                  </a:cubicBezTo>
                  <a:cubicBezTo>
                    <a:pt x="2245688" y="1522550"/>
                    <a:pt x="2272668" y="1532548"/>
                    <a:pt x="2302040" y="1539608"/>
                  </a:cubicBezTo>
                  <a:cubicBezTo>
                    <a:pt x="2339105" y="1548650"/>
                    <a:pt x="2367870" y="1543183"/>
                    <a:pt x="2384113" y="1516348"/>
                  </a:cubicBezTo>
                  <a:cubicBezTo>
                    <a:pt x="2388617" y="1508754"/>
                    <a:pt x="2396755" y="1499730"/>
                    <a:pt x="2405786" y="1497098"/>
                  </a:cubicBezTo>
                  <a:cubicBezTo>
                    <a:pt x="2449381" y="1484011"/>
                    <a:pt x="2493321" y="1465885"/>
                    <a:pt x="2541024" y="1473316"/>
                  </a:cubicBezTo>
                  <a:cubicBezTo>
                    <a:pt x="2606979" y="1483476"/>
                    <a:pt x="2670700" y="1479620"/>
                    <a:pt x="2735378" y="1463319"/>
                  </a:cubicBezTo>
                  <a:cubicBezTo>
                    <a:pt x="2840290" y="1436918"/>
                    <a:pt x="2945143" y="1409264"/>
                    <a:pt x="3056752" y="1408590"/>
                  </a:cubicBezTo>
                  <a:cubicBezTo>
                    <a:pt x="3075255" y="1408484"/>
                    <a:pt x="3096759" y="1397873"/>
                    <a:pt x="3112247" y="1387711"/>
                  </a:cubicBezTo>
                  <a:cubicBezTo>
                    <a:pt x="3141904" y="1368391"/>
                    <a:pt x="3140475" y="1367046"/>
                    <a:pt x="3175396" y="1380116"/>
                  </a:cubicBezTo>
                  <a:cubicBezTo>
                    <a:pt x="3183734" y="1383324"/>
                    <a:pt x="3193949" y="1385028"/>
                    <a:pt x="3200231" y="1390061"/>
                  </a:cubicBezTo>
                  <a:cubicBezTo>
                    <a:pt x="3232249" y="1415668"/>
                    <a:pt x="3269837" y="1407264"/>
                    <a:pt x="3307359" y="1401532"/>
                  </a:cubicBezTo>
                  <a:cubicBezTo>
                    <a:pt x="3313931" y="1400431"/>
                    <a:pt x="3321847" y="1398950"/>
                    <a:pt x="3327591" y="1400871"/>
                  </a:cubicBezTo>
                  <a:cubicBezTo>
                    <a:pt x="3353529" y="1409506"/>
                    <a:pt x="3374940" y="1405023"/>
                    <a:pt x="3396452" y="1390488"/>
                  </a:cubicBezTo>
                  <a:cubicBezTo>
                    <a:pt x="3415136" y="1377975"/>
                    <a:pt x="3436965" y="1370017"/>
                    <a:pt x="3460402" y="1383325"/>
                  </a:cubicBezTo>
                  <a:cubicBezTo>
                    <a:pt x="3512481" y="1412831"/>
                    <a:pt x="3566594" y="1411791"/>
                    <a:pt x="3622771" y="1388838"/>
                  </a:cubicBezTo>
                  <a:cubicBezTo>
                    <a:pt x="3662895" y="1372465"/>
                    <a:pt x="3702976" y="1367237"/>
                    <a:pt x="3746637" y="1379728"/>
                  </a:cubicBezTo>
                  <a:cubicBezTo>
                    <a:pt x="3763431" y="1384568"/>
                    <a:pt x="3784631" y="1379779"/>
                    <a:pt x="3803936" y="1380104"/>
                  </a:cubicBezTo>
                  <a:cubicBezTo>
                    <a:pt x="3814852" y="1380206"/>
                    <a:pt x="3826912" y="1379781"/>
                    <a:pt x="3836429" y="1383246"/>
                  </a:cubicBezTo>
                  <a:cubicBezTo>
                    <a:pt x="3861796" y="1392067"/>
                    <a:pt x="3885544" y="1403791"/>
                    <a:pt x="3911096" y="1412447"/>
                  </a:cubicBezTo>
                  <a:cubicBezTo>
                    <a:pt x="3923375" y="1416563"/>
                    <a:pt x="3937880" y="1418374"/>
                    <a:pt x="3951494" y="1417876"/>
                  </a:cubicBezTo>
                  <a:cubicBezTo>
                    <a:pt x="3991770" y="1416719"/>
                    <a:pt x="4032008" y="1414779"/>
                    <a:pt x="4071982" y="1411440"/>
                  </a:cubicBezTo>
                  <a:cubicBezTo>
                    <a:pt x="4137967" y="1406061"/>
                    <a:pt x="4205006" y="1402357"/>
                    <a:pt x="4250380" y="1353404"/>
                  </a:cubicBezTo>
                  <a:cubicBezTo>
                    <a:pt x="4254089" y="1349458"/>
                    <a:pt x="4262340" y="1346862"/>
                    <a:pt x="4268920" y="1345917"/>
                  </a:cubicBezTo>
                  <a:cubicBezTo>
                    <a:pt x="4299294" y="1341472"/>
                    <a:pt x="4330574" y="1339650"/>
                    <a:pt x="4360470" y="1333343"/>
                  </a:cubicBezTo>
                  <a:cubicBezTo>
                    <a:pt x="4384386" y="1328268"/>
                    <a:pt x="4404468" y="1328555"/>
                    <a:pt x="4423403" y="1341452"/>
                  </a:cubicBezTo>
                  <a:cubicBezTo>
                    <a:pt x="4448189" y="1358462"/>
                    <a:pt x="4477861" y="1367704"/>
                    <a:pt x="4509460" y="1360374"/>
                  </a:cubicBezTo>
                  <a:cubicBezTo>
                    <a:pt x="4541065" y="1353201"/>
                    <a:pt x="4562648" y="1364401"/>
                    <a:pt x="4586780" y="1375951"/>
                  </a:cubicBezTo>
                  <a:cubicBezTo>
                    <a:pt x="4604332" y="1384363"/>
                    <a:pt x="4624329" y="1395013"/>
                    <a:pt x="4643424" y="1395033"/>
                  </a:cubicBezTo>
                  <a:cubicBezTo>
                    <a:pt x="4686675" y="1394988"/>
                    <a:pt x="4725358" y="1425453"/>
                    <a:pt x="4771320" y="1404876"/>
                  </a:cubicBezTo>
                  <a:cubicBezTo>
                    <a:pt x="4774371" y="1403474"/>
                    <a:pt x="4780158" y="1406334"/>
                    <a:pt x="4784667" y="1406901"/>
                  </a:cubicBezTo>
                  <a:cubicBezTo>
                    <a:pt x="4820721" y="1411127"/>
                    <a:pt x="4854069" y="1403711"/>
                    <a:pt x="4879368" y="1382875"/>
                  </a:cubicBezTo>
                  <a:cubicBezTo>
                    <a:pt x="4912543" y="1355694"/>
                    <a:pt x="4950522" y="1351352"/>
                    <a:pt x="4993296" y="1357609"/>
                  </a:cubicBezTo>
                  <a:cubicBezTo>
                    <a:pt x="5007034" y="1359614"/>
                    <a:pt x="5020731" y="1360837"/>
                    <a:pt x="5034636" y="1362363"/>
                  </a:cubicBezTo>
                  <a:cubicBezTo>
                    <a:pt x="5053449" y="1364595"/>
                    <a:pt x="5072464" y="1366976"/>
                    <a:pt x="5091273" y="1369207"/>
                  </a:cubicBezTo>
                  <a:cubicBezTo>
                    <a:pt x="5109504" y="1371467"/>
                    <a:pt x="5129782" y="1375825"/>
                    <a:pt x="5143127" y="1361686"/>
                  </a:cubicBezTo>
                  <a:cubicBezTo>
                    <a:pt x="5154621" y="1349517"/>
                    <a:pt x="5163226" y="1350201"/>
                    <a:pt x="5174789" y="1359688"/>
                  </a:cubicBezTo>
                  <a:cubicBezTo>
                    <a:pt x="5214968" y="1392905"/>
                    <a:pt x="5262677" y="1412577"/>
                    <a:pt x="5322233" y="1411274"/>
                  </a:cubicBezTo>
                  <a:cubicBezTo>
                    <a:pt x="5334495" y="1410998"/>
                    <a:pt x="5347041" y="1412589"/>
                    <a:pt x="5359206" y="1414357"/>
                  </a:cubicBezTo>
                  <a:cubicBezTo>
                    <a:pt x="5366661" y="1415410"/>
                    <a:pt x="5375679" y="1416546"/>
                    <a:pt x="5380352" y="1420558"/>
                  </a:cubicBezTo>
                  <a:cubicBezTo>
                    <a:pt x="5416702" y="1451134"/>
                    <a:pt x="5461130" y="1471435"/>
                    <a:pt x="5509233" y="1487165"/>
                  </a:cubicBezTo>
                  <a:cubicBezTo>
                    <a:pt x="5526453" y="1492769"/>
                    <a:pt x="5544842" y="1498316"/>
                    <a:pt x="5563203" y="1499314"/>
                  </a:cubicBezTo>
                  <a:cubicBezTo>
                    <a:pt x="5582343" y="1500274"/>
                    <a:pt x="5602213" y="1496178"/>
                    <a:pt x="5621569" y="1493518"/>
                  </a:cubicBezTo>
                  <a:cubicBezTo>
                    <a:pt x="5632992" y="1492027"/>
                    <a:pt x="5646218" y="1491546"/>
                    <a:pt x="5655136" y="1486565"/>
                  </a:cubicBezTo>
                  <a:cubicBezTo>
                    <a:pt x="5683412" y="1470920"/>
                    <a:pt x="5710663" y="1454227"/>
                    <a:pt x="5736883" y="1436327"/>
                  </a:cubicBezTo>
                  <a:cubicBezTo>
                    <a:pt x="5759329" y="1420964"/>
                    <a:pt x="5763896" y="1418703"/>
                    <a:pt x="5784777" y="1435588"/>
                  </a:cubicBezTo>
                  <a:cubicBezTo>
                    <a:pt x="5806265" y="1452914"/>
                    <a:pt x="5832384" y="1461227"/>
                    <a:pt x="5860952" y="1463773"/>
                  </a:cubicBezTo>
                  <a:cubicBezTo>
                    <a:pt x="5906149" y="1467715"/>
                    <a:pt x="5951689" y="1470699"/>
                    <a:pt x="5997123" y="1471491"/>
                  </a:cubicBezTo>
                  <a:cubicBezTo>
                    <a:pt x="6038268" y="1472175"/>
                    <a:pt x="6057205" y="1456823"/>
                    <a:pt x="6063793" y="1423706"/>
                  </a:cubicBezTo>
                  <a:cubicBezTo>
                    <a:pt x="6067583" y="1405318"/>
                    <a:pt x="6072658" y="1385299"/>
                    <a:pt x="6097303" y="1379247"/>
                  </a:cubicBezTo>
                  <a:cubicBezTo>
                    <a:pt x="6137553" y="1369459"/>
                    <a:pt x="6179569" y="1363982"/>
                    <a:pt x="6197741" y="1324656"/>
                  </a:cubicBezTo>
                  <a:cubicBezTo>
                    <a:pt x="6209228" y="1332576"/>
                    <a:pt x="6216273" y="1337259"/>
                    <a:pt x="6223125" y="1341950"/>
                  </a:cubicBezTo>
                  <a:cubicBezTo>
                    <a:pt x="6242068" y="1355004"/>
                    <a:pt x="6280258" y="1359128"/>
                    <a:pt x="6298923" y="1346144"/>
                  </a:cubicBezTo>
                  <a:cubicBezTo>
                    <a:pt x="6326456" y="1327240"/>
                    <a:pt x="6352664" y="1329272"/>
                    <a:pt x="6380532" y="1341582"/>
                  </a:cubicBezTo>
                  <a:cubicBezTo>
                    <a:pt x="6427106" y="1361936"/>
                    <a:pt x="6477590" y="1354322"/>
                    <a:pt x="6523222" y="1343021"/>
                  </a:cubicBezTo>
                  <a:cubicBezTo>
                    <a:pt x="6557692" y="1334610"/>
                    <a:pt x="6594223" y="1320451"/>
                    <a:pt x="6615600" y="1291015"/>
                  </a:cubicBezTo>
                  <a:cubicBezTo>
                    <a:pt x="6622353" y="1281587"/>
                    <a:pt x="6638269" y="1276267"/>
                    <a:pt x="6650812" y="1269700"/>
                  </a:cubicBezTo>
                  <a:cubicBezTo>
                    <a:pt x="6661270" y="1264331"/>
                    <a:pt x="6672325" y="1259247"/>
                    <a:pt x="6684030" y="1255543"/>
                  </a:cubicBezTo>
                  <a:cubicBezTo>
                    <a:pt x="6696499" y="1251489"/>
                    <a:pt x="6710255" y="1245804"/>
                    <a:pt x="6722764" y="1246615"/>
                  </a:cubicBezTo>
                  <a:cubicBezTo>
                    <a:pt x="6760669" y="1248867"/>
                    <a:pt x="6790221" y="1239438"/>
                    <a:pt x="6815757" y="1215451"/>
                  </a:cubicBezTo>
                  <a:cubicBezTo>
                    <a:pt x="6828992" y="1203043"/>
                    <a:pt x="6848714" y="1187812"/>
                    <a:pt x="6866200" y="1186810"/>
                  </a:cubicBezTo>
                  <a:cubicBezTo>
                    <a:pt x="6908748" y="1184290"/>
                    <a:pt x="6943582" y="1171310"/>
                    <a:pt x="6981228" y="1155999"/>
                  </a:cubicBezTo>
                  <a:cubicBezTo>
                    <a:pt x="7005498" y="1146197"/>
                    <a:pt x="7033203" y="1138898"/>
                    <a:pt x="7059255" y="1129638"/>
                  </a:cubicBezTo>
                  <a:cubicBezTo>
                    <a:pt x="7089708" y="1118754"/>
                    <a:pt x="7123173" y="1113688"/>
                    <a:pt x="7140774" y="1086787"/>
                  </a:cubicBezTo>
                  <a:cubicBezTo>
                    <a:pt x="7142774" y="1083867"/>
                    <a:pt x="7149168" y="1083087"/>
                    <a:pt x="7152150" y="1080276"/>
                  </a:cubicBezTo>
                  <a:cubicBezTo>
                    <a:pt x="7161669" y="1071656"/>
                    <a:pt x="7174137" y="1063523"/>
                    <a:pt x="7178911" y="1053404"/>
                  </a:cubicBezTo>
                  <a:cubicBezTo>
                    <a:pt x="7192683" y="1023864"/>
                    <a:pt x="7203105" y="993543"/>
                    <a:pt x="7215302" y="963609"/>
                  </a:cubicBezTo>
                  <a:cubicBezTo>
                    <a:pt x="7217917" y="957204"/>
                    <a:pt x="7220252" y="949088"/>
                    <a:pt x="7226104" y="945196"/>
                  </a:cubicBezTo>
                  <a:cubicBezTo>
                    <a:pt x="7259903" y="922850"/>
                    <a:pt x="7294324" y="901259"/>
                    <a:pt x="7329145" y="879964"/>
                  </a:cubicBezTo>
                  <a:cubicBezTo>
                    <a:pt x="7343153" y="871441"/>
                    <a:pt x="7355416" y="875246"/>
                    <a:pt x="7368683" y="883708"/>
                  </a:cubicBezTo>
                  <a:cubicBezTo>
                    <a:pt x="7381539" y="891720"/>
                    <a:pt x="7397326" y="899904"/>
                    <a:pt x="7412980" y="901348"/>
                  </a:cubicBezTo>
                  <a:cubicBezTo>
                    <a:pt x="7444287" y="904075"/>
                    <a:pt x="7476599" y="903459"/>
                    <a:pt x="7508285" y="901932"/>
                  </a:cubicBezTo>
                  <a:cubicBezTo>
                    <a:pt x="7520142" y="901360"/>
                    <a:pt x="7532504" y="895115"/>
                    <a:pt x="7543367" y="890040"/>
                  </a:cubicBezTo>
                  <a:cubicBezTo>
                    <a:pt x="7563943" y="880416"/>
                    <a:pt x="7582823" y="867892"/>
                    <a:pt x="7604247" y="859640"/>
                  </a:cubicBezTo>
                  <a:cubicBezTo>
                    <a:pt x="7629118" y="850124"/>
                    <a:pt x="7643637" y="836083"/>
                    <a:pt x="7650214" y="814893"/>
                  </a:cubicBezTo>
                  <a:cubicBezTo>
                    <a:pt x="7659996" y="783349"/>
                    <a:pt x="7685780" y="760447"/>
                    <a:pt x="7716618" y="741384"/>
                  </a:cubicBezTo>
                  <a:cubicBezTo>
                    <a:pt x="7755776" y="717054"/>
                    <a:pt x="7803842" y="715836"/>
                    <a:pt x="7849257" y="708153"/>
                  </a:cubicBezTo>
                  <a:cubicBezTo>
                    <a:pt x="7866654" y="705274"/>
                    <a:pt x="7884648" y="702680"/>
                    <a:pt x="7900340" y="696745"/>
                  </a:cubicBezTo>
                  <a:cubicBezTo>
                    <a:pt x="7959856" y="674415"/>
                    <a:pt x="8019419" y="653027"/>
                    <a:pt x="8085922" y="650290"/>
                  </a:cubicBezTo>
                  <a:cubicBezTo>
                    <a:pt x="8091363" y="650028"/>
                    <a:pt x="8096784" y="649297"/>
                    <a:pt x="8102187" y="648251"/>
                  </a:cubicBezTo>
                  <a:cubicBezTo>
                    <a:pt x="8149113" y="639554"/>
                    <a:pt x="8197783" y="634697"/>
                    <a:pt x="8229960" y="598934"/>
                  </a:cubicBezTo>
                  <a:cubicBezTo>
                    <a:pt x="8235879" y="592372"/>
                    <a:pt x="8249977" y="589809"/>
                    <a:pt x="8260743" y="586776"/>
                  </a:cubicBezTo>
                  <a:cubicBezTo>
                    <a:pt x="8279402" y="581797"/>
                    <a:pt x="8291640" y="572890"/>
                    <a:pt x="8297724" y="557687"/>
                  </a:cubicBezTo>
                  <a:cubicBezTo>
                    <a:pt x="8307955" y="531456"/>
                    <a:pt x="8320347" y="505592"/>
                    <a:pt x="8329397" y="479103"/>
                  </a:cubicBezTo>
                  <a:cubicBezTo>
                    <a:pt x="8335728" y="460909"/>
                    <a:pt x="8348665" y="450397"/>
                    <a:pt x="8369109" y="442035"/>
                  </a:cubicBezTo>
                  <a:cubicBezTo>
                    <a:pt x="8380576" y="437403"/>
                    <a:pt x="8390254" y="427991"/>
                    <a:pt x="8398212" y="419288"/>
                  </a:cubicBezTo>
                  <a:cubicBezTo>
                    <a:pt x="8407837" y="408781"/>
                    <a:pt x="8412443" y="395219"/>
                    <a:pt x="8423091" y="385761"/>
                  </a:cubicBezTo>
                  <a:cubicBezTo>
                    <a:pt x="8449039" y="362224"/>
                    <a:pt x="8456213" y="337239"/>
                    <a:pt x="8445807" y="307296"/>
                  </a:cubicBezTo>
                  <a:cubicBezTo>
                    <a:pt x="8436540" y="280748"/>
                    <a:pt x="8455797" y="243723"/>
                    <a:pt x="8483136" y="236912"/>
                  </a:cubicBezTo>
                  <a:cubicBezTo>
                    <a:pt x="8513359" y="229334"/>
                    <a:pt x="8533628" y="213293"/>
                    <a:pt x="8554397" y="195498"/>
                  </a:cubicBezTo>
                  <a:cubicBezTo>
                    <a:pt x="8565995" y="185523"/>
                    <a:pt x="8582515" y="176566"/>
                    <a:pt x="8598729" y="173430"/>
                  </a:cubicBezTo>
                  <a:cubicBezTo>
                    <a:pt x="8660300" y="161360"/>
                    <a:pt x="8719345" y="169655"/>
                    <a:pt x="8779113" y="184822"/>
                  </a:cubicBezTo>
                  <a:cubicBezTo>
                    <a:pt x="8818165" y="194711"/>
                    <a:pt x="8861082" y="195780"/>
                    <a:pt x="8902517" y="198490"/>
                  </a:cubicBezTo>
                  <a:cubicBezTo>
                    <a:pt x="8915416" y="199280"/>
                    <a:pt x="8931592" y="195363"/>
                    <a:pt x="8942393" y="189035"/>
                  </a:cubicBezTo>
                  <a:cubicBezTo>
                    <a:pt x="8980304" y="167119"/>
                    <a:pt x="9017990" y="144586"/>
                    <a:pt x="9053027" y="119670"/>
                  </a:cubicBezTo>
                  <a:cubicBezTo>
                    <a:pt x="9085607" y="96286"/>
                    <a:pt x="9123074" y="85377"/>
                    <a:pt x="9164008" y="85758"/>
                  </a:cubicBezTo>
                  <a:cubicBezTo>
                    <a:pt x="9193832" y="86047"/>
                    <a:pt x="9220467" y="80839"/>
                    <a:pt x="9248172" y="73540"/>
                  </a:cubicBezTo>
                  <a:cubicBezTo>
                    <a:pt x="9271257" y="67405"/>
                    <a:pt x="9296748" y="62723"/>
                    <a:pt x="9320568" y="63772"/>
                  </a:cubicBezTo>
                  <a:cubicBezTo>
                    <a:pt x="9353959" y="65301"/>
                    <a:pt x="9381150" y="59440"/>
                    <a:pt x="9407003" y="42029"/>
                  </a:cubicBezTo>
                  <a:cubicBezTo>
                    <a:pt x="9420777" y="32732"/>
                    <a:pt x="9438831" y="27312"/>
                    <a:pt x="9455456" y="20546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5F5A924-2A9B-4949-8F1F-DB06FF5A78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"/>
              <a:ext cx="9739305" cy="1775939"/>
            </a:xfrm>
            <a:custGeom>
              <a:avLst/>
              <a:gdLst>
                <a:gd name="connsiteX0" fmla="*/ 9506323 w 9739305"/>
                <a:gd name="connsiteY0" fmla="*/ 0 h 1775939"/>
                <a:gd name="connsiteX1" fmla="*/ 9739305 w 9739305"/>
                <a:gd name="connsiteY1" fmla="*/ 0 h 1775939"/>
                <a:gd name="connsiteX2" fmla="*/ 9721016 w 9739305"/>
                <a:gd name="connsiteY2" fmla="*/ 12453 h 1775939"/>
                <a:gd name="connsiteX3" fmla="*/ 9619776 w 9739305"/>
                <a:gd name="connsiteY3" fmla="*/ 90780 h 1775939"/>
                <a:gd name="connsiteX4" fmla="*/ 9506710 w 9739305"/>
                <a:gd name="connsiteY4" fmla="*/ 158222 h 1775939"/>
                <a:gd name="connsiteX5" fmla="*/ 9417057 w 9739305"/>
                <a:gd name="connsiteY5" fmla="*/ 238502 h 1775939"/>
                <a:gd name="connsiteX6" fmla="*/ 9380548 w 9739305"/>
                <a:gd name="connsiteY6" fmla="*/ 281379 h 1775939"/>
                <a:gd name="connsiteX7" fmla="*/ 9301035 w 9739305"/>
                <a:gd name="connsiteY7" fmla="*/ 313304 h 1775939"/>
                <a:gd name="connsiteX8" fmla="*/ 9215480 w 9739305"/>
                <a:gd name="connsiteY8" fmla="*/ 361372 h 1775939"/>
                <a:gd name="connsiteX9" fmla="*/ 9155376 w 9739305"/>
                <a:gd name="connsiteY9" fmla="*/ 407897 h 1775939"/>
                <a:gd name="connsiteX10" fmla="*/ 9108770 w 9739305"/>
                <a:gd name="connsiteY10" fmla="*/ 439335 h 1775939"/>
                <a:gd name="connsiteX11" fmla="*/ 9042339 w 9739305"/>
                <a:gd name="connsiteY11" fmla="*/ 471886 h 1775939"/>
                <a:gd name="connsiteX12" fmla="*/ 8976155 w 9739305"/>
                <a:gd name="connsiteY12" fmla="*/ 513526 h 1775939"/>
                <a:gd name="connsiteX13" fmla="*/ 8944250 w 9739305"/>
                <a:gd name="connsiteY13" fmla="*/ 538762 h 1775939"/>
                <a:gd name="connsiteX14" fmla="*/ 8882191 w 9739305"/>
                <a:gd name="connsiteY14" fmla="*/ 581144 h 1775939"/>
                <a:gd name="connsiteX15" fmla="*/ 8818061 w 9739305"/>
                <a:gd name="connsiteY15" fmla="*/ 620960 h 1775939"/>
                <a:gd name="connsiteX16" fmla="*/ 8696263 w 9739305"/>
                <a:gd name="connsiteY16" fmla="*/ 668892 h 1775939"/>
                <a:gd name="connsiteX17" fmla="*/ 8586493 w 9739305"/>
                <a:gd name="connsiteY17" fmla="*/ 736016 h 1775939"/>
                <a:gd name="connsiteX18" fmla="*/ 8499250 w 9739305"/>
                <a:gd name="connsiteY18" fmla="*/ 785420 h 1775939"/>
                <a:gd name="connsiteX19" fmla="*/ 8448581 w 9739305"/>
                <a:gd name="connsiteY19" fmla="*/ 817525 h 1775939"/>
                <a:gd name="connsiteX20" fmla="*/ 8356131 w 9739305"/>
                <a:gd name="connsiteY20" fmla="*/ 888209 h 1775939"/>
                <a:gd name="connsiteX21" fmla="*/ 8211166 w 9739305"/>
                <a:gd name="connsiteY21" fmla="*/ 964878 h 1775939"/>
                <a:gd name="connsiteX22" fmla="*/ 8123367 w 9739305"/>
                <a:gd name="connsiteY22" fmla="*/ 1006776 h 1775939"/>
                <a:gd name="connsiteX23" fmla="*/ 7933271 w 9739305"/>
                <a:gd name="connsiteY23" fmla="*/ 1072752 h 1775939"/>
                <a:gd name="connsiteX24" fmla="*/ 7872042 w 9739305"/>
                <a:gd name="connsiteY24" fmla="*/ 1095949 h 1775939"/>
                <a:gd name="connsiteX25" fmla="*/ 7801540 w 9739305"/>
                <a:gd name="connsiteY25" fmla="*/ 1112687 h 1775939"/>
                <a:gd name="connsiteX26" fmla="*/ 7688760 w 9739305"/>
                <a:gd name="connsiteY26" fmla="*/ 1149668 h 1775939"/>
                <a:gd name="connsiteX27" fmla="*/ 7468219 w 9739305"/>
                <a:gd name="connsiteY27" fmla="*/ 1214601 h 1775939"/>
                <a:gd name="connsiteX28" fmla="*/ 7419634 w 9739305"/>
                <a:gd name="connsiteY28" fmla="*/ 1225261 h 1775939"/>
                <a:gd name="connsiteX29" fmla="*/ 7296522 w 9739305"/>
                <a:gd name="connsiteY29" fmla="*/ 1266193 h 1775939"/>
                <a:gd name="connsiteX30" fmla="*/ 7222817 w 9739305"/>
                <a:gd name="connsiteY30" fmla="*/ 1293286 h 1775939"/>
                <a:gd name="connsiteX31" fmla="*/ 7161457 w 9739305"/>
                <a:gd name="connsiteY31" fmla="*/ 1309742 h 1775939"/>
                <a:gd name="connsiteX32" fmla="*/ 7106944 w 9739305"/>
                <a:gd name="connsiteY32" fmla="*/ 1318647 h 1775939"/>
                <a:gd name="connsiteX33" fmla="*/ 6964204 w 9739305"/>
                <a:gd name="connsiteY33" fmla="*/ 1356601 h 1775939"/>
                <a:gd name="connsiteX34" fmla="*/ 6907255 w 9739305"/>
                <a:gd name="connsiteY34" fmla="*/ 1371589 h 1775939"/>
                <a:gd name="connsiteX35" fmla="*/ 6759991 w 9739305"/>
                <a:gd name="connsiteY35" fmla="*/ 1420747 h 1775939"/>
                <a:gd name="connsiteX36" fmla="*/ 6634783 w 9739305"/>
                <a:gd name="connsiteY36" fmla="*/ 1454562 h 1775939"/>
                <a:gd name="connsiteX37" fmla="*/ 6582555 w 9739305"/>
                <a:gd name="connsiteY37" fmla="*/ 1470418 h 1775939"/>
                <a:gd name="connsiteX38" fmla="*/ 6462719 w 9739305"/>
                <a:gd name="connsiteY38" fmla="*/ 1498482 h 1775939"/>
                <a:gd name="connsiteX39" fmla="*/ 6395050 w 9739305"/>
                <a:gd name="connsiteY39" fmla="*/ 1517437 h 1775939"/>
                <a:gd name="connsiteX40" fmla="*/ 6228927 w 9739305"/>
                <a:gd name="connsiteY40" fmla="*/ 1543179 h 1775939"/>
                <a:gd name="connsiteX41" fmla="*/ 6057331 w 9739305"/>
                <a:gd name="connsiteY41" fmla="*/ 1568558 h 1775939"/>
                <a:gd name="connsiteX42" fmla="*/ 5962939 w 9739305"/>
                <a:gd name="connsiteY42" fmla="*/ 1578758 h 1775939"/>
                <a:gd name="connsiteX43" fmla="*/ 5880756 w 9739305"/>
                <a:gd name="connsiteY43" fmla="*/ 1591666 h 1775939"/>
                <a:gd name="connsiteX44" fmla="*/ 5809105 w 9739305"/>
                <a:gd name="connsiteY44" fmla="*/ 1600770 h 1775939"/>
                <a:gd name="connsiteX45" fmla="*/ 5695165 w 9739305"/>
                <a:gd name="connsiteY45" fmla="*/ 1617719 h 1775939"/>
                <a:gd name="connsiteX46" fmla="*/ 5647685 w 9739305"/>
                <a:gd name="connsiteY46" fmla="*/ 1622990 h 1775939"/>
                <a:gd name="connsiteX47" fmla="*/ 5535323 w 9739305"/>
                <a:gd name="connsiteY47" fmla="*/ 1628248 h 1775939"/>
                <a:gd name="connsiteX48" fmla="*/ 5496177 w 9739305"/>
                <a:gd name="connsiteY48" fmla="*/ 1628567 h 1775939"/>
                <a:gd name="connsiteX49" fmla="*/ 5420013 w 9739305"/>
                <a:gd name="connsiteY49" fmla="*/ 1612778 h 1775939"/>
                <a:gd name="connsiteX50" fmla="*/ 5411005 w 9739305"/>
                <a:gd name="connsiteY50" fmla="*/ 1611800 h 1775939"/>
                <a:gd name="connsiteX51" fmla="*/ 5361259 w 9739305"/>
                <a:gd name="connsiteY51" fmla="*/ 1606507 h 1775939"/>
                <a:gd name="connsiteX52" fmla="*/ 5334120 w 9739305"/>
                <a:gd name="connsiteY52" fmla="*/ 1605305 h 1775939"/>
                <a:gd name="connsiteX53" fmla="*/ 5230715 w 9739305"/>
                <a:gd name="connsiteY53" fmla="*/ 1594283 h 1775939"/>
                <a:gd name="connsiteX54" fmla="*/ 5171263 w 9739305"/>
                <a:gd name="connsiteY54" fmla="*/ 1589616 h 1775939"/>
                <a:gd name="connsiteX55" fmla="*/ 5123496 w 9739305"/>
                <a:gd name="connsiteY55" fmla="*/ 1593018 h 1775939"/>
                <a:gd name="connsiteX56" fmla="*/ 5039590 w 9739305"/>
                <a:gd name="connsiteY56" fmla="*/ 1598474 h 1775939"/>
                <a:gd name="connsiteX57" fmla="*/ 5012937 w 9739305"/>
                <a:gd name="connsiteY57" fmla="*/ 1603369 h 1775939"/>
                <a:gd name="connsiteX58" fmla="*/ 4891143 w 9739305"/>
                <a:gd name="connsiteY58" fmla="*/ 1598882 h 1775939"/>
                <a:gd name="connsiteX59" fmla="*/ 4821905 w 9739305"/>
                <a:gd name="connsiteY59" fmla="*/ 1601436 h 1775939"/>
                <a:gd name="connsiteX60" fmla="*/ 4743339 w 9739305"/>
                <a:gd name="connsiteY60" fmla="*/ 1592353 h 1775939"/>
                <a:gd name="connsiteX61" fmla="*/ 4720626 w 9739305"/>
                <a:gd name="connsiteY61" fmla="*/ 1594076 h 1775939"/>
                <a:gd name="connsiteX62" fmla="*/ 4695215 w 9739305"/>
                <a:gd name="connsiteY62" fmla="*/ 1596400 h 1775939"/>
                <a:gd name="connsiteX63" fmla="*/ 4617116 w 9739305"/>
                <a:gd name="connsiteY63" fmla="*/ 1601107 h 1775939"/>
                <a:gd name="connsiteX64" fmla="*/ 4569913 w 9739305"/>
                <a:gd name="connsiteY64" fmla="*/ 1608091 h 1775939"/>
                <a:gd name="connsiteX65" fmla="*/ 4479392 w 9739305"/>
                <a:gd name="connsiteY65" fmla="*/ 1609630 h 1775939"/>
                <a:gd name="connsiteX66" fmla="*/ 4446151 w 9739305"/>
                <a:gd name="connsiteY66" fmla="*/ 1615312 h 1775939"/>
                <a:gd name="connsiteX67" fmla="*/ 4361619 w 9739305"/>
                <a:gd name="connsiteY67" fmla="*/ 1619859 h 1775939"/>
                <a:gd name="connsiteX68" fmla="*/ 4285695 w 9739305"/>
                <a:gd name="connsiteY68" fmla="*/ 1621164 h 1775939"/>
                <a:gd name="connsiteX69" fmla="*/ 4212667 w 9739305"/>
                <a:gd name="connsiteY69" fmla="*/ 1625940 h 1775939"/>
                <a:gd name="connsiteX70" fmla="*/ 4160628 w 9739305"/>
                <a:gd name="connsiteY70" fmla="*/ 1633627 h 1775939"/>
                <a:gd name="connsiteX71" fmla="*/ 4104018 w 9739305"/>
                <a:gd name="connsiteY71" fmla="*/ 1639495 h 1775939"/>
                <a:gd name="connsiteX72" fmla="*/ 3948438 w 9739305"/>
                <a:gd name="connsiteY72" fmla="*/ 1665671 h 1775939"/>
                <a:gd name="connsiteX73" fmla="*/ 3919256 w 9739305"/>
                <a:gd name="connsiteY73" fmla="*/ 1662527 h 1775939"/>
                <a:gd name="connsiteX74" fmla="*/ 3754603 w 9739305"/>
                <a:gd name="connsiteY74" fmla="*/ 1666227 h 1775939"/>
                <a:gd name="connsiteX75" fmla="*/ 3718852 w 9739305"/>
                <a:gd name="connsiteY75" fmla="*/ 1668265 h 1775939"/>
                <a:gd name="connsiteX76" fmla="*/ 3621934 w 9739305"/>
                <a:gd name="connsiteY76" fmla="*/ 1654418 h 1775939"/>
                <a:gd name="connsiteX77" fmla="*/ 3475226 w 9739305"/>
                <a:gd name="connsiteY77" fmla="*/ 1690838 h 1775939"/>
                <a:gd name="connsiteX78" fmla="*/ 3338395 w 9739305"/>
                <a:gd name="connsiteY78" fmla="*/ 1734157 h 1775939"/>
                <a:gd name="connsiteX79" fmla="*/ 3321128 w 9739305"/>
                <a:gd name="connsiteY79" fmla="*/ 1739699 h 1775939"/>
                <a:gd name="connsiteX80" fmla="*/ 3271751 w 9739305"/>
                <a:gd name="connsiteY80" fmla="*/ 1750083 h 1775939"/>
                <a:gd name="connsiteX81" fmla="*/ 3210267 w 9739305"/>
                <a:gd name="connsiteY81" fmla="*/ 1755871 h 1775939"/>
                <a:gd name="connsiteX82" fmla="*/ 3132456 w 9739305"/>
                <a:gd name="connsiteY82" fmla="*/ 1766527 h 1775939"/>
                <a:gd name="connsiteX83" fmla="*/ 3069450 w 9739305"/>
                <a:gd name="connsiteY83" fmla="*/ 1760933 h 1775939"/>
                <a:gd name="connsiteX84" fmla="*/ 2981357 w 9739305"/>
                <a:gd name="connsiteY84" fmla="*/ 1752311 h 1775939"/>
                <a:gd name="connsiteX85" fmla="*/ 2898350 w 9739305"/>
                <a:gd name="connsiteY85" fmla="*/ 1744071 h 1775939"/>
                <a:gd name="connsiteX86" fmla="*/ 2872998 w 9739305"/>
                <a:gd name="connsiteY86" fmla="*/ 1759731 h 1775939"/>
                <a:gd name="connsiteX87" fmla="*/ 2833363 w 9739305"/>
                <a:gd name="connsiteY87" fmla="*/ 1774197 h 1775939"/>
                <a:gd name="connsiteX88" fmla="*/ 2787932 w 9739305"/>
                <a:gd name="connsiteY88" fmla="*/ 1761321 h 1775939"/>
                <a:gd name="connsiteX89" fmla="*/ 2681851 w 9739305"/>
                <a:gd name="connsiteY89" fmla="*/ 1735206 h 1775939"/>
                <a:gd name="connsiteX90" fmla="*/ 2615692 w 9739305"/>
                <a:gd name="connsiteY90" fmla="*/ 1736981 h 1775939"/>
                <a:gd name="connsiteX91" fmla="*/ 2471401 w 9739305"/>
                <a:gd name="connsiteY91" fmla="*/ 1730598 h 1775939"/>
                <a:gd name="connsiteX92" fmla="*/ 2376602 w 9739305"/>
                <a:gd name="connsiteY92" fmla="*/ 1716179 h 1775939"/>
                <a:gd name="connsiteX93" fmla="*/ 2308117 w 9739305"/>
                <a:gd name="connsiteY93" fmla="*/ 1697980 h 1775939"/>
                <a:gd name="connsiteX94" fmla="*/ 2210156 w 9739305"/>
                <a:gd name="connsiteY94" fmla="*/ 1674611 h 1775939"/>
                <a:gd name="connsiteX95" fmla="*/ 2112456 w 9739305"/>
                <a:gd name="connsiteY95" fmla="*/ 1664725 h 1775939"/>
                <a:gd name="connsiteX96" fmla="*/ 2041401 w 9739305"/>
                <a:gd name="connsiteY96" fmla="*/ 1649787 h 1775939"/>
                <a:gd name="connsiteX97" fmla="*/ 1955072 w 9739305"/>
                <a:gd name="connsiteY97" fmla="*/ 1641394 h 1775939"/>
                <a:gd name="connsiteX98" fmla="*/ 1883129 w 9739305"/>
                <a:gd name="connsiteY98" fmla="*/ 1644393 h 1775939"/>
                <a:gd name="connsiteX99" fmla="*/ 1770492 w 9739305"/>
                <a:gd name="connsiteY99" fmla="*/ 1652019 h 1775939"/>
                <a:gd name="connsiteX100" fmla="*/ 1630653 w 9739305"/>
                <a:gd name="connsiteY100" fmla="*/ 1620782 h 1775939"/>
                <a:gd name="connsiteX101" fmla="*/ 1574457 w 9739305"/>
                <a:gd name="connsiteY101" fmla="*/ 1615016 h 1775939"/>
                <a:gd name="connsiteX102" fmla="*/ 1521784 w 9739305"/>
                <a:gd name="connsiteY102" fmla="*/ 1613632 h 1775939"/>
                <a:gd name="connsiteX103" fmla="*/ 1409187 w 9739305"/>
                <a:gd name="connsiteY103" fmla="*/ 1593793 h 1775939"/>
                <a:gd name="connsiteX104" fmla="*/ 1363496 w 9739305"/>
                <a:gd name="connsiteY104" fmla="*/ 1587676 h 1775939"/>
                <a:gd name="connsiteX105" fmla="*/ 1300134 w 9739305"/>
                <a:gd name="connsiteY105" fmla="*/ 1590889 h 1775939"/>
                <a:gd name="connsiteX106" fmla="*/ 1184306 w 9739305"/>
                <a:gd name="connsiteY106" fmla="*/ 1584859 h 1775939"/>
                <a:gd name="connsiteX107" fmla="*/ 1067600 w 9739305"/>
                <a:gd name="connsiteY107" fmla="*/ 1556587 h 1775939"/>
                <a:gd name="connsiteX108" fmla="*/ 1018967 w 9739305"/>
                <a:gd name="connsiteY108" fmla="*/ 1562226 h 1775939"/>
                <a:gd name="connsiteX109" fmla="*/ 1001437 w 9739305"/>
                <a:gd name="connsiteY109" fmla="*/ 1562287 h 1775939"/>
                <a:gd name="connsiteX110" fmla="*/ 843282 w 9739305"/>
                <a:gd name="connsiteY110" fmla="*/ 1551235 h 1775939"/>
                <a:gd name="connsiteX111" fmla="*/ 827437 w 9739305"/>
                <a:gd name="connsiteY111" fmla="*/ 1549959 h 1775939"/>
                <a:gd name="connsiteX112" fmla="*/ 752774 w 9739305"/>
                <a:gd name="connsiteY112" fmla="*/ 1536924 h 1775939"/>
                <a:gd name="connsiteX113" fmla="*/ 566053 w 9739305"/>
                <a:gd name="connsiteY113" fmla="*/ 1535567 h 1775939"/>
                <a:gd name="connsiteX114" fmla="*/ 554525 w 9739305"/>
                <a:gd name="connsiteY114" fmla="*/ 1534867 h 1775939"/>
                <a:gd name="connsiteX115" fmla="*/ 492526 w 9739305"/>
                <a:gd name="connsiteY115" fmla="*/ 1546173 h 1775939"/>
                <a:gd name="connsiteX116" fmla="*/ 462187 w 9739305"/>
                <a:gd name="connsiteY116" fmla="*/ 1559407 h 1775939"/>
                <a:gd name="connsiteX117" fmla="*/ 414568 w 9739305"/>
                <a:gd name="connsiteY117" fmla="*/ 1573944 h 1775939"/>
                <a:gd name="connsiteX118" fmla="*/ 365802 w 9739305"/>
                <a:gd name="connsiteY118" fmla="*/ 1580845 h 1775939"/>
                <a:gd name="connsiteX119" fmla="*/ 282687 w 9739305"/>
                <a:gd name="connsiteY119" fmla="*/ 1566332 h 1775939"/>
                <a:gd name="connsiteX120" fmla="*/ 252662 w 9739305"/>
                <a:gd name="connsiteY120" fmla="*/ 1565897 h 1775939"/>
                <a:gd name="connsiteX121" fmla="*/ 185558 w 9739305"/>
                <a:gd name="connsiteY121" fmla="*/ 1560187 h 1775939"/>
                <a:gd name="connsiteX122" fmla="*/ 127273 w 9739305"/>
                <a:gd name="connsiteY122" fmla="*/ 1563624 h 1775939"/>
                <a:gd name="connsiteX123" fmla="*/ 81114 w 9739305"/>
                <a:gd name="connsiteY123" fmla="*/ 1580132 h 1775939"/>
                <a:gd name="connsiteX124" fmla="*/ 13214 w 9739305"/>
                <a:gd name="connsiteY124" fmla="*/ 1586229 h 1775939"/>
                <a:gd name="connsiteX125" fmla="*/ 0 w 9739305"/>
                <a:gd name="connsiteY125" fmla="*/ 1585408 h 1775939"/>
                <a:gd name="connsiteX126" fmla="*/ 0 w 9739305"/>
                <a:gd name="connsiteY126" fmla="*/ 1251083 h 1775939"/>
                <a:gd name="connsiteX127" fmla="*/ 4829 w 9739305"/>
                <a:gd name="connsiteY127" fmla="*/ 1250628 h 1775939"/>
                <a:gd name="connsiteX128" fmla="*/ 48555 w 9739305"/>
                <a:gd name="connsiteY128" fmla="*/ 1240203 h 1775939"/>
                <a:gd name="connsiteX129" fmla="*/ 72789 w 9739305"/>
                <a:gd name="connsiteY129" fmla="*/ 1233698 h 1775939"/>
                <a:gd name="connsiteX130" fmla="*/ 197847 w 9739305"/>
                <a:gd name="connsiteY130" fmla="*/ 1212918 h 1775939"/>
                <a:gd name="connsiteX131" fmla="*/ 253067 w 9739305"/>
                <a:gd name="connsiteY131" fmla="*/ 1194405 h 1775939"/>
                <a:gd name="connsiteX132" fmla="*/ 268116 w 9739305"/>
                <a:gd name="connsiteY132" fmla="*/ 1191325 h 1775939"/>
                <a:gd name="connsiteX133" fmla="*/ 351434 w 9739305"/>
                <a:gd name="connsiteY133" fmla="*/ 1193900 h 1775939"/>
                <a:gd name="connsiteX134" fmla="*/ 414867 w 9739305"/>
                <a:gd name="connsiteY134" fmla="*/ 1216423 h 1775939"/>
                <a:gd name="connsiteX135" fmla="*/ 427335 w 9739305"/>
                <a:gd name="connsiteY135" fmla="*/ 1224454 h 1775939"/>
                <a:gd name="connsiteX136" fmla="*/ 600582 w 9739305"/>
                <a:gd name="connsiteY136" fmla="*/ 1213120 h 1775939"/>
                <a:gd name="connsiteX137" fmla="*/ 627039 w 9739305"/>
                <a:gd name="connsiteY137" fmla="*/ 1208235 h 1775939"/>
                <a:gd name="connsiteX138" fmla="*/ 756446 w 9739305"/>
                <a:gd name="connsiteY138" fmla="*/ 1217062 h 1775939"/>
                <a:gd name="connsiteX139" fmla="*/ 794106 w 9739305"/>
                <a:gd name="connsiteY139" fmla="*/ 1218229 h 1775939"/>
                <a:gd name="connsiteX140" fmla="*/ 929268 w 9739305"/>
                <a:gd name="connsiteY140" fmla="*/ 1225211 h 1775939"/>
                <a:gd name="connsiteX141" fmla="*/ 947713 w 9739305"/>
                <a:gd name="connsiteY141" fmla="*/ 1211766 h 1775939"/>
                <a:gd name="connsiteX142" fmla="*/ 1001014 w 9739305"/>
                <a:gd name="connsiteY142" fmla="*/ 1177651 h 1775939"/>
                <a:gd name="connsiteX143" fmla="*/ 1107747 w 9739305"/>
                <a:gd name="connsiteY143" fmla="*/ 1144571 h 1775939"/>
                <a:gd name="connsiteX144" fmla="*/ 1137175 w 9739305"/>
                <a:gd name="connsiteY144" fmla="*/ 1144721 h 1775939"/>
                <a:gd name="connsiteX145" fmla="*/ 1213670 w 9739305"/>
                <a:gd name="connsiteY145" fmla="*/ 1187646 h 1775939"/>
                <a:gd name="connsiteX146" fmla="*/ 1250725 w 9739305"/>
                <a:gd name="connsiteY146" fmla="*/ 1204534 h 1775939"/>
                <a:gd name="connsiteX147" fmla="*/ 1355013 w 9739305"/>
                <a:gd name="connsiteY147" fmla="*/ 1233876 h 1775939"/>
                <a:gd name="connsiteX148" fmla="*/ 1363867 w 9739305"/>
                <a:gd name="connsiteY148" fmla="*/ 1239727 h 1775939"/>
                <a:gd name="connsiteX149" fmla="*/ 1443262 w 9739305"/>
                <a:gd name="connsiteY149" fmla="*/ 1310445 h 1775939"/>
                <a:gd name="connsiteX150" fmla="*/ 1460979 w 9739305"/>
                <a:gd name="connsiteY150" fmla="*/ 1322303 h 1775939"/>
                <a:gd name="connsiteX151" fmla="*/ 1482536 w 9739305"/>
                <a:gd name="connsiteY151" fmla="*/ 1341039 h 1775939"/>
                <a:gd name="connsiteX152" fmla="*/ 1548717 w 9739305"/>
                <a:gd name="connsiteY152" fmla="*/ 1376141 h 1775939"/>
                <a:gd name="connsiteX153" fmla="*/ 1629003 w 9739305"/>
                <a:gd name="connsiteY153" fmla="*/ 1384512 h 1775939"/>
                <a:gd name="connsiteX154" fmla="*/ 1726123 w 9739305"/>
                <a:gd name="connsiteY154" fmla="*/ 1398505 h 1775939"/>
                <a:gd name="connsiteX155" fmla="*/ 1766964 w 9739305"/>
                <a:gd name="connsiteY155" fmla="*/ 1409092 h 1775939"/>
                <a:gd name="connsiteX156" fmla="*/ 1875994 w 9739305"/>
                <a:gd name="connsiteY156" fmla="*/ 1427691 h 1775939"/>
                <a:gd name="connsiteX157" fmla="*/ 1953935 w 9739305"/>
                <a:gd name="connsiteY157" fmla="*/ 1444021 h 1775939"/>
                <a:gd name="connsiteX158" fmla="*/ 2065495 w 9739305"/>
                <a:gd name="connsiteY158" fmla="*/ 1450414 h 1775939"/>
                <a:gd name="connsiteX159" fmla="*/ 2119362 w 9739305"/>
                <a:gd name="connsiteY159" fmla="*/ 1448287 h 1775939"/>
                <a:gd name="connsiteX160" fmla="*/ 2221201 w 9739305"/>
                <a:gd name="connsiteY160" fmla="*/ 1503642 h 1775939"/>
                <a:gd name="connsiteX161" fmla="*/ 2302040 w 9739305"/>
                <a:gd name="connsiteY161" fmla="*/ 1539608 h 1775939"/>
                <a:gd name="connsiteX162" fmla="*/ 2384113 w 9739305"/>
                <a:gd name="connsiteY162" fmla="*/ 1516348 h 1775939"/>
                <a:gd name="connsiteX163" fmla="*/ 2405786 w 9739305"/>
                <a:gd name="connsiteY163" fmla="*/ 1497098 h 1775939"/>
                <a:gd name="connsiteX164" fmla="*/ 2541024 w 9739305"/>
                <a:gd name="connsiteY164" fmla="*/ 1473316 h 1775939"/>
                <a:gd name="connsiteX165" fmla="*/ 2735378 w 9739305"/>
                <a:gd name="connsiteY165" fmla="*/ 1463319 h 1775939"/>
                <a:gd name="connsiteX166" fmla="*/ 3056752 w 9739305"/>
                <a:gd name="connsiteY166" fmla="*/ 1408590 h 1775939"/>
                <a:gd name="connsiteX167" fmla="*/ 3112247 w 9739305"/>
                <a:gd name="connsiteY167" fmla="*/ 1387711 h 1775939"/>
                <a:gd name="connsiteX168" fmla="*/ 3175396 w 9739305"/>
                <a:gd name="connsiteY168" fmla="*/ 1380116 h 1775939"/>
                <a:gd name="connsiteX169" fmla="*/ 3200231 w 9739305"/>
                <a:gd name="connsiteY169" fmla="*/ 1390061 h 1775939"/>
                <a:gd name="connsiteX170" fmla="*/ 3307359 w 9739305"/>
                <a:gd name="connsiteY170" fmla="*/ 1401532 h 1775939"/>
                <a:gd name="connsiteX171" fmla="*/ 3327591 w 9739305"/>
                <a:gd name="connsiteY171" fmla="*/ 1400871 h 1775939"/>
                <a:gd name="connsiteX172" fmla="*/ 3396452 w 9739305"/>
                <a:gd name="connsiteY172" fmla="*/ 1390488 h 1775939"/>
                <a:gd name="connsiteX173" fmla="*/ 3460402 w 9739305"/>
                <a:gd name="connsiteY173" fmla="*/ 1383325 h 1775939"/>
                <a:gd name="connsiteX174" fmla="*/ 3622771 w 9739305"/>
                <a:gd name="connsiteY174" fmla="*/ 1388838 h 1775939"/>
                <a:gd name="connsiteX175" fmla="*/ 3746637 w 9739305"/>
                <a:gd name="connsiteY175" fmla="*/ 1379728 h 1775939"/>
                <a:gd name="connsiteX176" fmla="*/ 3803936 w 9739305"/>
                <a:gd name="connsiteY176" fmla="*/ 1380104 h 1775939"/>
                <a:gd name="connsiteX177" fmla="*/ 3836429 w 9739305"/>
                <a:gd name="connsiteY177" fmla="*/ 1383246 h 1775939"/>
                <a:gd name="connsiteX178" fmla="*/ 3911096 w 9739305"/>
                <a:gd name="connsiteY178" fmla="*/ 1412447 h 1775939"/>
                <a:gd name="connsiteX179" fmla="*/ 3951494 w 9739305"/>
                <a:gd name="connsiteY179" fmla="*/ 1417876 h 1775939"/>
                <a:gd name="connsiteX180" fmla="*/ 4071982 w 9739305"/>
                <a:gd name="connsiteY180" fmla="*/ 1411440 h 1775939"/>
                <a:gd name="connsiteX181" fmla="*/ 4250380 w 9739305"/>
                <a:gd name="connsiteY181" fmla="*/ 1353404 h 1775939"/>
                <a:gd name="connsiteX182" fmla="*/ 4268920 w 9739305"/>
                <a:gd name="connsiteY182" fmla="*/ 1345917 h 1775939"/>
                <a:gd name="connsiteX183" fmla="*/ 4360470 w 9739305"/>
                <a:gd name="connsiteY183" fmla="*/ 1333343 h 1775939"/>
                <a:gd name="connsiteX184" fmla="*/ 4423403 w 9739305"/>
                <a:gd name="connsiteY184" fmla="*/ 1341452 h 1775939"/>
                <a:gd name="connsiteX185" fmla="*/ 4509460 w 9739305"/>
                <a:gd name="connsiteY185" fmla="*/ 1360374 h 1775939"/>
                <a:gd name="connsiteX186" fmla="*/ 4586780 w 9739305"/>
                <a:gd name="connsiteY186" fmla="*/ 1375951 h 1775939"/>
                <a:gd name="connsiteX187" fmla="*/ 4643424 w 9739305"/>
                <a:gd name="connsiteY187" fmla="*/ 1395033 h 1775939"/>
                <a:gd name="connsiteX188" fmla="*/ 4771320 w 9739305"/>
                <a:gd name="connsiteY188" fmla="*/ 1404876 h 1775939"/>
                <a:gd name="connsiteX189" fmla="*/ 4784667 w 9739305"/>
                <a:gd name="connsiteY189" fmla="*/ 1406901 h 1775939"/>
                <a:gd name="connsiteX190" fmla="*/ 4879368 w 9739305"/>
                <a:gd name="connsiteY190" fmla="*/ 1382875 h 1775939"/>
                <a:gd name="connsiteX191" fmla="*/ 4993296 w 9739305"/>
                <a:gd name="connsiteY191" fmla="*/ 1357609 h 1775939"/>
                <a:gd name="connsiteX192" fmla="*/ 5034636 w 9739305"/>
                <a:gd name="connsiteY192" fmla="*/ 1362363 h 1775939"/>
                <a:gd name="connsiteX193" fmla="*/ 5091273 w 9739305"/>
                <a:gd name="connsiteY193" fmla="*/ 1369207 h 1775939"/>
                <a:gd name="connsiteX194" fmla="*/ 5143127 w 9739305"/>
                <a:gd name="connsiteY194" fmla="*/ 1361686 h 1775939"/>
                <a:gd name="connsiteX195" fmla="*/ 5174789 w 9739305"/>
                <a:gd name="connsiteY195" fmla="*/ 1359688 h 1775939"/>
                <a:gd name="connsiteX196" fmla="*/ 5322233 w 9739305"/>
                <a:gd name="connsiteY196" fmla="*/ 1411274 h 1775939"/>
                <a:gd name="connsiteX197" fmla="*/ 5359206 w 9739305"/>
                <a:gd name="connsiteY197" fmla="*/ 1414357 h 1775939"/>
                <a:gd name="connsiteX198" fmla="*/ 5380352 w 9739305"/>
                <a:gd name="connsiteY198" fmla="*/ 1420558 h 1775939"/>
                <a:gd name="connsiteX199" fmla="*/ 5509233 w 9739305"/>
                <a:gd name="connsiteY199" fmla="*/ 1487165 h 1775939"/>
                <a:gd name="connsiteX200" fmla="*/ 5563203 w 9739305"/>
                <a:gd name="connsiteY200" fmla="*/ 1499314 h 1775939"/>
                <a:gd name="connsiteX201" fmla="*/ 5621569 w 9739305"/>
                <a:gd name="connsiteY201" fmla="*/ 1493518 h 1775939"/>
                <a:gd name="connsiteX202" fmla="*/ 5655136 w 9739305"/>
                <a:gd name="connsiteY202" fmla="*/ 1486565 h 1775939"/>
                <a:gd name="connsiteX203" fmla="*/ 5736883 w 9739305"/>
                <a:gd name="connsiteY203" fmla="*/ 1436327 h 1775939"/>
                <a:gd name="connsiteX204" fmla="*/ 5784777 w 9739305"/>
                <a:gd name="connsiteY204" fmla="*/ 1435588 h 1775939"/>
                <a:gd name="connsiteX205" fmla="*/ 5860952 w 9739305"/>
                <a:gd name="connsiteY205" fmla="*/ 1463773 h 1775939"/>
                <a:gd name="connsiteX206" fmla="*/ 5997123 w 9739305"/>
                <a:gd name="connsiteY206" fmla="*/ 1471491 h 1775939"/>
                <a:gd name="connsiteX207" fmla="*/ 6063793 w 9739305"/>
                <a:gd name="connsiteY207" fmla="*/ 1423706 h 1775939"/>
                <a:gd name="connsiteX208" fmla="*/ 6097303 w 9739305"/>
                <a:gd name="connsiteY208" fmla="*/ 1379247 h 1775939"/>
                <a:gd name="connsiteX209" fmla="*/ 6197741 w 9739305"/>
                <a:gd name="connsiteY209" fmla="*/ 1324656 h 1775939"/>
                <a:gd name="connsiteX210" fmla="*/ 6223125 w 9739305"/>
                <a:gd name="connsiteY210" fmla="*/ 1341950 h 1775939"/>
                <a:gd name="connsiteX211" fmla="*/ 6298923 w 9739305"/>
                <a:gd name="connsiteY211" fmla="*/ 1346144 h 1775939"/>
                <a:gd name="connsiteX212" fmla="*/ 6380532 w 9739305"/>
                <a:gd name="connsiteY212" fmla="*/ 1341582 h 1775939"/>
                <a:gd name="connsiteX213" fmla="*/ 6523222 w 9739305"/>
                <a:gd name="connsiteY213" fmla="*/ 1343021 h 1775939"/>
                <a:gd name="connsiteX214" fmla="*/ 6615600 w 9739305"/>
                <a:gd name="connsiteY214" fmla="*/ 1291015 h 1775939"/>
                <a:gd name="connsiteX215" fmla="*/ 6650812 w 9739305"/>
                <a:gd name="connsiteY215" fmla="*/ 1269700 h 1775939"/>
                <a:gd name="connsiteX216" fmla="*/ 6684030 w 9739305"/>
                <a:gd name="connsiteY216" fmla="*/ 1255543 h 1775939"/>
                <a:gd name="connsiteX217" fmla="*/ 6722764 w 9739305"/>
                <a:gd name="connsiteY217" fmla="*/ 1246615 h 1775939"/>
                <a:gd name="connsiteX218" fmla="*/ 6815757 w 9739305"/>
                <a:gd name="connsiteY218" fmla="*/ 1215451 h 1775939"/>
                <a:gd name="connsiteX219" fmla="*/ 6866200 w 9739305"/>
                <a:gd name="connsiteY219" fmla="*/ 1186810 h 1775939"/>
                <a:gd name="connsiteX220" fmla="*/ 6981228 w 9739305"/>
                <a:gd name="connsiteY220" fmla="*/ 1155999 h 1775939"/>
                <a:gd name="connsiteX221" fmla="*/ 7059255 w 9739305"/>
                <a:gd name="connsiteY221" fmla="*/ 1129638 h 1775939"/>
                <a:gd name="connsiteX222" fmla="*/ 7140774 w 9739305"/>
                <a:gd name="connsiteY222" fmla="*/ 1086787 h 1775939"/>
                <a:gd name="connsiteX223" fmla="*/ 7152150 w 9739305"/>
                <a:gd name="connsiteY223" fmla="*/ 1080276 h 1775939"/>
                <a:gd name="connsiteX224" fmla="*/ 7178911 w 9739305"/>
                <a:gd name="connsiteY224" fmla="*/ 1053404 h 1775939"/>
                <a:gd name="connsiteX225" fmla="*/ 7215302 w 9739305"/>
                <a:gd name="connsiteY225" fmla="*/ 963609 h 1775939"/>
                <a:gd name="connsiteX226" fmla="*/ 7226104 w 9739305"/>
                <a:gd name="connsiteY226" fmla="*/ 945196 h 1775939"/>
                <a:gd name="connsiteX227" fmla="*/ 7329145 w 9739305"/>
                <a:gd name="connsiteY227" fmla="*/ 879964 h 1775939"/>
                <a:gd name="connsiteX228" fmla="*/ 7368683 w 9739305"/>
                <a:gd name="connsiteY228" fmla="*/ 883708 h 1775939"/>
                <a:gd name="connsiteX229" fmla="*/ 7412980 w 9739305"/>
                <a:gd name="connsiteY229" fmla="*/ 901348 h 1775939"/>
                <a:gd name="connsiteX230" fmla="*/ 7508285 w 9739305"/>
                <a:gd name="connsiteY230" fmla="*/ 901932 h 1775939"/>
                <a:gd name="connsiteX231" fmla="*/ 7543367 w 9739305"/>
                <a:gd name="connsiteY231" fmla="*/ 890040 h 1775939"/>
                <a:gd name="connsiteX232" fmla="*/ 7604247 w 9739305"/>
                <a:gd name="connsiteY232" fmla="*/ 859640 h 1775939"/>
                <a:gd name="connsiteX233" fmla="*/ 7650214 w 9739305"/>
                <a:gd name="connsiteY233" fmla="*/ 814893 h 1775939"/>
                <a:gd name="connsiteX234" fmla="*/ 7716618 w 9739305"/>
                <a:gd name="connsiteY234" fmla="*/ 741384 h 1775939"/>
                <a:gd name="connsiteX235" fmla="*/ 7849257 w 9739305"/>
                <a:gd name="connsiteY235" fmla="*/ 708153 h 1775939"/>
                <a:gd name="connsiteX236" fmla="*/ 7900340 w 9739305"/>
                <a:gd name="connsiteY236" fmla="*/ 696745 h 1775939"/>
                <a:gd name="connsiteX237" fmla="*/ 8085922 w 9739305"/>
                <a:gd name="connsiteY237" fmla="*/ 650290 h 1775939"/>
                <a:gd name="connsiteX238" fmla="*/ 8102187 w 9739305"/>
                <a:gd name="connsiteY238" fmla="*/ 648251 h 1775939"/>
                <a:gd name="connsiteX239" fmla="*/ 8229960 w 9739305"/>
                <a:gd name="connsiteY239" fmla="*/ 598934 h 1775939"/>
                <a:gd name="connsiteX240" fmla="*/ 8260743 w 9739305"/>
                <a:gd name="connsiteY240" fmla="*/ 586776 h 1775939"/>
                <a:gd name="connsiteX241" fmla="*/ 8297724 w 9739305"/>
                <a:gd name="connsiteY241" fmla="*/ 557687 h 1775939"/>
                <a:gd name="connsiteX242" fmla="*/ 8329397 w 9739305"/>
                <a:gd name="connsiteY242" fmla="*/ 479103 h 1775939"/>
                <a:gd name="connsiteX243" fmla="*/ 8369109 w 9739305"/>
                <a:gd name="connsiteY243" fmla="*/ 442035 h 1775939"/>
                <a:gd name="connsiteX244" fmla="*/ 8398212 w 9739305"/>
                <a:gd name="connsiteY244" fmla="*/ 419288 h 1775939"/>
                <a:gd name="connsiteX245" fmla="*/ 8423091 w 9739305"/>
                <a:gd name="connsiteY245" fmla="*/ 385761 h 1775939"/>
                <a:gd name="connsiteX246" fmla="*/ 8445807 w 9739305"/>
                <a:gd name="connsiteY246" fmla="*/ 307296 h 1775939"/>
                <a:gd name="connsiteX247" fmla="*/ 8483136 w 9739305"/>
                <a:gd name="connsiteY247" fmla="*/ 236912 h 1775939"/>
                <a:gd name="connsiteX248" fmla="*/ 8554397 w 9739305"/>
                <a:gd name="connsiteY248" fmla="*/ 195498 h 1775939"/>
                <a:gd name="connsiteX249" fmla="*/ 8598729 w 9739305"/>
                <a:gd name="connsiteY249" fmla="*/ 173430 h 1775939"/>
                <a:gd name="connsiteX250" fmla="*/ 8779113 w 9739305"/>
                <a:gd name="connsiteY250" fmla="*/ 184822 h 1775939"/>
                <a:gd name="connsiteX251" fmla="*/ 8902517 w 9739305"/>
                <a:gd name="connsiteY251" fmla="*/ 198490 h 1775939"/>
                <a:gd name="connsiteX252" fmla="*/ 8942393 w 9739305"/>
                <a:gd name="connsiteY252" fmla="*/ 189035 h 1775939"/>
                <a:gd name="connsiteX253" fmla="*/ 9053027 w 9739305"/>
                <a:gd name="connsiteY253" fmla="*/ 119670 h 1775939"/>
                <a:gd name="connsiteX254" fmla="*/ 9164008 w 9739305"/>
                <a:gd name="connsiteY254" fmla="*/ 85758 h 1775939"/>
                <a:gd name="connsiteX255" fmla="*/ 9248172 w 9739305"/>
                <a:gd name="connsiteY255" fmla="*/ 73540 h 1775939"/>
                <a:gd name="connsiteX256" fmla="*/ 9320568 w 9739305"/>
                <a:gd name="connsiteY256" fmla="*/ 63772 h 1775939"/>
                <a:gd name="connsiteX257" fmla="*/ 9407003 w 9739305"/>
                <a:gd name="connsiteY257" fmla="*/ 42029 h 1775939"/>
                <a:gd name="connsiteX258" fmla="*/ 9455456 w 9739305"/>
                <a:gd name="connsiteY258" fmla="*/ 20546 h 1775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</a:cxnLst>
              <a:rect l="l" t="t" r="r" b="b"/>
              <a:pathLst>
                <a:path w="9739305" h="1775939">
                  <a:moveTo>
                    <a:pt x="9506323" y="0"/>
                  </a:moveTo>
                  <a:lnTo>
                    <a:pt x="9739305" y="0"/>
                  </a:lnTo>
                  <a:lnTo>
                    <a:pt x="9721016" y="12453"/>
                  </a:lnTo>
                  <a:cubicBezTo>
                    <a:pt x="9690045" y="40939"/>
                    <a:pt x="9658859" y="68964"/>
                    <a:pt x="9619776" y="90780"/>
                  </a:cubicBezTo>
                  <a:cubicBezTo>
                    <a:pt x="9581267" y="112410"/>
                    <a:pt x="9545008" y="136288"/>
                    <a:pt x="9506710" y="158222"/>
                  </a:cubicBezTo>
                  <a:cubicBezTo>
                    <a:pt x="9469164" y="179649"/>
                    <a:pt x="9435404" y="202776"/>
                    <a:pt x="9417057" y="238502"/>
                  </a:cubicBezTo>
                  <a:cubicBezTo>
                    <a:pt x="9408857" y="254276"/>
                    <a:pt x="9397029" y="271640"/>
                    <a:pt x="9380548" y="281379"/>
                  </a:cubicBezTo>
                  <a:cubicBezTo>
                    <a:pt x="9357055" y="295224"/>
                    <a:pt x="9326757" y="301236"/>
                    <a:pt x="9301035" y="313304"/>
                  </a:cubicBezTo>
                  <a:cubicBezTo>
                    <a:pt x="9270739" y="327477"/>
                    <a:pt x="9235503" y="340162"/>
                    <a:pt x="9215480" y="361372"/>
                  </a:cubicBezTo>
                  <a:cubicBezTo>
                    <a:pt x="9197689" y="380278"/>
                    <a:pt x="9179513" y="395277"/>
                    <a:pt x="9155376" y="407897"/>
                  </a:cubicBezTo>
                  <a:cubicBezTo>
                    <a:pt x="9138462" y="416717"/>
                    <a:pt x="9126335" y="431897"/>
                    <a:pt x="9108770" y="439335"/>
                  </a:cubicBezTo>
                  <a:cubicBezTo>
                    <a:pt x="9085671" y="449237"/>
                    <a:pt x="9062288" y="457270"/>
                    <a:pt x="9042339" y="471886"/>
                  </a:cubicBezTo>
                  <a:cubicBezTo>
                    <a:pt x="9021638" y="487007"/>
                    <a:pt x="8997876" y="499296"/>
                    <a:pt x="8976155" y="513526"/>
                  </a:cubicBezTo>
                  <a:cubicBezTo>
                    <a:pt x="8964637" y="521143"/>
                    <a:pt x="8955362" y="530850"/>
                    <a:pt x="8944250" y="538762"/>
                  </a:cubicBezTo>
                  <a:cubicBezTo>
                    <a:pt x="8923906" y="553238"/>
                    <a:pt x="8903158" y="567422"/>
                    <a:pt x="8882191" y="581144"/>
                  </a:cubicBezTo>
                  <a:cubicBezTo>
                    <a:pt x="8861228" y="594868"/>
                    <a:pt x="8841332" y="610579"/>
                    <a:pt x="8818061" y="620960"/>
                  </a:cubicBezTo>
                  <a:cubicBezTo>
                    <a:pt x="8778386" y="638567"/>
                    <a:pt x="8734713" y="650088"/>
                    <a:pt x="8696263" y="668892"/>
                  </a:cubicBezTo>
                  <a:cubicBezTo>
                    <a:pt x="8657243" y="688034"/>
                    <a:pt x="8620769" y="711451"/>
                    <a:pt x="8586493" y="736016"/>
                  </a:cubicBezTo>
                  <a:cubicBezTo>
                    <a:pt x="8559370" y="755372"/>
                    <a:pt x="8533990" y="774487"/>
                    <a:pt x="8499250" y="785420"/>
                  </a:cubicBezTo>
                  <a:cubicBezTo>
                    <a:pt x="8479867" y="791534"/>
                    <a:pt x="8459807" y="803801"/>
                    <a:pt x="8448581" y="817525"/>
                  </a:cubicBezTo>
                  <a:cubicBezTo>
                    <a:pt x="8424305" y="847414"/>
                    <a:pt x="8392427" y="869197"/>
                    <a:pt x="8356131" y="888209"/>
                  </a:cubicBezTo>
                  <a:cubicBezTo>
                    <a:pt x="8307679" y="913772"/>
                    <a:pt x="8259834" y="939776"/>
                    <a:pt x="8211166" y="964878"/>
                  </a:cubicBezTo>
                  <a:cubicBezTo>
                    <a:pt x="8182465" y="979759"/>
                    <a:pt x="8153995" y="995412"/>
                    <a:pt x="8123367" y="1006776"/>
                  </a:cubicBezTo>
                  <a:cubicBezTo>
                    <a:pt x="8060787" y="1030195"/>
                    <a:pt x="7996505" y="1050714"/>
                    <a:pt x="7933271" y="1072752"/>
                  </a:cubicBezTo>
                  <a:cubicBezTo>
                    <a:pt x="7912572" y="1079870"/>
                    <a:pt x="7893169" y="1089594"/>
                    <a:pt x="7872042" y="1095949"/>
                  </a:cubicBezTo>
                  <a:cubicBezTo>
                    <a:pt x="7849189" y="1102856"/>
                    <a:pt x="7824394" y="1105779"/>
                    <a:pt x="7801540" y="1112687"/>
                  </a:cubicBezTo>
                  <a:cubicBezTo>
                    <a:pt x="7763512" y="1124093"/>
                    <a:pt x="7726779" y="1138106"/>
                    <a:pt x="7688760" y="1149668"/>
                  </a:cubicBezTo>
                  <a:cubicBezTo>
                    <a:pt x="7615403" y="1171881"/>
                    <a:pt x="7541813" y="1193320"/>
                    <a:pt x="7468219" y="1214601"/>
                  </a:cubicBezTo>
                  <a:cubicBezTo>
                    <a:pt x="7452461" y="1219127"/>
                    <a:pt x="7435183" y="1220431"/>
                    <a:pt x="7419634" y="1225261"/>
                  </a:cubicBezTo>
                  <a:cubicBezTo>
                    <a:pt x="7378370" y="1238236"/>
                    <a:pt x="7337343" y="1252140"/>
                    <a:pt x="7296522" y="1266193"/>
                  </a:cubicBezTo>
                  <a:cubicBezTo>
                    <a:pt x="7271802" y="1274761"/>
                    <a:pt x="7247746" y="1285023"/>
                    <a:pt x="7222817" y="1293286"/>
                  </a:cubicBezTo>
                  <a:cubicBezTo>
                    <a:pt x="7202872" y="1299897"/>
                    <a:pt x="7182284" y="1305284"/>
                    <a:pt x="7161457" y="1309742"/>
                  </a:cubicBezTo>
                  <a:cubicBezTo>
                    <a:pt x="7143523" y="1313589"/>
                    <a:pt x="7124653" y="1314184"/>
                    <a:pt x="7106944" y="1318647"/>
                  </a:cubicBezTo>
                  <a:cubicBezTo>
                    <a:pt x="7059008" y="1330687"/>
                    <a:pt x="7011720" y="1343954"/>
                    <a:pt x="6964204" y="1356601"/>
                  </a:cubicBezTo>
                  <a:cubicBezTo>
                    <a:pt x="6945158" y="1361601"/>
                    <a:pt x="6925667" y="1365522"/>
                    <a:pt x="6907255" y="1371589"/>
                  </a:cubicBezTo>
                  <a:cubicBezTo>
                    <a:pt x="6857955" y="1387619"/>
                    <a:pt x="6809525" y="1405490"/>
                    <a:pt x="6759991" y="1420747"/>
                  </a:cubicBezTo>
                  <a:cubicBezTo>
                    <a:pt x="6718908" y="1433400"/>
                    <a:pt x="6676513" y="1443133"/>
                    <a:pt x="6634783" y="1454562"/>
                  </a:cubicBezTo>
                  <a:cubicBezTo>
                    <a:pt x="6617097" y="1459495"/>
                    <a:pt x="6600269" y="1466113"/>
                    <a:pt x="6582555" y="1470418"/>
                  </a:cubicBezTo>
                  <a:cubicBezTo>
                    <a:pt x="6542888" y="1480178"/>
                    <a:pt x="6502579" y="1488712"/>
                    <a:pt x="6462719" y="1498482"/>
                  </a:cubicBezTo>
                  <a:cubicBezTo>
                    <a:pt x="6440000" y="1504127"/>
                    <a:pt x="6418233" y="1513338"/>
                    <a:pt x="6395050" y="1517437"/>
                  </a:cubicBezTo>
                  <a:cubicBezTo>
                    <a:pt x="6339992" y="1527154"/>
                    <a:pt x="6284444" y="1534853"/>
                    <a:pt x="6228927" y="1543179"/>
                  </a:cubicBezTo>
                  <a:cubicBezTo>
                    <a:pt x="6171671" y="1551745"/>
                    <a:pt x="6114621" y="1560617"/>
                    <a:pt x="6057331" y="1568558"/>
                  </a:cubicBezTo>
                  <a:cubicBezTo>
                    <a:pt x="6025969" y="1572738"/>
                    <a:pt x="5994307" y="1574734"/>
                    <a:pt x="5962939" y="1578758"/>
                  </a:cubicBezTo>
                  <a:cubicBezTo>
                    <a:pt x="5935441" y="1582281"/>
                    <a:pt x="5908230" y="1587673"/>
                    <a:pt x="5880756" y="1591666"/>
                  </a:cubicBezTo>
                  <a:cubicBezTo>
                    <a:pt x="5856953" y="1595010"/>
                    <a:pt x="5832910" y="1597425"/>
                    <a:pt x="5809105" y="1600770"/>
                  </a:cubicBezTo>
                  <a:cubicBezTo>
                    <a:pt x="5770986" y="1606216"/>
                    <a:pt x="5733083" y="1612124"/>
                    <a:pt x="5695165" y="1617719"/>
                  </a:cubicBezTo>
                  <a:cubicBezTo>
                    <a:pt x="5679295" y="1619896"/>
                    <a:pt x="5662765" y="1624616"/>
                    <a:pt x="5647685" y="1622990"/>
                  </a:cubicBezTo>
                  <a:cubicBezTo>
                    <a:pt x="5609687" y="1618857"/>
                    <a:pt x="5572641" y="1622370"/>
                    <a:pt x="5535323" y="1628248"/>
                  </a:cubicBezTo>
                  <a:cubicBezTo>
                    <a:pt x="5522562" y="1630278"/>
                    <a:pt x="5508745" y="1630629"/>
                    <a:pt x="5496177" y="1628567"/>
                  </a:cubicBezTo>
                  <a:cubicBezTo>
                    <a:pt x="5470455" y="1624470"/>
                    <a:pt x="5445407" y="1618145"/>
                    <a:pt x="5420013" y="1612778"/>
                  </a:cubicBezTo>
                  <a:cubicBezTo>
                    <a:pt x="5417253" y="1612127"/>
                    <a:pt x="5413941" y="1612129"/>
                    <a:pt x="5411005" y="1611800"/>
                  </a:cubicBezTo>
                  <a:cubicBezTo>
                    <a:pt x="5394351" y="1609934"/>
                    <a:pt x="5377898" y="1608060"/>
                    <a:pt x="5361259" y="1606507"/>
                  </a:cubicBezTo>
                  <a:cubicBezTo>
                    <a:pt x="5352259" y="1605686"/>
                    <a:pt x="5343116" y="1605970"/>
                    <a:pt x="5334120" y="1605305"/>
                  </a:cubicBezTo>
                  <a:cubicBezTo>
                    <a:pt x="5299308" y="1602589"/>
                    <a:pt x="5261564" y="1611785"/>
                    <a:pt x="5230715" y="1594283"/>
                  </a:cubicBezTo>
                  <a:cubicBezTo>
                    <a:pt x="5210688" y="1583006"/>
                    <a:pt x="5191969" y="1586734"/>
                    <a:pt x="5171263" y="1589616"/>
                  </a:cubicBezTo>
                  <a:cubicBezTo>
                    <a:pt x="5155583" y="1591784"/>
                    <a:pt x="5139427" y="1592091"/>
                    <a:pt x="5123496" y="1593018"/>
                  </a:cubicBezTo>
                  <a:cubicBezTo>
                    <a:pt x="5095527" y="1594836"/>
                    <a:pt x="5067543" y="1596342"/>
                    <a:pt x="5039590" y="1598474"/>
                  </a:cubicBezTo>
                  <a:cubicBezTo>
                    <a:pt x="5030662" y="1599218"/>
                    <a:pt x="5021716" y="1603574"/>
                    <a:pt x="5012937" y="1603369"/>
                  </a:cubicBezTo>
                  <a:cubicBezTo>
                    <a:pt x="4972362" y="1602343"/>
                    <a:pt x="4931703" y="1599594"/>
                    <a:pt x="4891143" y="1598882"/>
                  </a:cubicBezTo>
                  <a:cubicBezTo>
                    <a:pt x="4868132" y="1598423"/>
                    <a:pt x="4844753" y="1602530"/>
                    <a:pt x="4821905" y="1601436"/>
                  </a:cubicBezTo>
                  <a:cubicBezTo>
                    <a:pt x="4795544" y="1600196"/>
                    <a:pt x="4769576" y="1595013"/>
                    <a:pt x="4743339" y="1592353"/>
                  </a:cubicBezTo>
                  <a:cubicBezTo>
                    <a:pt x="4736095" y="1591605"/>
                    <a:pt x="4728193" y="1593398"/>
                    <a:pt x="4720626" y="1594076"/>
                  </a:cubicBezTo>
                  <a:cubicBezTo>
                    <a:pt x="4712089" y="1594803"/>
                    <a:pt x="4703760" y="1595832"/>
                    <a:pt x="4695215" y="1596400"/>
                  </a:cubicBezTo>
                  <a:cubicBezTo>
                    <a:pt x="4669182" y="1597969"/>
                    <a:pt x="4643112" y="1598756"/>
                    <a:pt x="4617116" y="1601107"/>
                  </a:cubicBezTo>
                  <a:cubicBezTo>
                    <a:pt x="4601208" y="1602502"/>
                    <a:pt x="4584802" y="1609727"/>
                    <a:pt x="4569913" y="1608091"/>
                  </a:cubicBezTo>
                  <a:cubicBezTo>
                    <a:pt x="4539567" y="1605002"/>
                    <a:pt x="4509928" y="1616632"/>
                    <a:pt x="4479392" y="1609630"/>
                  </a:cubicBezTo>
                  <a:cubicBezTo>
                    <a:pt x="4469938" y="1607574"/>
                    <a:pt x="4457412" y="1614456"/>
                    <a:pt x="4446151" y="1615312"/>
                  </a:cubicBezTo>
                  <a:cubicBezTo>
                    <a:pt x="4418004" y="1617453"/>
                    <a:pt x="4389812" y="1618656"/>
                    <a:pt x="4361619" y="1619859"/>
                  </a:cubicBezTo>
                  <a:cubicBezTo>
                    <a:pt x="4336341" y="1620921"/>
                    <a:pt x="4310204" y="1624377"/>
                    <a:pt x="4285695" y="1621164"/>
                  </a:cubicBezTo>
                  <a:cubicBezTo>
                    <a:pt x="4260004" y="1617695"/>
                    <a:pt x="4237099" y="1619427"/>
                    <a:pt x="4212667" y="1625940"/>
                  </a:cubicBezTo>
                  <a:cubicBezTo>
                    <a:pt x="4195929" y="1630357"/>
                    <a:pt x="4178068" y="1631689"/>
                    <a:pt x="4160628" y="1633627"/>
                  </a:cubicBezTo>
                  <a:cubicBezTo>
                    <a:pt x="4141833" y="1635789"/>
                    <a:pt x="4120875" y="1633504"/>
                    <a:pt x="4104018" y="1639495"/>
                  </a:cubicBezTo>
                  <a:cubicBezTo>
                    <a:pt x="4053828" y="1657296"/>
                    <a:pt x="4001698" y="1663104"/>
                    <a:pt x="3948438" y="1665671"/>
                  </a:cubicBezTo>
                  <a:cubicBezTo>
                    <a:pt x="3938718" y="1666140"/>
                    <a:pt x="3928697" y="1664427"/>
                    <a:pt x="3919256" y="1662527"/>
                  </a:cubicBezTo>
                  <a:cubicBezTo>
                    <a:pt x="3864147" y="1651058"/>
                    <a:pt x="3809587" y="1654944"/>
                    <a:pt x="3754603" y="1666227"/>
                  </a:cubicBezTo>
                  <a:cubicBezTo>
                    <a:pt x="3743223" y="1668658"/>
                    <a:pt x="3730411" y="1669591"/>
                    <a:pt x="3718852" y="1668265"/>
                  </a:cubicBezTo>
                  <a:cubicBezTo>
                    <a:pt x="3686318" y="1664340"/>
                    <a:pt x="3654585" y="1656767"/>
                    <a:pt x="3621934" y="1654418"/>
                  </a:cubicBezTo>
                  <a:cubicBezTo>
                    <a:pt x="3567977" y="1650585"/>
                    <a:pt x="3522560" y="1674431"/>
                    <a:pt x="3475226" y="1690838"/>
                  </a:cubicBezTo>
                  <a:cubicBezTo>
                    <a:pt x="3430187" y="1706349"/>
                    <a:pt x="3392759" y="1738285"/>
                    <a:pt x="3338395" y="1734157"/>
                  </a:cubicBezTo>
                  <a:cubicBezTo>
                    <a:pt x="3332924" y="1733793"/>
                    <a:pt x="3327102" y="1738312"/>
                    <a:pt x="3321128" y="1739699"/>
                  </a:cubicBezTo>
                  <a:cubicBezTo>
                    <a:pt x="3304749" y="1743471"/>
                    <a:pt x="3288400" y="1747867"/>
                    <a:pt x="3271751" y="1750083"/>
                  </a:cubicBezTo>
                  <a:cubicBezTo>
                    <a:pt x="3251431" y="1752946"/>
                    <a:pt x="3230601" y="1753322"/>
                    <a:pt x="3210267" y="1755871"/>
                  </a:cubicBezTo>
                  <a:cubicBezTo>
                    <a:pt x="3184115" y="1759015"/>
                    <a:pt x="3158504" y="1765272"/>
                    <a:pt x="3132456" y="1766527"/>
                  </a:cubicBezTo>
                  <a:cubicBezTo>
                    <a:pt x="3111463" y="1767539"/>
                    <a:pt x="3090384" y="1762749"/>
                    <a:pt x="3069450" y="1760933"/>
                  </a:cubicBezTo>
                  <a:cubicBezTo>
                    <a:pt x="3039909" y="1758434"/>
                    <a:pt x="3007693" y="1761086"/>
                    <a:pt x="2981357" y="1752311"/>
                  </a:cubicBezTo>
                  <a:cubicBezTo>
                    <a:pt x="2953242" y="1742995"/>
                    <a:pt x="2926767" y="1739406"/>
                    <a:pt x="2898350" y="1744071"/>
                  </a:cubicBezTo>
                  <a:cubicBezTo>
                    <a:pt x="2888878" y="1745627"/>
                    <a:pt x="2876949" y="1752794"/>
                    <a:pt x="2872998" y="1759731"/>
                  </a:cubicBezTo>
                  <a:cubicBezTo>
                    <a:pt x="2864196" y="1775222"/>
                    <a:pt x="2851302" y="1778512"/>
                    <a:pt x="2833363" y="1774197"/>
                  </a:cubicBezTo>
                  <a:cubicBezTo>
                    <a:pt x="2817796" y="1770553"/>
                    <a:pt x="2798835" y="1769271"/>
                    <a:pt x="2787932" y="1761321"/>
                  </a:cubicBezTo>
                  <a:cubicBezTo>
                    <a:pt x="2757035" y="1738800"/>
                    <a:pt x="2719092" y="1739844"/>
                    <a:pt x="2681851" y="1735206"/>
                  </a:cubicBezTo>
                  <a:cubicBezTo>
                    <a:pt x="2659116" y="1732377"/>
                    <a:pt x="2638112" y="1733233"/>
                    <a:pt x="2615692" y="1736981"/>
                  </a:cubicBezTo>
                  <a:cubicBezTo>
                    <a:pt x="2566996" y="1745293"/>
                    <a:pt x="2518963" y="1739133"/>
                    <a:pt x="2471401" y="1730598"/>
                  </a:cubicBezTo>
                  <a:cubicBezTo>
                    <a:pt x="2439951" y="1724896"/>
                    <a:pt x="2407862" y="1722048"/>
                    <a:pt x="2376602" y="1716179"/>
                  </a:cubicBezTo>
                  <a:cubicBezTo>
                    <a:pt x="2353197" y="1711657"/>
                    <a:pt x="2329742" y="1706039"/>
                    <a:pt x="2308117" y="1697980"/>
                  </a:cubicBezTo>
                  <a:cubicBezTo>
                    <a:pt x="2276760" y="1686151"/>
                    <a:pt x="2248972" y="1667403"/>
                    <a:pt x="2210156" y="1674611"/>
                  </a:cubicBezTo>
                  <a:cubicBezTo>
                    <a:pt x="2175975" y="1680965"/>
                    <a:pt x="2144400" y="1672601"/>
                    <a:pt x="2112456" y="1664725"/>
                  </a:cubicBezTo>
                  <a:cubicBezTo>
                    <a:pt x="2088991" y="1658951"/>
                    <a:pt x="2065524" y="1653018"/>
                    <a:pt x="2041401" y="1649787"/>
                  </a:cubicBezTo>
                  <a:cubicBezTo>
                    <a:pt x="2012771" y="1645989"/>
                    <a:pt x="1980804" y="1649728"/>
                    <a:pt x="1955072" y="1641394"/>
                  </a:cubicBezTo>
                  <a:cubicBezTo>
                    <a:pt x="1928153" y="1632648"/>
                    <a:pt x="1906514" y="1640440"/>
                    <a:pt x="1883129" y="1644393"/>
                  </a:cubicBezTo>
                  <a:cubicBezTo>
                    <a:pt x="1845824" y="1650585"/>
                    <a:pt x="1808893" y="1660526"/>
                    <a:pt x="1770492" y="1652019"/>
                  </a:cubicBezTo>
                  <a:cubicBezTo>
                    <a:pt x="1723819" y="1641714"/>
                    <a:pt x="1677489" y="1630452"/>
                    <a:pt x="1630653" y="1620782"/>
                  </a:cubicBezTo>
                  <a:cubicBezTo>
                    <a:pt x="1612549" y="1617102"/>
                    <a:pt x="1593218" y="1616151"/>
                    <a:pt x="1574457" y="1615016"/>
                  </a:cubicBezTo>
                  <a:cubicBezTo>
                    <a:pt x="1556686" y="1614146"/>
                    <a:pt x="1535710" y="1619551"/>
                    <a:pt x="1521784" y="1613632"/>
                  </a:cubicBezTo>
                  <a:cubicBezTo>
                    <a:pt x="1485979" y="1598408"/>
                    <a:pt x="1449621" y="1591844"/>
                    <a:pt x="1409187" y="1593793"/>
                  </a:cubicBezTo>
                  <a:cubicBezTo>
                    <a:pt x="1394024" y="1594524"/>
                    <a:pt x="1378911" y="1588189"/>
                    <a:pt x="1363496" y="1587676"/>
                  </a:cubicBezTo>
                  <a:cubicBezTo>
                    <a:pt x="1342425" y="1587124"/>
                    <a:pt x="1318117" y="1584058"/>
                    <a:pt x="1300134" y="1590889"/>
                  </a:cubicBezTo>
                  <a:cubicBezTo>
                    <a:pt x="1257854" y="1607051"/>
                    <a:pt x="1222495" y="1596986"/>
                    <a:pt x="1184306" y="1584859"/>
                  </a:cubicBezTo>
                  <a:cubicBezTo>
                    <a:pt x="1146708" y="1572861"/>
                    <a:pt x="1107302" y="1563776"/>
                    <a:pt x="1067600" y="1556587"/>
                  </a:cubicBezTo>
                  <a:cubicBezTo>
                    <a:pt x="1052669" y="1554011"/>
                    <a:pt x="1035245" y="1560344"/>
                    <a:pt x="1018967" y="1562226"/>
                  </a:cubicBezTo>
                  <a:cubicBezTo>
                    <a:pt x="1013150" y="1562822"/>
                    <a:pt x="1006759" y="1563601"/>
                    <a:pt x="1001437" y="1562287"/>
                  </a:cubicBezTo>
                  <a:cubicBezTo>
                    <a:pt x="949978" y="1549702"/>
                    <a:pt x="897913" y="1540756"/>
                    <a:pt x="843282" y="1551235"/>
                  </a:cubicBezTo>
                  <a:cubicBezTo>
                    <a:pt x="838267" y="1552263"/>
                    <a:pt x="832545" y="1550812"/>
                    <a:pt x="827437" y="1549959"/>
                  </a:cubicBezTo>
                  <a:cubicBezTo>
                    <a:pt x="802478" y="1545513"/>
                    <a:pt x="777945" y="1537750"/>
                    <a:pt x="752774" y="1536924"/>
                  </a:cubicBezTo>
                  <a:cubicBezTo>
                    <a:pt x="690717" y="1534893"/>
                    <a:pt x="628418" y="1535855"/>
                    <a:pt x="566053" y="1535567"/>
                  </a:cubicBezTo>
                  <a:cubicBezTo>
                    <a:pt x="562157" y="1535598"/>
                    <a:pt x="558075" y="1535795"/>
                    <a:pt x="554525" y="1534867"/>
                  </a:cubicBezTo>
                  <a:cubicBezTo>
                    <a:pt x="531261" y="1529239"/>
                    <a:pt x="511348" y="1532398"/>
                    <a:pt x="492526" y="1546173"/>
                  </a:cubicBezTo>
                  <a:cubicBezTo>
                    <a:pt x="484245" y="1552222"/>
                    <a:pt x="472725" y="1555759"/>
                    <a:pt x="462187" y="1559407"/>
                  </a:cubicBezTo>
                  <a:cubicBezTo>
                    <a:pt x="446667" y="1564864"/>
                    <a:pt x="430753" y="1570181"/>
                    <a:pt x="414568" y="1573944"/>
                  </a:cubicBezTo>
                  <a:cubicBezTo>
                    <a:pt x="398570" y="1577539"/>
                    <a:pt x="381458" y="1582287"/>
                    <a:pt x="365802" y="1580845"/>
                  </a:cubicBezTo>
                  <a:cubicBezTo>
                    <a:pt x="337622" y="1578281"/>
                    <a:pt x="310567" y="1570797"/>
                    <a:pt x="282687" y="1566332"/>
                  </a:cubicBezTo>
                  <a:cubicBezTo>
                    <a:pt x="273064" y="1564756"/>
                    <a:pt x="262582" y="1565577"/>
                    <a:pt x="252662" y="1565897"/>
                  </a:cubicBezTo>
                  <a:cubicBezTo>
                    <a:pt x="229895" y="1566525"/>
                    <a:pt x="206788" y="1572190"/>
                    <a:pt x="185558" y="1560187"/>
                  </a:cubicBezTo>
                  <a:cubicBezTo>
                    <a:pt x="165921" y="1548893"/>
                    <a:pt x="146848" y="1553421"/>
                    <a:pt x="127273" y="1563624"/>
                  </a:cubicBezTo>
                  <a:cubicBezTo>
                    <a:pt x="113205" y="1570894"/>
                    <a:pt x="97127" y="1576849"/>
                    <a:pt x="81114" y="1580132"/>
                  </a:cubicBezTo>
                  <a:cubicBezTo>
                    <a:pt x="59119" y="1584644"/>
                    <a:pt x="37222" y="1587113"/>
                    <a:pt x="13214" y="1586229"/>
                  </a:cubicBezTo>
                  <a:lnTo>
                    <a:pt x="0" y="1585408"/>
                  </a:lnTo>
                  <a:lnTo>
                    <a:pt x="0" y="1251083"/>
                  </a:lnTo>
                  <a:lnTo>
                    <a:pt x="4829" y="1250628"/>
                  </a:lnTo>
                  <a:cubicBezTo>
                    <a:pt x="19743" y="1248810"/>
                    <a:pt x="33925" y="1243890"/>
                    <a:pt x="48555" y="1240203"/>
                  </a:cubicBezTo>
                  <a:cubicBezTo>
                    <a:pt x="56634" y="1238087"/>
                    <a:pt x="65164" y="1233125"/>
                    <a:pt x="72789" y="1233698"/>
                  </a:cubicBezTo>
                  <a:cubicBezTo>
                    <a:pt x="116985" y="1237061"/>
                    <a:pt x="156575" y="1221656"/>
                    <a:pt x="197847" y="1212918"/>
                  </a:cubicBezTo>
                  <a:cubicBezTo>
                    <a:pt x="216941" y="1208859"/>
                    <a:pt x="234655" y="1200472"/>
                    <a:pt x="253067" y="1194405"/>
                  </a:cubicBezTo>
                  <a:cubicBezTo>
                    <a:pt x="257858" y="1192761"/>
                    <a:pt x="263240" y="1191246"/>
                    <a:pt x="268116" y="1191325"/>
                  </a:cubicBezTo>
                  <a:cubicBezTo>
                    <a:pt x="296002" y="1191864"/>
                    <a:pt x="323734" y="1193195"/>
                    <a:pt x="351434" y="1193900"/>
                  </a:cubicBezTo>
                  <a:cubicBezTo>
                    <a:pt x="376602" y="1194570"/>
                    <a:pt x="401901" y="1193978"/>
                    <a:pt x="414867" y="1216423"/>
                  </a:cubicBezTo>
                  <a:cubicBezTo>
                    <a:pt x="416792" y="1219940"/>
                    <a:pt x="422751" y="1222321"/>
                    <a:pt x="427335" y="1224454"/>
                  </a:cubicBezTo>
                  <a:cubicBezTo>
                    <a:pt x="498086" y="1257296"/>
                    <a:pt x="534972" y="1254575"/>
                    <a:pt x="600582" y="1213120"/>
                  </a:cubicBezTo>
                  <a:cubicBezTo>
                    <a:pt x="607391" y="1208869"/>
                    <a:pt x="622223" y="1205328"/>
                    <a:pt x="627039" y="1208235"/>
                  </a:cubicBezTo>
                  <a:cubicBezTo>
                    <a:pt x="667947" y="1232315"/>
                    <a:pt x="711159" y="1227406"/>
                    <a:pt x="756446" y="1217062"/>
                  </a:cubicBezTo>
                  <a:cubicBezTo>
                    <a:pt x="768198" y="1214299"/>
                    <a:pt x="784916" y="1213493"/>
                    <a:pt x="794106" y="1218229"/>
                  </a:cubicBezTo>
                  <a:cubicBezTo>
                    <a:pt x="837831" y="1240132"/>
                    <a:pt x="883345" y="1234486"/>
                    <a:pt x="929268" y="1225211"/>
                  </a:cubicBezTo>
                  <a:cubicBezTo>
                    <a:pt x="936407" y="1223768"/>
                    <a:pt x="944870" y="1217395"/>
                    <a:pt x="947713" y="1211766"/>
                  </a:cubicBezTo>
                  <a:cubicBezTo>
                    <a:pt x="957859" y="1191817"/>
                    <a:pt x="978341" y="1184237"/>
                    <a:pt x="1001014" y="1177651"/>
                  </a:cubicBezTo>
                  <a:cubicBezTo>
                    <a:pt x="1036739" y="1166984"/>
                    <a:pt x="1071804" y="1154778"/>
                    <a:pt x="1107747" y="1144571"/>
                  </a:cubicBezTo>
                  <a:cubicBezTo>
                    <a:pt x="1116591" y="1142105"/>
                    <a:pt x="1127732" y="1142824"/>
                    <a:pt x="1137175" y="1144721"/>
                  </a:cubicBezTo>
                  <a:cubicBezTo>
                    <a:pt x="1169439" y="1151170"/>
                    <a:pt x="1190621" y="1170237"/>
                    <a:pt x="1213670" y="1187646"/>
                  </a:cubicBezTo>
                  <a:cubicBezTo>
                    <a:pt x="1223783" y="1195319"/>
                    <a:pt x="1237474" y="1200466"/>
                    <a:pt x="1250725" y="1204534"/>
                  </a:cubicBezTo>
                  <a:cubicBezTo>
                    <a:pt x="1285128" y="1214961"/>
                    <a:pt x="1320250" y="1224096"/>
                    <a:pt x="1355013" y="1233876"/>
                  </a:cubicBezTo>
                  <a:cubicBezTo>
                    <a:pt x="1358370" y="1234813"/>
                    <a:pt x="1361226" y="1237500"/>
                    <a:pt x="1363867" y="1239727"/>
                  </a:cubicBezTo>
                  <a:cubicBezTo>
                    <a:pt x="1390329" y="1263248"/>
                    <a:pt x="1416604" y="1286933"/>
                    <a:pt x="1443262" y="1310445"/>
                  </a:cubicBezTo>
                  <a:cubicBezTo>
                    <a:pt x="1448347" y="1314908"/>
                    <a:pt x="1455513" y="1318016"/>
                    <a:pt x="1460979" y="1322303"/>
                  </a:cubicBezTo>
                  <a:cubicBezTo>
                    <a:pt x="1468669" y="1328210"/>
                    <a:pt x="1478286" y="1333711"/>
                    <a:pt x="1482536" y="1341039"/>
                  </a:cubicBezTo>
                  <a:cubicBezTo>
                    <a:pt x="1495726" y="1364100"/>
                    <a:pt x="1519349" y="1373163"/>
                    <a:pt x="1548717" y="1376141"/>
                  </a:cubicBezTo>
                  <a:cubicBezTo>
                    <a:pt x="1575545" y="1378927"/>
                    <a:pt x="1602342" y="1381090"/>
                    <a:pt x="1629003" y="1384512"/>
                  </a:cubicBezTo>
                  <a:cubicBezTo>
                    <a:pt x="1661543" y="1388593"/>
                    <a:pt x="1693912" y="1393153"/>
                    <a:pt x="1726123" y="1398505"/>
                  </a:cubicBezTo>
                  <a:cubicBezTo>
                    <a:pt x="1740066" y="1400816"/>
                    <a:pt x="1754811" y="1403557"/>
                    <a:pt x="1766964" y="1409092"/>
                  </a:cubicBezTo>
                  <a:cubicBezTo>
                    <a:pt x="1801017" y="1424400"/>
                    <a:pt x="1837141" y="1434114"/>
                    <a:pt x="1875994" y="1427691"/>
                  </a:cubicBezTo>
                  <a:cubicBezTo>
                    <a:pt x="1907115" y="1422580"/>
                    <a:pt x="1933803" y="1430553"/>
                    <a:pt x="1953935" y="1444021"/>
                  </a:cubicBezTo>
                  <a:cubicBezTo>
                    <a:pt x="1990575" y="1468464"/>
                    <a:pt x="2028191" y="1460686"/>
                    <a:pt x="2065495" y="1450414"/>
                  </a:cubicBezTo>
                  <a:cubicBezTo>
                    <a:pt x="2084723" y="1445093"/>
                    <a:pt x="2100691" y="1444951"/>
                    <a:pt x="2119362" y="1448287"/>
                  </a:cubicBezTo>
                  <a:cubicBezTo>
                    <a:pt x="2162602" y="1456090"/>
                    <a:pt x="2192468" y="1481487"/>
                    <a:pt x="2221201" y="1503642"/>
                  </a:cubicBezTo>
                  <a:cubicBezTo>
                    <a:pt x="2245688" y="1522550"/>
                    <a:pt x="2272668" y="1532548"/>
                    <a:pt x="2302040" y="1539608"/>
                  </a:cubicBezTo>
                  <a:cubicBezTo>
                    <a:pt x="2339105" y="1548650"/>
                    <a:pt x="2367870" y="1543183"/>
                    <a:pt x="2384113" y="1516348"/>
                  </a:cubicBezTo>
                  <a:cubicBezTo>
                    <a:pt x="2388617" y="1508754"/>
                    <a:pt x="2396755" y="1499730"/>
                    <a:pt x="2405786" y="1497098"/>
                  </a:cubicBezTo>
                  <a:cubicBezTo>
                    <a:pt x="2449381" y="1484011"/>
                    <a:pt x="2493321" y="1465885"/>
                    <a:pt x="2541024" y="1473316"/>
                  </a:cubicBezTo>
                  <a:cubicBezTo>
                    <a:pt x="2606979" y="1483476"/>
                    <a:pt x="2670700" y="1479620"/>
                    <a:pt x="2735378" y="1463319"/>
                  </a:cubicBezTo>
                  <a:cubicBezTo>
                    <a:pt x="2840290" y="1436918"/>
                    <a:pt x="2945143" y="1409264"/>
                    <a:pt x="3056752" y="1408590"/>
                  </a:cubicBezTo>
                  <a:cubicBezTo>
                    <a:pt x="3075255" y="1408484"/>
                    <a:pt x="3096759" y="1397873"/>
                    <a:pt x="3112247" y="1387711"/>
                  </a:cubicBezTo>
                  <a:cubicBezTo>
                    <a:pt x="3141904" y="1368391"/>
                    <a:pt x="3140475" y="1367046"/>
                    <a:pt x="3175396" y="1380116"/>
                  </a:cubicBezTo>
                  <a:cubicBezTo>
                    <a:pt x="3183734" y="1383324"/>
                    <a:pt x="3193949" y="1385028"/>
                    <a:pt x="3200231" y="1390061"/>
                  </a:cubicBezTo>
                  <a:cubicBezTo>
                    <a:pt x="3232249" y="1415668"/>
                    <a:pt x="3269837" y="1407264"/>
                    <a:pt x="3307359" y="1401532"/>
                  </a:cubicBezTo>
                  <a:cubicBezTo>
                    <a:pt x="3313931" y="1400431"/>
                    <a:pt x="3321847" y="1398950"/>
                    <a:pt x="3327591" y="1400871"/>
                  </a:cubicBezTo>
                  <a:cubicBezTo>
                    <a:pt x="3353529" y="1409506"/>
                    <a:pt x="3374940" y="1405023"/>
                    <a:pt x="3396452" y="1390488"/>
                  </a:cubicBezTo>
                  <a:cubicBezTo>
                    <a:pt x="3415136" y="1377975"/>
                    <a:pt x="3436965" y="1370017"/>
                    <a:pt x="3460402" y="1383325"/>
                  </a:cubicBezTo>
                  <a:cubicBezTo>
                    <a:pt x="3512481" y="1412831"/>
                    <a:pt x="3566594" y="1411791"/>
                    <a:pt x="3622771" y="1388838"/>
                  </a:cubicBezTo>
                  <a:cubicBezTo>
                    <a:pt x="3662895" y="1372465"/>
                    <a:pt x="3702976" y="1367237"/>
                    <a:pt x="3746637" y="1379728"/>
                  </a:cubicBezTo>
                  <a:cubicBezTo>
                    <a:pt x="3763431" y="1384568"/>
                    <a:pt x="3784631" y="1379779"/>
                    <a:pt x="3803936" y="1380104"/>
                  </a:cubicBezTo>
                  <a:cubicBezTo>
                    <a:pt x="3814852" y="1380206"/>
                    <a:pt x="3826912" y="1379781"/>
                    <a:pt x="3836429" y="1383246"/>
                  </a:cubicBezTo>
                  <a:cubicBezTo>
                    <a:pt x="3861796" y="1392067"/>
                    <a:pt x="3885544" y="1403791"/>
                    <a:pt x="3911096" y="1412447"/>
                  </a:cubicBezTo>
                  <a:cubicBezTo>
                    <a:pt x="3923375" y="1416563"/>
                    <a:pt x="3937880" y="1418374"/>
                    <a:pt x="3951494" y="1417876"/>
                  </a:cubicBezTo>
                  <a:cubicBezTo>
                    <a:pt x="3991770" y="1416719"/>
                    <a:pt x="4032008" y="1414779"/>
                    <a:pt x="4071982" y="1411440"/>
                  </a:cubicBezTo>
                  <a:cubicBezTo>
                    <a:pt x="4137967" y="1406061"/>
                    <a:pt x="4205006" y="1402357"/>
                    <a:pt x="4250380" y="1353404"/>
                  </a:cubicBezTo>
                  <a:cubicBezTo>
                    <a:pt x="4254089" y="1349458"/>
                    <a:pt x="4262340" y="1346862"/>
                    <a:pt x="4268920" y="1345917"/>
                  </a:cubicBezTo>
                  <a:cubicBezTo>
                    <a:pt x="4299294" y="1341472"/>
                    <a:pt x="4330574" y="1339650"/>
                    <a:pt x="4360470" y="1333343"/>
                  </a:cubicBezTo>
                  <a:cubicBezTo>
                    <a:pt x="4384386" y="1328268"/>
                    <a:pt x="4404468" y="1328555"/>
                    <a:pt x="4423403" y="1341452"/>
                  </a:cubicBezTo>
                  <a:cubicBezTo>
                    <a:pt x="4448189" y="1358462"/>
                    <a:pt x="4477861" y="1367704"/>
                    <a:pt x="4509460" y="1360374"/>
                  </a:cubicBezTo>
                  <a:cubicBezTo>
                    <a:pt x="4541065" y="1353201"/>
                    <a:pt x="4562648" y="1364401"/>
                    <a:pt x="4586780" y="1375951"/>
                  </a:cubicBezTo>
                  <a:cubicBezTo>
                    <a:pt x="4604332" y="1384363"/>
                    <a:pt x="4624329" y="1395013"/>
                    <a:pt x="4643424" y="1395033"/>
                  </a:cubicBezTo>
                  <a:cubicBezTo>
                    <a:pt x="4686675" y="1394988"/>
                    <a:pt x="4725358" y="1425453"/>
                    <a:pt x="4771320" y="1404876"/>
                  </a:cubicBezTo>
                  <a:cubicBezTo>
                    <a:pt x="4774371" y="1403474"/>
                    <a:pt x="4780158" y="1406334"/>
                    <a:pt x="4784667" y="1406901"/>
                  </a:cubicBezTo>
                  <a:cubicBezTo>
                    <a:pt x="4820721" y="1411127"/>
                    <a:pt x="4854069" y="1403711"/>
                    <a:pt x="4879368" y="1382875"/>
                  </a:cubicBezTo>
                  <a:cubicBezTo>
                    <a:pt x="4912543" y="1355694"/>
                    <a:pt x="4950522" y="1351352"/>
                    <a:pt x="4993296" y="1357609"/>
                  </a:cubicBezTo>
                  <a:cubicBezTo>
                    <a:pt x="5007034" y="1359614"/>
                    <a:pt x="5020731" y="1360837"/>
                    <a:pt x="5034636" y="1362363"/>
                  </a:cubicBezTo>
                  <a:cubicBezTo>
                    <a:pt x="5053449" y="1364595"/>
                    <a:pt x="5072464" y="1366976"/>
                    <a:pt x="5091273" y="1369207"/>
                  </a:cubicBezTo>
                  <a:cubicBezTo>
                    <a:pt x="5109504" y="1371467"/>
                    <a:pt x="5129782" y="1375825"/>
                    <a:pt x="5143127" y="1361686"/>
                  </a:cubicBezTo>
                  <a:cubicBezTo>
                    <a:pt x="5154621" y="1349517"/>
                    <a:pt x="5163226" y="1350201"/>
                    <a:pt x="5174789" y="1359688"/>
                  </a:cubicBezTo>
                  <a:cubicBezTo>
                    <a:pt x="5214968" y="1392905"/>
                    <a:pt x="5262677" y="1412577"/>
                    <a:pt x="5322233" y="1411274"/>
                  </a:cubicBezTo>
                  <a:cubicBezTo>
                    <a:pt x="5334495" y="1410998"/>
                    <a:pt x="5347041" y="1412589"/>
                    <a:pt x="5359206" y="1414357"/>
                  </a:cubicBezTo>
                  <a:cubicBezTo>
                    <a:pt x="5366661" y="1415410"/>
                    <a:pt x="5375679" y="1416546"/>
                    <a:pt x="5380352" y="1420558"/>
                  </a:cubicBezTo>
                  <a:cubicBezTo>
                    <a:pt x="5416702" y="1451134"/>
                    <a:pt x="5461130" y="1471435"/>
                    <a:pt x="5509233" y="1487165"/>
                  </a:cubicBezTo>
                  <a:cubicBezTo>
                    <a:pt x="5526453" y="1492769"/>
                    <a:pt x="5544842" y="1498316"/>
                    <a:pt x="5563203" y="1499314"/>
                  </a:cubicBezTo>
                  <a:cubicBezTo>
                    <a:pt x="5582343" y="1500274"/>
                    <a:pt x="5602213" y="1496178"/>
                    <a:pt x="5621569" y="1493518"/>
                  </a:cubicBezTo>
                  <a:cubicBezTo>
                    <a:pt x="5632992" y="1492027"/>
                    <a:pt x="5646218" y="1491546"/>
                    <a:pt x="5655136" y="1486565"/>
                  </a:cubicBezTo>
                  <a:cubicBezTo>
                    <a:pt x="5683412" y="1470920"/>
                    <a:pt x="5710663" y="1454227"/>
                    <a:pt x="5736883" y="1436327"/>
                  </a:cubicBezTo>
                  <a:cubicBezTo>
                    <a:pt x="5759329" y="1420964"/>
                    <a:pt x="5763896" y="1418703"/>
                    <a:pt x="5784777" y="1435588"/>
                  </a:cubicBezTo>
                  <a:cubicBezTo>
                    <a:pt x="5806265" y="1452914"/>
                    <a:pt x="5832384" y="1461227"/>
                    <a:pt x="5860952" y="1463773"/>
                  </a:cubicBezTo>
                  <a:cubicBezTo>
                    <a:pt x="5906149" y="1467715"/>
                    <a:pt x="5951689" y="1470699"/>
                    <a:pt x="5997123" y="1471491"/>
                  </a:cubicBezTo>
                  <a:cubicBezTo>
                    <a:pt x="6038268" y="1472175"/>
                    <a:pt x="6057205" y="1456823"/>
                    <a:pt x="6063793" y="1423706"/>
                  </a:cubicBezTo>
                  <a:cubicBezTo>
                    <a:pt x="6067583" y="1405318"/>
                    <a:pt x="6072658" y="1385299"/>
                    <a:pt x="6097303" y="1379247"/>
                  </a:cubicBezTo>
                  <a:cubicBezTo>
                    <a:pt x="6137553" y="1369459"/>
                    <a:pt x="6179569" y="1363982"/>
                    <a:pt x="6197741" y="1324656"/>
                  </a:cubicBezTo>
                  <a:cubicBezTo>
                    <a:pt x="6209228" y="1332576"/>
                    <a:pt x="6216273" y="1337259"/>
                    <a:pt x="6223125" y="1341950"/>
                  </a:cubicBezTo>
                  <a:cubicBezTo>
                    <a:pt x="6242068" y="1355004"/>
                    <a:pt x="6280258" y="1359128"/>
                    <a:pt x="6298923" y="1346144"/>
                  </a:cubicBezTo>
                  <a:cubicBezTo>
                    <a:pt x="6326456" y="1327240"/>
                    <a:pt x="6352664" y="1329272"/>
                    <a:pt x="6380532" y="1341582"/>
                  </a:cubicBezTo>
                  <a:cubicBezTo>
                    <a:pt x="6427106" y="1361936"/>
                    <a:pt x="6477590" y="1354322"/>
                    <a:pt x="6523222" y="1343021"/>
                  </a:cubicBezTo>
                  <a:cubicBezTo>
                    <a:pt x="6557692" y="1334610"/>
                    <a:pt x="6594223" y="1320451"/>
                    <a:pt x="6615600" y="1291015"/>
                  </a:cubicBezTo>
                  <a:cubicBezTo>
                    <a:pt x="6622353" y="1281587"/>
                    <a:pt x="6638269" y="1276267"/>
                    <a:pt x="6650812" y="1269700"/>
                  </a:cubicBezTo>
                  <a:cubicBezTo>
                    <a:pt x="6661270" y="1264331"/>
                    <a:pt x="6672325" y="1259247"/>
                    <a:pt x="6684030" y="1255543"/>
                  </a:cubicBezTo>
                  <a:cubicBezTo>
                    <a:pt x="6696499" y="1251489"/>
                    <a:pt x="6710255" y="1245804"/>
                    <a:pt x="6722764" y="1246615"/>
                  </a:cubicBezTo>
                  <a:cubicBezTo>
                    <a:pt x="6760669" y="1248867"/>
                    <a:pt x="6790221" y="1239438"/>
                    <a:pt x="6815757" y="1215451"/>
                  </a:cubicBezTo>
                  <a:cubicBezTo>
                    <a:pt x="6828992" y="1203043"/>
                    <a:pt x="6848714" y="1187812"/>
                    <a:pt x="6866200" y="1186810"/>
                  </a:cubicBezTo>
                  <a:cubicBezTo>
                    <a:pt x="6908748" y="1184290"/>
                    <a:pt x="6943582" y="1171310"/>
                    <a:pt x="6981228" y="1155999"/>
                  </a:cubicBezTo>
                  <a:cubicBezTo>
                    <a:pt x="7005498" y="1146197"/>
                    <a:pt x="7033203" y="1138898"/>
                    <a:pt x="7059255" y="1129638"/>
                  </a:cubicBezTo>
                  <a:cubicBezTo>
                    <a:pt x="7089708" y="1118754"/>
                    <a:pt x="7123173" y="1113688"/>
                    <a:pt x="7140774" y="1086787"/>
                  </a:cubicBezTo>
                  <a:cubicBezTo>
                    <a:pt x="7142774" y="1083867"/>
                    <a:pt x="7149168" y="1083087"/>
                    <a:pt x="7152150" y="1080276"/>
                  </a:cubicBezTo>
                  <a:cubicBezTo>
                    <a:pt x="7161669" y="1071656"/>
                    <a:pt x="7174137" y="1063523"/>
                    <a:pt x="7178911" y="1053404"/>
                  </a:cubicBezTo>
                  <a:cubicBezTo>
                    <a:pt x="7192683" y="1023864"/>
                    <a:pt x="7203105" y="993543"/>
                    <a:pt x="7215302" y="963609"/>
                  </a:cubicBezTo>
                  <a:cubicBezTo>
                    <a:pt x="7217917" y="957204"/>
                    <a:pt x="7220252" y="949088"/>
                    <a:pt x="7226104" y="945196"/>
                  </a:cubicBezTo>
                  <a:cubicBezTo>
                    <a:pt x="7259903" y="922850"/>
                    <a:pt x="7294324" y="901259"/>
                    <a:pt x="7329145" y="879964"/>
                  </a:cubicBezTo>
                  <a:cubicBezTo>
                    <a:pt x="7343153" y="871441"/>
                    <a:pt x="7355416" y="875246"/>
                    <a:pt x="7368683" y="883708"/>
                  </a:cubicBezTo>
                  <a:cubicBezTo>
                    <a:pt x="7381539" y="891720"/>
                    <a:pt x="7397326" y="899904"/>
                    <a:pt x="7412980" y="901348"/>
                  </a:cubicBezTo>
                  <a:cubicBezTo>
                    <a:pt x="7444287" y="904075"/>
                    <a:pt x="7476599" y="903459"/>
                    <a:pt x="7508285" y="901932"/>
                  </a:cubicBezTo>
                  <a:cubicBezTo>
                    <a:pt x="7520142" y="901360"/>
                    <a:pt x="7532504" y="895115"/>
                    <a:pt x="7543367" y="890040"/>
                  </a:cubicBezTo>
                  <a:cubicBezTo>
                    <a:pt x="7563943" y="880416"/>
                    <a:pt x="7582823" y="867892"/>
                    <a:pt x="7604247" y="859640"/>
                  </a:cubicBezTo>
                  <a:cubicBezTo>
                    <a:pt x="7629118" y="850124"/>
                    <a:pt x="7643637" y="836083"/>
                    <a:pt x="7650214" y="814893"/>
                  </a:cubicBezTo>
                  <a:cubicBezTo>
                    <a:pt x="7659996" y="783349"/>
                    <a:pt x="7685780" y="760447"/>
                    <a:pt x="7716618" y="741384"/>
                  </a:cubicBezTo>
                  <a:cubicBezTo>
                    <a:pt x="7755776" y="717054"/>
                    <a:pt x="7803842" y="715836"/>
                    <a:pt x="7849257" y="708153"/>
                  </a:cubicBezTo>
                  <a:cubicBezTo>
                    <a:pt x="7866654" y="705274"/>
                    <a:pt x="7884648" y="702680"/>
                    <a:pt x="7900340" y="696745"/>
                  </a:cubicBezTo>
                  <a:cubicBezTo>
                    <a:pt x="7959856" y="674415"/>
                    <a:pt x="8019419" y="653027"/>
                    <a:pt x="8085922" y="650290"/>
                  </a:cubicBezTo>
                  <a:cubicBezTo>
                    <a:pt x="8091363" y="650028"/>
                    <a:pt x="8096784" y="649297"/>
                    <a:pt x="8102187" y="648251"/>
                  </a:cubicBezTo>
                  <a:cubicBezTo>
                    <a:pt x="8149113" y="639554"/>
                    <a:pt x="8197783" y="634697"/>
                    <a:pt x="8229960" y="598934"/>
                  </a:cubicBezTo>
                  <a:cubicBezTo>
                    <a:pt x="8235879" y="592372"/>
                    <a:pt x="8249977" y="589809"/>
                    <a:pt x="8260743" y="586776"/>
                  </a:cubicBezTo>
                  <a:cubicBezTo>
                    <a:pt x="8279402" y="581797"/>
                    <a:pt x="8291640" y="572890"/>
                    <a:pt x="8297724" y="557687"/>
                  </a:cubicBezTo>
                  <a:cubicBezTo>
                    <a:pt x="8307955" y="531456"/>
                    <a:pt x="8320347" y="505592"/>
                    <a:pt x="8329397" y="479103"/>
                  </a:cubicBezTo>
                  <a:cubicBezTo>
                    <a:pt x="8335728" y="460909"/>
                    <a:pt x="8348665" y="450397"/>
                    <a:pt x="8369109" y="442035"/>
                  </a:cubicBezTo>
                  <a:cubicBezTo>
                    <a:pt x="8380576" y="437403"/>
                    <a:pt x="8390254" y="427991"/>
                    <a:pt x="8398212" y="419288"/>
                  </a:cubicBezTo>
                  <a:cubicBezTo>
                    <a:pt x="8407837" y="408781"/>
                    <a:pt x="8412443" y="395219"/>
                    <a:pt x="8423091" y="385761"/>
                  </a:cubicBezTo>
                  <a:cubicBezTo>
                    <a:pt x="8449039" y="362224"/>
                    <a:pt x="8456213" y="337239"/>
                    <a:pt x="8445807" y="307296"/>
                  </a:cubicBezTo>
                  <a:cubicBezTo>
                    <a:pt x="8436540" y="280748"/>
                    <a:pt x="8455797" y="243723"/>
                    <a:pt x="8483136" y="236912"/>
                  </a:cubicBezTo>
                  <a:cubicBezTo>
                    <a:pt x="8513359" y="229334"/>
                    <a:pt x="8533628" y="213293"/>
                    <a:pt x="8554397" y="195498"/>
                  </a:cubicBezTo>
                  <a:cubicBezTo>
                    <a:pt x="8565995" y="185523"/>
                    <a:pt x="8582515" y="176566"/>
                    <a:pt x="8598729" y="173430"/>
                  </a:cubicBezTo>
                  <a:cubicBezTo>
                    <a:pt x="8660300" y="161360"/>
                    <a:pt x="8719345" y="169655"/>
                    <a:pt x="8779113" y="184822"/>
                  </a:cubicBezTo>
                  <a:cubicBezTo>
                    <a:pt x="8818165" y="194711"/>
                    <a:pt x="8861082" y="195780"/>
                    <a:pt x="8902517" y="198490"/>
                  </a:cubicBezTo>
                  <a:cubicBezTo>
                    <a:pt x="8915416" y="199280"/>
                    <a:pt x="8931592" y="195363"/>
                    <a:pt x="8942393" y="189035"/>
                  </a:cubicBezTo>
                  <a:cubicBezTo>
                    <a:pt x="8980304" y="167119"/>
                    <a:pt x="9017990" y="144586"/>
                    <a:pt x="9053027" y="119670"/>
                  </a:cubicBezTo>
                  <a:cubicBezTo>
                    <a:pt x="9085607" y="96286"/>
                    <a:pt x="9123074" y="85377"/>
                    <a:pt x="9164008" y="85758"/>
                  </a:cubicBezTo>
                  <a:cubicBezTo>
                    <a:pt x="9193832" y="86047"/>
                    <a:pt x="9220467" y="80839"/>
                    <a:pt x="9248172" y="73540"/>
                  </a:cubicBezTo>
                  <a:cubicBezTo>
                    <a:pt x="9271257" y="67405"/>
                    <a:pt x="9296748" y="62723"/>
                    <a:pt x="9320568" y="63772"/>
                  </a:cubicBezTo>
                  <a:cubicBezTo>
                    <a:pt x="9353959" y="65301"/>
                    <a:pt x="9381150" y="59440"/>
                    <a:pt x="9407003" y="42029"/>
                  </a:cubicBezTo>
                  <a:cubicBezTo>
                    <a:pt x="9420777" y="32732"/>
                    <a:pt x="9438831" y="27312"/>
                    <a:pt x="9455456" y="20546"/>
                  </a:cubicBezTo>
                  <a:close/>
                </a:path>
              </a:pathLst>
            </a:custGeom>
            <a:blipFill>
              <a:blip r:embed="rId2">
                <a:alphaModFix amt="5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5502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B0479F5-59EA-43F3-BAFC-2606376EB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3E63E6D-6247-4FD1-BE1B-EAC89CBDE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1322" y="5095557"/>
            <a:ext cx="5905500" cy="1560535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z="3400">
                <a:ea typeface="+mj-lt"/>
                <a:cs typeface="+mj-lt"/>
              </a:rPr>
              <a:t>DĚKUJEME ZA </a:t>
            </a:r>
            <a:br>
              <a:rPr lang="en-US" sz="3400">
                <a:ea typeface="+mj-lt"/>
                <a:cs typeface="+mj-lt"/>
              </a:rPr>
            </a:br>
            <a:r>
              <a:rPr lang="en-US" sz="3400">
                <a:ea typeface="+mj-lt"/>
                <a:cs typeface="+mj-lt"/>
              </a:rPr>
              <a:t>POZORNOST</a:t>
            </a:r>
          </a:p>
          <a:p>
            <a:endParaRPr lang="en-US" sz="6000"/>
          </a:p>
        </p:txBody>
      </p:sp>
      <p:pic>
        <p:nvPicPr>
          <p:cNvPr id="7" name="Obrázek 7" descr="Obsah obrázku interiér&#10;&#10;Popis se vygeneroval automaticky.">
            <a:extLst>
              <a:ext uri="{FF2B5EF4-FFF2-40B4-BE49-F238E27FC236}">
                <a16:creationId xmlns:a16="http://schemas.microsoft.com/office/drawing/2014/main" id="{84DF6258-D5ED-4355-A6E9-1DC2A3AE21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4" r="29750" b="-2"/>
          <a:stretch/>
        </p:blipFill>
        <p:spPr>
          <a:xfrm>
            <a:off x="20" y="10"/>
            <a:ext cx="2952730" cy="3747436"/>
          </a:xfrm>
          <a:custGeom>
            <a:avLst/>
            <a:gdLst/>
            <a:ahLst/>
            <a:cxnLst/>
            <a:rect l="l" t="t" r="r" b="b"/>
            <a:pathLst>
              <a:path w="2952750" h="3747446">
                <a:moveTo>
                  <a:pt x="0" y="0"/>
                </a:moveTo>
                <a:lnTo>
                  <a:pt x="2952750" y="1"/>
                </a:lnTo>
                <a:lnTo>
                  <a:pt x="2952749" y="3743510"/>
                </a:lnTo>
                <a:lnTo>
                  <a:pt x="2853465" y="3747446"/>
                </a:lnTo>
                <a:cubicBezTo>
                  <a:pt x="2811498" y="3746566"/>
                  <a:pt x="2772027" y="3741152"/>
                  <a:pt x="2738094" y="3725412"/>
                </a:cubicBezTo>
                <a:cubicBezTo>
                  <a:pt x="2725615" y="3719639"/>
                  <a:pt x="2699242" y="3721135"/>
                  <a:pt x="2678828" y="3721026"/>
                </a:cubicBezTo>
                <a:cubicBezTo>
                  <a:pt x="2643514" y="3721156"/>
                  <a:pt x="2618910" y="3714660"/>
                  <a:pt x="2603910" y="3698861"/>
                </a:cubicBezTo>
                <a:cubicBezTo>
                  <a:pt x="2578519" y="3671516"/>
                  <a:pt x="2549282" y="3645290"/>
                  <a:pt x="2525978" y="3617269"/>
                </a:cubicBezTo>
                <a:cubicBezTo>
                  <a:pt x="2509762" y="3598058"/>
                  <a:pt x="2483468" y="3589914"/>
                  <a:pt x="2444032" y="3586664"/>
                </a:cubicBezTo>
                <a:cubicBezTo>
                  <a:pt x="2421927" y="3584911"/>
                  <a:pt x="2401860" y="3577012"/>
                  <a:pt x="2385112" y="3569392"/>
                </a:cubicBezTo>
                <a:cubicBezTo>
                  <a:pt x="2364860" y="3560198"/>
                  <a:pt x="2352980" y="3545843"/>
                  <a:pt x="2331129" y="3538199"/>
                </a:cubicBezTo>
                <a:cubicBezTo>
                  <a:pt x="2277762" y="3519000"/>
                  <a:pt x="2258266" y="3492137"/>
                  <a:pt x="2269566" y="3453895"/>
                </a:cubicBezTo>
                <a:cubicBezTo>
                  <a:pt x="2279660" y="3419978"/>
                  <a:pt x="2235034" y="3382915"/>
                  <a:pt x="2183419" y="3383670"/>
                </a:cubicBezTo>
                <a:cubicBezTo>
                  <a:pt x="2126349" y="3384448"/>
                  <a:pt x="2085261" y="3372186"/>
                  <a:pt x="2042813" y="3358038"/>
                </a:cubicBezTo>
                <a:cubicBezTo>
                  <a:pt x="2019099" y="3350091"/>
                  <a:pt x="1986669" y="3344901"/>
                  <a:pt x="1956288" y="3346402"/>
                </a:cubicBezTo>
                <a:cubicBezTo>
                  <a:pt x="1840886" y="3351916"/>
                  <a:pt x="1735315" y="3380384"/>
                  <a:pt x="1630190" y="3417097"/>
                </a:cubicBezTo>
                <a:cubicBezTo>
                  <a:pt x="1561494" y="3441061"/>
                  <a:pt x="1483492" y="3455966"/>
                  <a:pt x="1408608" y="3472314"/>
                </a:cubicBezTo>
                <a:cubicBezTo>
                  <a:pt x="1385284" y="3477339"/>
                  <a:pt x="1354772" y="3477919"/>
                  <a:pt x="1333449" y="3473974"/>
                </a:cubicBezTo>
                <a:cubicBezTo>
                  <a:pt x="1258677" y="3460473"/>
                  <a:pt x="1184155" y="3446181"/>
                  <a:pt x="1113853" y="3428266"/>
                </a:cubicBezTo>
                <a:cubicBezTo>
                  <a:pt x="1048427" y="3411357"/>
                  <a:pt x="977291" y="3410554"/>
                  <a:pt x="902724" y="3424025"/>
                </a:cubicBezTo>
                <a:cubicBezTo>
                  <a:pt x="848399" y="3433853"/>
                  <a:pt x="798480" y="3436254"/>
                  <a:pt x="746075" y="3436556"/>
                </a:cubicBezTo>
                <a:cubicBezTo>
                  <a:pt x="702394" y="3436746"/>
                  <a:pt x="654695" y="3439397"/>
                  <a:pt x="611517" y="3448202"/>
                </a:cubicBezTo>
                <a:cubicBezTo>
                  <a:pt x="551003" y="3460612"/>
                  <a:pt x="499903" y="3462427"/>
                  <a:pt x="448281" y="3450344"/>
                </a:cubicBezTo>
                <a:cubicBezTo>
                  <a:pt x="420771" y="3443883"/>
                  <a:pt x="386449" y="3443305"/>
                  <a:pt x="354390" y="3440703"/>
                </a:cubicBezTo>
                <a:cubicBezTo>
                  <a:pt x="305001" y="3436610"/>
                  <a:pt x="254061" y="3434436"/>
                  <a:pt x="205560" y="3428895"/>
                </a:cubicBezTo>
                <a:cubicBezTo>
                  <a:pt x="153378" y="3423122"/>
                  <a:pt x="104769" y="3411742"/>
                  <a:pt x="51784" y="3407973"/>
                </a:cubicBezTo>
                <a:lnTo>
                  <a:pt x="0" y="3398392"/>
                </a:lnTo>
                <a:close/>
              </a:path>
            </a:pathLst>
          </a:custGeom>
        </p:spPr>
      </p:pic>
      <p:pic>
        <p:nvPicPr>
          <p:cNvPr id="5" name="Obrázek 5" descr="Obsah obrázku země, exteriér, kámen&#10;&#10;Popis se vygeneroval automaticky.">
            <a:extLst>
              <a:ext uri="{FF2B5EF4-FFF2-40B4-BE49-F238E27FC236}">
                <a16:creationId xmlns:a16="http://schemas.microsoft.com/office/drawing/2014/main" id="{F44327AC-DB76-4ADF-B44C-9AB7F43A61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434"/>
          <a:stretch/>
        </p:blipFill>
        <p:spPr>
          <a:xfrm>
            <a:off x="3143249" y="-1"/>
            <a:ext cx="2857499" cy="4048201"/>
          </a:xfrm>
          <a:custGeom>
            <a:avLst/>
            <a:gdLst/>
            <a:ahLst/>
            <a:cxnLst/>
            <a:rect l="l" t="t" r="r" b="b"/>
            <a:pathLst>
              <a:path w="2857499" h="4048201">
                <a:moveTo>
                  <a:pt x="0" y="0"/>
                </a:moveTo>
                <a:lnTo>
                  <a:pt x="2857499" y="1"/>
                </a:lnTo>
                <a:lnTo>
                  <a:pt x="2857499" y="4048201"/>
                </a:lnTo>
                <a:lnTo>
                  <a:pt x="2800997" y="4045388"/>
                </a:lnTo>
                <a:cubicBezTo>
                  <a:pt x="2769483" y="4040868"/>
                  <a:pt x="2740280" y="4032761"/>
                  <a:pt x="2717009" y="4018993"/>
                </a:cubicBezTo>
                <a:cubicBezTo>
                  <a:pt x="2702272" y="4010146"/>
                  <a:pt x="2671877" y="4009005"/>
                  <a:pt x="2647313" y="4005335"/>
                </a:cubicBezTo>
                <a:cubicBezTo>
                  <a:pt x="2626860" y="4002400"/>
                  <a:pt x="2605393" y="3999988"/>
                  <a:pt x="2583090" y="3999393"/>
                </a:cubicBezTo>
                <a:cubicBezTo>
                  <a:pt x="2559308" y="3998630"/>
                  <a:pt x="2532758" y="3996377"/>
                  <a:pt x="2510151" y="4001303"/>
                </a:cubicBezTo>
                <a:cubicBezTo>
                  <a:pt x="2441589" y="4015994"/>
                  <a:pt x="2385268" y="4014399"/>
                  <a:pt x="2332537" y="3994544"/>
                </a:cubicBezTo>
                <a:cubicBezTo>
                  <a:pt x="2305211" y="3984281"/>
                  <a:pt x="2265328" y="3972790"/>
                  <a:pt x="2233177" y="3977187"/>
                </a:cubicBezTo>
                <a:cubicBezTo>
                  <a:pt x="2154923" y="3987786"/>
                  <a:pt x="2088056" y="3983731"/>
                  <a:pt x="2015461" y="3977850"/>
                </a:cubicBezTo>
                <a:cubicBezTo>
                  <a:pt x="1968678" y="3974140"/>
                  <a:pt x="1916272" y="3974443"/>
                  <a:pt x="1866375" y="3971931"/>
                </a:cubicBezTo>
                <a:cubicBezTo>
                  <a:pt x="1808037" y="3968926"/>
                  <a:pt x="1745699" y="3973666"/>
                  <a:pt x="1706691" y="3947887"/>
                </a:cubicBezTo>
                <a:cubicBezTo>
                  <a:pt x="1702293" y="3945116"/>
                  <a:pt x="1690431" y="3946242"/>
                  <a:pt x="1684270" y="3943912"/>
                </a:cubicBezTo>
                <a:cubicBezTo>
                  <a:pt x="1664695" y="3936885"/>
                  <a:pt x="1639867" y="3931364"/>
                  <a:pt x="1628564" y="3921082"/>
                </a:cubicBezTo>
                <a:cubicBezTo>
                  <a:pt x="1595865" y="3891003"/>
                  <a:pt x="1569075" y="3858950"/>
                  <a:pt x="1539149" y="3827911"/>
                </a:cubicBezTo>
                <a:cubicBezTo>
                  <a:pt x="1532737" y="3821274"/>
                  <a:pt x="1526395" y="3812549"/>
                  <a:pt x="1514721" y="3809871"/>
                </a:cubicBezTo>
                <a:cubicBezTo>
                  <a:pt x="1447338" y="3794560"/>
                  <a:pt x="1379016" y="3780327"/>
                  <a:pt x="1310038" y="3766566"/>
                </a:cubicBezTo>
                <a:cubicBezTo>
                  <a:pt x="1282301" y="3761083"/>
                  <a:pt x="1260911" y="3769424"/>
                  <a:pt x="1238881" y="3783517"/>
                </a:cubicBezTo>
                <a:cubicBezTo>
                  <a:pt x="1217488" y="3796954"/>
                  <a:pt x="1190791" y="3811526"/>
                  <a:pt x="1162608" y="3818192"/>
                </a:cubicBezTo>
                <a:cubicBezTo>
                  <a:pt x="1106203" y="3831335"/>
                  <a:pt x="1047107" y="3840900"/>
                  <a:pt x="988923" y="3849202"/>
                </a:cubicBezTo>
                <a:cubicBezTo>
                  <a:pt x="967149" y="3852309"/>
                  <a:pt x="942996" y="3848957"/>
                  <a:pt x="921882" y="3846495"/>
                </a:cubicBezTo>
                <a:cubicBezTo>
                  <a:pt x="881880" y="3841817"/>
                  <a:pt x="844229" y="3833214"/>
                  <a:pt x="803036" y="3830408"/>
                </a:cubicBezTo>
                <a:cubicBezTo>
                  <a:pt x="755231" y="3827221"/>
                  <a:pt x="725144" y="3815463"/>
                  <a:pt x="707710" y="3792837"/>
                </a:cubicBezTo>
                <a:cubicBezTo>
                  <a:pt x="681778" y="3759151"/>
                  <a:pt x="628871" y="3740643"/>
                  <a:pt x="567731" y="3728218"/>
                </a:cubicBezTo>
                <a:cubicBezTo>
                  <a:pt x="490064" y="3712297"/>
                  <a:pt x="402080" y="3726173"/>
                  <a:pt x="317271" y="3731664"/>
                </a:cubicBezTo>
                <a:cubicBezTo>
                  <a:pt x="284799" y="3733842"/>
                  <a:pt x="251313" y="3736543"/>
                  <a:pt x="221168" y="3734612"/>
                </a:cubicBezTo>
                <a:cubicBezTo>
                  <a:pt x="164025" y="3731059"/>
                  <a:pt x="106921" y="3727784"/>
                  <a:pt x="48853" y="3727642"/>
                </a:cubicBezTo>
                <a:lnTo>
                  <a:pt x="0" y="3729029"/>
                </a:lnTo>
                <a:close/>
              </a:path>
            </a:pathLst>
          </a:custGeom>
        </p:spPr>
      </p:pic>
      <p:pic>
        <p:nvPicPr>
          <p:cNvPr id="6" name="Obrázek 6" descr="Obsah obrázku text&#10;&#10;Popis se vygeneroval automaticky.">
            <a:extLst>
              <a:ext uri="{FF2B5EF4-FFF2-40B4-BE49-F238E27FC236}">
                <a16:creationId xmlns:a16="http://schemas.microsoft.com/office/drawing/2014/main" id="{307C8012-DBC7-4AFA-B9BC-970929A212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4" r="32025" b="1"/>
          <a:stretch/>
        </p:blipFill>
        <p:spPr>
          <a:xfrm>
            <a:off x="6191251" y="2"/>
            <a:ext cx="2857499" cy="4038337"/>
          </a:xfrm>
          <a:custGeom>
            <a:avLst/>
            <a:gdLst/>
            <a:ahLst/>
            <a:cxnLst/>
            <a:rect l="l" t="t" r="r" b="b"/>
            <a:pathLst>
              <a:path w="2857499" h="4038337">
                <a:moveTo>
                  <a:pt x="0" y="0"/>
                </a:moveTo>
                <a:lnTo>
                  <a:pt x="2857499" y="0"/>
                </a:lnTo>
                <a:lnTo>
                  <a:pt x="2857499" y="3573192"/>
                </a:lnTo>
                <a:lnTo>
                  <a:pt x="2808271" y="3562806"/>
                </a:lnTo>
                <a:cubicBezTo>
                  <a:pt x="2756423" y="3556839"/>
                  <a:pt x="2702502" y="3564709"/>
                  <a:pt x="2645189" y="3580392"/>
                </a:cubicBezTo>
                <a:cubicBezTo>
                  <a:pt x="2620649" y="3587104"/>
                  <a:pt x="2595977" y="3592889"/>
                  <a:pt x="2571005" y="3599095"/>
                </a:cubicBezTo>
                <a:cubicBezTo>
                  <a:pt x="2537264" y="3607686"/>
                  <a:pt x="2503192" y="3616514"/>
                  <a:pt x="2469455" y="3625104"/>
                </a:cubicBezTo>
                <a:cubicBezTo>
                  <a:pt x="2436782" y="3633542"/>
                  <a:pt x="2400912" y="3645078"/>
                  <a:pt x="2372944" y="3632830"/>
                </a:cubicBezTo>
                <a:cubicBezTo>
                  <a:pt x="2348857" y="3622294"/>
                  <a:pt x="2333335" y="3625831"/>
                  <a:pt x="2314679" y="3640577"/>
                </a:cubicBezTo>
                <a:cubicBezTo>
                  <a:pt x="2249912" y="3692112"/>
                  <a:pt x="2167940" y="3730244"/>
                  <a:pt x="2058975" y="3747676"/>
                </a:cubicBezTo>
                <a:cubicBezTo>
                  <a:pt x="2036537" y="3751256"/>
                  <a:pt x="2014061" y="3757106"/>
                  <a:pt x="1992327" y="3763040"/>
                </a:cubicBezTo>
                <a:cubicBezTo>
                  <a:pt x="1978998" y="3766641"/>
                  <a:pt x="1962841" y="3770835"/>
                  <a:pt x="1955347" y="3777002"/>
                </a:cubicBezTo>
                <a:cubicBezTo>
                  <a:pt x="1896888" y="3824240"/>
                  <a:pt x="1821061" y="3862059"/>
                  <a:pt x="1737354" y="3895718"/>
                </a:cubicBezTo>
                <a:cubicBezTo>
                  <a:pt x="1707383" y="3907734"/>
                  <a:pt x="1675266" y="3920057"/>
                  <a:pt x="1642029" y="3927065"/>
                </a:cubicBezTo>
                <a:cubicBezTo>
                  <a:pt x="1607367" y="3934276"/>
                  <a:pt x="1570070" y="3935822"/>
                  <a:pt x="1534084" y="3938878"/>
                </a:cubicBezTo>
                <a:cubicBezTo>
                  <a:pt x="1512864" y="3940775"/>
                  <a:pt x="1488617" y="3944422"/>
                  <a:pt x="1471073" y="3941449"/>
                </a:cubicBezTo>
                <a:cubicBezTo>
                  <a:pt x="1415484" y="3932199"/>
                  <a:pt x="1361493" y="3921398"/>
                  <a:pt x="1309076" y="3908861"/>
                </a:cubicBezTo>
                <a:cubicBezTo>
                  <a:pt x="1264196" y="3898081"/>
                  <a:pt x="1255284" y="3896899"/>
                  <a:pt x="1221530" y="3923240"/>
                </a:cubicBezTo>
                <a:cubicBezTo>
                  <a:pt x="1186780" y="3950290"/>
                  <a:pt x="1141270" y="3968300"/>
                  <a:pt x="1089816" y="3980362"/>
                </a:cubicBezTo>
                <a:cubicBezTo>
                  <a:pt x="1008387" y="3999344"/>
                  <a:pt x="926086" y="4017316"/>
                  <a:pt x="843417" y="4032699"/>
                </a:cubicBezTo>
                <a:cubicBezTo>
                  <a:pt x="768546" y="4046592"/>
                  <a:pt x="730065" y="4034711"/>
                  <a:pt x="709553" y="3998175"/>
                </a:cubicBezTo>
                <a:cubicBezTo>
                  <a:pt x="697923" y="3977931"/>
                  <a:pt x="683529" y="3956192"/>
                  <a:pt x="637025" y="3956976"/>
                </a:cubicBezTo>
                <a:cubicBezTo>
                  <a:pt x="561096" y="3958367"/>
                  <a:pt x="483055" y="3965347"/>
                  <a:pt x="439818" y="3925256"/>
                </a:cubicBezTo>
                <a:cubicBezTo>
                  <a:pt x="420898" y="3938151"/>
                  <a:pt x="409248" y="3945856"/>
                  <a:pt x="397954" y="3953509"/>
                </a:cubicBezTo>
                <a:cubicBezTo>
                  <a:pt x="366752" y="3974766"/>
                  <a:pt x="298150" y="3991730"/>
                  <a:pt x="260774" y="3982524"/>
                </a:cubicBezTo>
                <a:cubicBezTo>
                  <a:pt x="205703" y="3969233"/>
                  <a:pt x="158422" y="3979944"/>
                  <a:pt x="110749" y="4003172"/>
                </a:cubicBezTo>
                <a:cubicBezTo>
                  <a:pt x="90817" y="4012814"/>
                  <a:pt x="69989" y="4020494"/>
                  <a:pt x="48615" y="4026612"/>
                </a:cubicBezTo>
                <a:lnTo>
                  <a:pt x="0" y="4037065"/>
                </a:lnTo>
                <a:close/>
              </a:path>
            </a:pathLst>
          </a:custGeom>
        </p:spPr>
      </p:pic>
      <p:pic>
        <p:nvPicPr>
          <p:cNvPr id="8" name="Obrázek 8" descr="Obsah obrázku země, patro, ruční vozík, konferenční stůl&#10;&#10;Popis se vygeneroval automaticky.">
            <a:extLst>
              <a:ext uri="{FF2B5EF4-FFF2-40B4-BE49-F238E27FC236}">
                <a16:creationId xmlns:a16="http://schemas.microsoft.com/office/drawing/2014/main" id="{2C39BF27-8B0E-44FB-8752-865F112744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1" r="23042" b="-1"/>
          <a:stretch/>
        </p:blipFill>
        <p:spPr>
          <a:xfrm>
            <a:off x="9239250" y="1"/>
            <a:ext cx="2952751" cy="3568216"/>
          </a:xfrm>
          <a:custGeom>
            <a:avLst/>
            <a:gdLst/>
            <a:ahLst/>
            <a:cxnLst/>
            <a:rect l="l" t="t" r="r" b="b"/>
            <a:pathLst>
              <a:path w="2952751" h="3568216">
                <a:moveTo>
                  <a:pt x="2952751" y="0"/>
                </a:moveTo>
                <a:lnTo>
                  <a:pt x="2952750" y="3014035"/>
                </a:lnTo>
                <a:lnTo>
                  <a:pt x="2918830" y="3028117"/>
                </a:lnTo>
                <a:cubicBezTo>
                  <a:pt x="2904443" y="3034512"/>
                  <a:pt x="2886251" y="3039750"/>
                  <a:pt x="2876082" y="3047622"/>
                </a:cubicBezTo>
                <a:cubicBezTo>
                  <a:pt x="2824250" y="3087682"/>
                  <a:pt x="2753533" y="3089841"/>
                  <a:pt x="2683625" y="3095095"/>
                </a:cubicBezTo>
                <a:cubicBezTo>
                  <a:pt x="2671355" y="3095902"/>
                  <a:pt x="2656535" y="3096694"/>
                  <a:pt x="2646549" y="3100763"/>
                </a:cubicBezTo>
                <a:cubicBezTo>
                  <a:pt x="2601454" y="3119091"/>
                  <a:pt x="2561250" y="3120675"/>
                  <a:pt x="2518283" y="3110566"/>
                </a:cubicBezTo>
                <a:cubicBezTo>
                  <a:pt x="2480993" y="3101914"/>
                  <a:pt x="2439136" y="3099579"/>
                  <a:pt x="2399801" y="3122561"/>
                </a:cubicBezTo>
                <a:cubicBezTo>
                  <a:pt x="2312377" y="3173554"/>
                  <a:pt x="2213407" y="3189562"/>
                  <a:pt x="2105053" y="3180664"/>
                </a:cubicBezTo>
                <a:cubicBezTo>
                  <a:pt x="2027664" y="3174334"/>
                  <a:pt x="1953217" y="3180991"/>
                  <a:pt x="1876782" y="3209456"/>
                </a:cubicBezTo>
                <a:cubicBezTo>
                  <a:pt x="1847391" y="3220447"/>
                  <a:pt x="1807493" y="3221608"/>
                  <a:pt x="1772365" y="3228131"/>
                </a:cubicBezTo>
                <a:cubicBezTo>
                  <a:pt x="1752481" y="3231723"/>
                  <a:pt x="1730373" y="3235065"/>
                  <a:pt x="1713903" y="3242137"/>
                </a:cubicBezTo>
                <a:cubicBezTo>
                  <a:pt x="1669897" y="3260500"/>
                  <a:pt x="1629587" y="3281733"/>
                  <a:pt x="1585203" y="3299962"/>
                </a:cubicBezTo>
                <a:cubicBezTo>
                  <a:pt x="1563860" y="3308671"/>
                  <a:pt x="1537871" y="3315400"/>
                  <a:pt x="1512908" y="3319152"/>
                </a:cubicBezTo>
                <a:cubicBezTo>
                  <a:pt x="1439148" y="3330619"/>
                  <a:pt x="1365256" y="3341162"/>
                  <a:pt x="1291486" y="3349988"/>
                </a:cubicBezTo>
                <a:cubicBezTo>
                  <a:pt x="1169750" y="3364712"/>
                  <a:pt x="1046519" y="3381727"/>
                  <a:pt x="951196" y="3339061"/>
                </a:cubicBezTo>
                <a:cubicBezTo>
                  <a:pt x="943420" y="3335638"/>
                  <a:pt x="927704" y="3335236"/>
                  <a:pt x="915459" y="3336228"/>
                </a:cubicBezTo>
                <a:cubicBezTo>
                  <a:pt x="858916" y="3340709"/>
                  <a:pt x="801392" y="3348538"/>
                  <a:pt x="745245" y="3350695"/>
                </a:cubicBezTo>
                <a:cubicBezTo>
                  <a:pt x="700321" y="3352384"/>
                  <a:pt x="663765" y="3359110"/>
                  <a:pt x="632535" y="3380182"/>
                </a:cubicBezTo>
                <a:cubicBezTo>
                  <a:pt x="591690" y="3407913"/>
                  <a:pt x="539940" y="3428137"/>
                  <a:pt x="480421" y="3429642"/>
                </a:cubicBezTo>
                <a:cubicBezTo>
                  <a:pt x="420933" y="3431332"/>
                  <a:pt x="384440" y="3451266"/>
                  <a:pt x="343384" y="3472419"/>
                </a:cubicBezTo>
                <a:cubicBezTo>
                  <a:pt x="313529" y="3487818"/>
                  <a:pt x="279786" y="3506605"/>
                  <a:pt x="244965" y="3512706"/>
                </a:cubicBezTo>
                <a:cubicBezTo>
                  <a:pt x="166060" y="3526418"/>
                  <a:pt x="103319" y="3574267"/>
                  <a:pt x="14202" y="3564890"/>
                </a:cubicBezTo>
                <a:cubicBezTo>
                  <a:pt x="11240" y="3564557"/>
                  <a:pt x="7304" y="3565686"/>
                  <a:pt x="3098" y="3567160"/>
                </a:cubicBezTo>
                <a:lnTo>
                  <a:pt x="0" y="356821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1811820-403F-4D93-B710-D7F182DEC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1A8673D-5FEF-402F-8864-988FBAF8C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blipFill dpi="0" rotWithShape="1">
            <a:blip r:embed="rId6">
              <a:alphaModFix amt="5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48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B0479F5-59EA-43F3-BAFC-2606376EB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858B415-C739-4830-8ADF-221CC8299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705752"/>
            <a:ext cx="5905500" cy="2544442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z="2000">
                <a:ea typeface="+mj-lt"/>
                <a:cs typeface="+mj-lt"/>
              </a:rPr>
              <a:t>3ART ATELIER</a:t>
            </a:r>
            <a:br>
              <a:rPr lang="en-US" sz="2000">
                <a:ea typeface="+mj-lt"/>
                <a:cs typeface="+mj-lt"/>
              </a:rPr>
            </a:br>
            <a:r>
              <a:rPr lang="en-US" sz="2000">
                <a:ea typeface="+mj-lt"/>
                <a:cs typeface="+mj-lt"/>
              </a:rPr>
              <a:t>KONTAKT</a:t>
            </a:r>
            <a:br>
              <a:rPr lang="en-US" sz="2000">
                <a:ea typeface="+mj-lt"/>
                <a:cs typeface="+mj-lt"/>
              </a:rPr>
            </a:br>
            <a:br>
              <a:rPr lang="en-US" sz="2000">
                <a:ea typeface="+mj-lt"/>
                <a:cs typeface="+mj-lt"/>
              </a:rPr>
            </a:br>
            <a:br>
              <a:rPr lang="en-US" sz="2000">
                <a:ea typeface="+mj-lt"/>
                <a:cs typeface="+mj-lt"/>
              </a:rPr>
            </a:br>
            <a:br>
              <a:rPr lang="en-US" sz="2000">
                <a:ea typeface="+mj-lt"/>
                <a:cs typeface="+mj-lt"/>
              </a:rPr>
            </a:br>
            <a:r>
              <a:rPr lang="en-US" sz="2000">
                <a:ea typeface="+mj-lt"/>
                <a:cs typeface="+mj-lt"/>
                <a:hlinkClick r:id="rId2"/>
              </a:rPr>
              <a:t>www.3artatelier.cz</a:t>
            </a:r>
            <a:br>
              <a:rPr lang="en-US" sz="2000">
                <a:ea typeface="+mj-lt"/>
                <a:cs typeface="+mj-lt"/>
              </a:rPr>
            </a:br>
            <a:endParaRPr lang="en-US" sz="2000">
              <a:ea typeface="+mj-lt"/>
              <a:cs typeface="+mj-lt"/>
            </a:endParaRPr>
          </a:p>
          <a:p>
            <a:endParaRPr lang="en-US" sz="6000"/>
          </a:p>
        </p:txBody>
      </p:sp>
      <p:pic>
        <p:nvPicPr>
          <p:cNvPr id="7" name="Obrázek 7" descr="Obsah obrázku budova, skútr&#10;&#10;Popis se vygeneroval automaticky.">
            <a:extLst>
              <a:ext uri="{FF2B5EF4-FFF2-40B4-BE49-F238E27FC236}">
                <a16:creationId xmlns:a16="http://schemas.microsoft.com/office/drawing/2014/main" id="{D9D33567-2710-4B48-B25A-CBB0716982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0" r="14160" b="4"/>
          <a:stretch/>
        </p:blipFill>
        <p:spPr>
          <a:xfrm>
            <a:off x="20" y="10"/>
            <a:ext cx="2952730" cy="3747436"/>
          </a:xfrm>
          <a:custGeom>
            <a:avLst/>
            <a:gdLst/>
            <a:ahLst/>
            <a:cxnLst/>
            <a:rect l="l" t="t" r="r" b="b"/>
            <a:pathLst>
              <a:path w="2952750" h="3747446">
                <a:moveTo>
                  <a:pt x="0" y="0"/>
                </a:moveTo>
                <a:lnTo>
                  <a:pt x="2952750" y="1"/>
                </a:lnTo>
                <a:lnTo>
                  <a:pt x="2952749" y="3743510"/>
                </a:lnTo>
                <a:lnTo>
                  <a:pt x="2853465" y="3747446"/>
                </a:lnTo>
                <a:cubicBezTo>
                  <a:pt x="2811498" y="3746566"/>
                  <a:pt x="2772027" y="3741152"/>
                  <a:pt x="2738094" y="3725412"/>
                </a:cubicBezTo>
                <a:cubicBezTo>
                  <a:pt x="2725615" y="3719639"/>
                  <a:pt x="2699242" y="3721135"/>
                  <a:pt x="2678828" y="3721026"/>
                </a:cubicBezTo>
                <a:cubicBezTo>
                  <a:pt x="2643514" y="3721156"/>
                  <a:pt x="2618910" y="3714660"/>
                  <a:pt x="2603910" y="3698861"/>
                </a:cubicBezTo>
                <a:cubicBezTo>
                  <a:pt x="2578519" y="3671516"/>
                  <a:pt x="2549282" y="3645290"/>
                  <a:pt x="2525978" y="3617269"/>
                </a:cubicBezTo>
                <a:cubicBezTo>
                  <a:pt x="2509762" y="3598058"/>
                  <a:pt x="2483468" y="3589914"/>
                  <a:pt x="2444032" y="3586664"/>
                </a:cubicBezTo>
                <a:cubicBezTo>
                  <a:pt x="2421927" y="3584911"/>
                  <a:pt x="2401860" y="3577012"/>
                  <a:pt x="2385112" y="3569392"/>
                </a:cubicBezTo>
                <a:cubicBezTo>
                  <a:pt x="2364860" y="3560198"/>
                  <a:pt x="2352980" y="3545843"/>
                  <a:pt x="2331129" y="3538199"/>
                </a:cubicBezTo>
                <a:cubicBezTo>
                  <a:pt x="2277762" y="3519000"/>
                  <a:pt x="2258266" y="3492137"/>
                  <a:pt x="2269566" y="3453895"/>
                </a:cubicBezTo>
                <a:cubicBezTo>
                  <a:pt x="2279660" y="3419978"/>
                  <a:pt x="2235034" y="3382915"/>
                  <a:pt x="2183419" y="3383670"/>
                </a:cubicBezTo>
                <a:cubicBezTo>
                  <a:pt x="2126349" y="3384448"/>
                  <a:pt x="2085261" y="3372186"/>
                  <a:pt x="2042813" y="3358038"/>
                </a:cubicBezTo>
                <a:cubicBezTo>
                  <a:pt x="2019099" y="3350091"/>
                  <a:pt x="1986669" y="3344901"/>
                  <a:pt x="1956288" y="3346402"/>
                </a:cubicBezTo>
                <a:cubicBezTo>
                  <a:pt x="1840886" y="3351916"/>
                  <a:pt x="1735315" y="3380384"/>
                  <a:pt x="1630190" y="3417097"/>
                </a:cubicBezTo>
                <a:cubicBezTo>
                  <a:pt x="1561494" y="3441061"/>
                  <a:pt x="1483492" y="3455966"/>
                  <a:pt x="1408608" y="3472314"/>
                </a:cubicBezTo>
                <a:cubicBezTo>
                  <a:pt x="1385284" y="3477339"/>
                  <a:pt x="1354772" y="3477919"/>
                  <a:pt x="1333449" y="3473974"/>
                </a:cubicBezTo>
                <a:cubicBezTo>
                  <a:pt x="1258677" y="3460473"/>
                  <a:pt x="1184155" y="3446181"/>
                  <a:pt x="1113853" y="3428266"/>
                </a:cubicBezTo>
                <a:cubicBezTo>
                  <a:pt x="1048427" y="3411357"/>
                  <a:pt x="977291" y="3410554"/>
                  <a:pt x="902724" y="3424025"/>
                </a:cubicBezTo>
                <a:cubicBezTo>
                  <a:pt x="848399" y="3433853"/>
                  <a:pt x="798480" y="3436254"/>
                  <a:pt x="746075" y="3436556"/>
                </a:cubicBezTo>
                <a:cubicBezTo>
                  <a:pt x="702394" y="3436746"/>
                  <a:pt x="654695" y="3439397"/>
                  <a:pt x="611517" y="3448202"/>
                </a:cubicBezTo>
                <a:cubicBezTo>
                  <a:pt x="551003" y="3460612"/>
                  <a:pt x="499903" y="3462427"/>
                  <a:pt x="448281" y="3450344"/>
                </a:cubicBezTo>
                <a:cubicBezTo>
                  <a:pt x="420771" y="3443883"/>
                  <a:pt x="386449" y="3443305"/>
                  <a:pt x="354390" y="3440703"/>
                </a:cubicBezTo>
                <a:cubicBezTo>
                  <a:pt x="305001" y="3436610"/>
                  <a:pt x="254061" y="3434436"/>
                  <a:pt x="205560" y="3428895"/>
                </a:cubicBezTo>
                <a:cubicBezTo>
                  <a:pt x="153378" y="3423122"/>
                  <a:pt x="104769" y="3411742"/>
                  <a:pt x="51784" y="3407973"/>
                </a:cubicBezTo>
                <a:lnTo>
                  <a:pt x="0" y="3398392"/>
                </a:lnTo>
                <a:close/>
              </a:path>
            </a:pathLst>
          </a:custGeom>
        </p:spPr>
      </p:pic>
      <p:pic>
        <p:nvPicPr>
          <p:cNvPr id="5" name="Obrázek 5" descr="Obsah obrázku interiér, zeď, nastavit, stříbrná&#10;&#10;Popis se vygeneroval automaticky.">
            <a:extLst>
              <a:ext uri="{FF2B5EF4-FFF2-40B4-BE49-F238E27FC236}">
                <a16:creationId xmlns:a16="http://schemas.microsoft.com/office/drawing/2014/main" id="{913539A3-43D4-4188-8A3C-553E44A3CC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0" r="31274" b="1"/>
          <a:stretch/>
        </p:blipFill>
        <p:spPr>
          <a:xfrm>
            <a:off x="3143249" y="-1"/>
            <a:ext cx="2857499" cy="4048201"/>
          </a:xfrm>
          <a:custGeom>
            <a:avLst/>
            <a:gdLst/>
            <a:ahLst/>
            <a:cxnLst/>
            <a:rect l="l" t="t" r="r" b="b"/>
            <a:pathLst>
              <a:path w="2857499" h="4048201">
                <a:moveTo>
                  <a:pt x="0" y="0"/>
                </a:moveTo>
                <a:lnTo>
                  <a:pt x="2857499" y="1"/>
                </a:lnTo>
                <a:lnTo>
                  <a:pt x="2857499" y="4048201"/>
                </a:lnTo>
                <a:lnTo>
                  <a:pt x="2800997" y="4045388"/>
                </a:lnTo>
                <a:cubicBezTo>
                  <a:pt x="2769483" y="4040868"/>
                  <a:pt x="2740280" y="4032761"/>
                  <a:pt x="2717009" y="4018993"/>
                </a:cubicBezTo>
                <a:cubicBezTo>
                  <a:pt x="2702272" y="4010146"/>
                  <a:pt x="2671877" y="4009005"/>
                  <a:pt x="2647313" y="4005335"/>
                </a:cubicBezTo>
                <a:cubicBezTo>
                  <a:pt x="2626860" y="4002400"/>
                  <a:pt x="2605393" y="3999988"/>
                  <a:pt x="2583090" y="3999393"/>
                </a:cubicBezTo>
                <a:cubicBezTo>
                  <a:pt x="2559308" y="3998630"/>
                  <a:pt x="2532758" y="3996377"/>
                  <a:pt x="2510151" y="4001303"/>
                </a:cubicBezTo>
                <a:cubicBezTo>
                  <a:pt x="2441589" y="4015994"/>
                  <a:pt x="2385268" y="4014399"/>
                  <a:pt x="2332537" y="3994544"/>
                </a:cubicBezTo>
                <a:cubicBezTo>
                  <a:pt x="2305211" y="3984281"/>
                  <a:pt x="2265328" y="3972790"/>
                  <a:pt x="2233177" y="3977187"/>
                </a:cubicBezTo>
                <a:cubicBezTo>
                  <a:pt x="2154923" y="3987786"/>
                  <a:pt x="2088056" y="3983731"/>
                  <a:pt x="2015461" y="3977850"/>
                </a:cubicBezTo>
                <a:cubicBezTo>
                  <a:pt x="1968678" y="3974140"/>
                  <a:pt x="1916272" y="3974443"/>
                  <a:pt x="1866375" y="3971931"/>
                </a:cubicBezTo>
                <a:cubicBezTo>
                  <a:pt x="1808037" y="3968926"/>
                  <a:pt x="1745699" y="3973666"/>
                  <a:pt x="1706691" y="3947887"/>
                </a:cubicBezTo>
                <a:cubicBezTo>
                  <a:pt x="1702293" y="3945116"/>
                  <a:pt x="1690431" y="3946242"/>
                  <a:pt x="1684270" y="3943912"/>
                </a:cubicBezTo>
                <a:cubicBezTo>
                  <a:pt x="1664695" y="3936885"/>
                  <a:pt x="1639867" y="3931364"/>
                  <a:pt x="1628564" y="3921082"/>
                </a:cubicBezTo>
                <a:cubicBezTo>
                  <a:pt x="1595865" y="3891003"/>
                  <a:pt x="1569075" y="3858950"/>
                  <a:pt x="1539149" y="3827911"/>
                </a:cubicBezTo>
                <a:cubicBezTo>
                  <a:pt x="1532737" y="3821274"/>
                  <a:pt x="1526395" y="3812549"/>
                  <a:pt x="1514721" y="3809871"/>
                </a:cubicBezTo>
                <a:cubicBezTo>
                  <a:pt x="1447338" y="3794560"/>
                  <a:pt x="1379016" y="3780327"/>
                  <a:pt x="1310038" y="3766566"/>
                </a:cubicBezTo>
                <a:cubicBezTo>
                  <a:pt x="1282301" y="3761083"/>
                  <a:pt x="1260911" y="3769424"/>
                  <a:pt x="1238881" y="3783517"/>
                </a:cubicBezTo>
                <a:cubicBezTo>
                  <a:pt x="1217488" y="3796954"/>
                  <a:pt x="1190791" y="3811526"/>
                  <a:pt x="1162608" y="3818192"/>
                </a:cubicBezTo>
                <a:cubicBezTo>
                  <a:pt x="1106203" y="3831335"/>
                  <a:pt x="1047107" y="3840900"/>
                  <a:pt x="988923" y="3849202"/>
                </a:cubicBezTo>
                <a:cubicBezTo>
                  <a:pt x="967149" y="3852309"/>
                  <a:pt x="942996" y="3848957"/>
                  <a:pt x="921882" y="3846495"/>
                </a:cubicBezTo>
                <a:cubicBezTo>
                  <a:pt x="881880" y="3841817"/>
                  <a:pt x="844229" y="3833214"/>
                  <a:pt x="803036" y="3830408"/>
                </a:cubicBezTo>
                <a:cubicBezTo>
                  <a:pt x="755231" y="3827221"/>
                  <a:pt x="725144" y="3815463"/>
                  <a:pt x="707710" y="3792837"/>
                </a:cubicBezTo>
                <a:cubicBezTo>
                  <a:pt x="681778" y="3759151"/>
                  <a:pt x="628871" y="3740643"/>
                  <a:pt x="567731" y="3728218"/>
                </a:cubicBezTo>
                <a:cubicBezTo>
                  <a:pt x="490064" y="3712297"/>
                  <a:pt x="402080" y="3726173"/>
                  <a:pt x="317271" y="3731664"/>
                </a:cubicBezTo>
                <a:cubicBezTo>
                  <a:pt x="284799" y="3733842"/>
                  <a:pt x="251313" y="3736543"/>
                  <a:pt x="221168" y="3734612"/>
                </a:cubicBezTo>
                <a:cubicBezTo>
                  <a:pt x="164025" y="3731059"/>
                  <a:pt x="106921" y="3727784"/>
                  <a:pt x="48853" y="3727642"/>
                </a:cubicBezTo>
                <a:lnTo>
                  <a:pt x="0" y="3729029"/>
                </a:lnTo>
                <a:close/>
              </a:path>
            </a:pathLst>
          </a:custGeom>
        </p:spPr>
      </p:pic>
      <p:pic>
        <p:nvPicPr>
          <p:cNvPr id="6" name="Obrázek 6" descr="Obsah obrázku černá, stříbrná&#10;&#10;Popis se vygeneroval automaticky.">
            <a:extLst>
              <a:ext uri="{FF2B5EF4-FFF2-40B4-BE49-F238E27FC236}">
                <a16:creationId xmlns:a16="http://schemas.microsoft.com/office/drawing/2014/main" id="{77D3EFD2-96C4-42FA-BBA0-7F9CA1E379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5" r="19737" b="2"/>
          <a:stretch/>
        </p:blipFill>
        <p:spPr>
          <a:xfrm>
            <a:off x="6191251" y="2"/>
            <a:ext cx="2857499" cy="4038337"/>
          </a:xfrm>
          <a:custGeom>
            <a:avLst/>
            <a:gdLst/>
            <a:ahLst/>
            <a:cxnLst/>
            <a:rect l="l" t="t" r="r" b="b"/>
            <a:pathLst>
              <a:path w="2857499" h="4038337">
                <a:moveTo>
                  <a:pt x="0" y="0"/>
                </a:moveTo>
                <a:lnTo>
                  <a:pt x="2857499" y="0"/>
                </a:lnTo>
                <a:lnTo>
                  <a:pt x="2857499" y="3573192"/>
                </a:lnTo>
                <a:lnTo>
                  <a:pt x="2808271" y="3562806"/>
                </a:lnTo>
                <a:cubicBezTo>
                  <a:pt x="2756423" y="3556839"/>
                  <a:pt x="2702502" y="3564709"/>
                  <a:pt x="2645189" y="3580392"/>
                </a:cubicBezTo>
                <a:cubicBezTo>
                  <a:pt x="2620649" y="3587104"/>
                  <a:pt x="2595977" y="3592889"/>
                  <a:pt x="2571005" y="3599095"/>
                </a:cubicBezTo>
                <a:cubicBezTo>
                  <a:pt x="2537264" y="3607686"/>
                  <a:pt x="2503192" y="3616514"/>
                  <a:pt x="2469455" y="3625104"/>
                </a:cubicBezTo>
                <a:cubicBezTo>
                  <a:pt x="2436782" y="3633542"/>
                  <a:pt x="2400912" y="3645078"/>
                  <a:pt x="2372944" y="3632830"/>
                </a:cubicBezTo>
                <a:cubicBezTo>
                  <a:pt x="2348857" y="3622294"/>
                  <a:pt x="2333335" y="3625831"/>
                  <a:pt x="2314679" y="3640577"/>
                </a:cubicBezTo>
                <a:cubicBezTo>
                  <a:pt x="2249912" y="3692112"/>
                  <a:pt x="2167940" y="3730244"/>
                  <a:pt x="2058975" y="3747676"/>
                </a:cubicBezTo>
                <a:cubicBezTo>
                  <a:pt x="2036537" y="3751256"/>
                  <a:pt x="2014061" y="3757106"/>
                  <a:pt x="1992327" y="3763040"/>
                </a:cubicBezTo>
                <a:cubicBezTo>
                  <a:pt x="1978998" y="3766641"/>
                  <a:pt x="1962841" y="3770835"/>
                  <a:pt x="1955347" y="3777002"/>
                </a:cubicBezTo>
                <a:cubicBezTo>
                  <a:pt x="1896888" y="3824240"/>
                  <a:pt x="1821061" y="3862059"/>
                  <a:pt x="1737354" y="3895718"/>
                </a:cubicBezTo>
                <a:cubicBezTo>
                  <a:pt x="1707383" y="3907734"/>
                  <a:pt x="1675266" y="3920057"/>
                  <a:pt x="1642029" y="3927065"/>
                </a:cubicBezTo>
                <a:cubicBezTo>
                  <a:pt x="1607367" y="3934276"/>
                  <a:pt x="1570070" y="3935822"/>
                  <a:pt x="1534084" y="3938878"/>
                </a:cubicBezTo>
                <a:cubicBezTo>
                  <a:pt x="1512864" y="3940775"/>
                  <a:pt x="1488617" y="3944422"/>
                  <a:pt x="1471073" y="3941449"/>
                </a:cubicBezTo>
                <a:cubicBezTo>
                  <a:pt x="1415484" y="3932199"/>
                  <a:pt x="1361493" y="3921398"/>
                  <a:pt x="1309076" y="3908861"/>
                </a:cubicBezTo>
                <a:cubicBezTo>
                  <a:pt x="1264196" y="3898081"/>
                  <a:pt x="1255284" y="3896899"/>
                  <a:pt x="1221530" y="3923240"/>
                </a:cubicBezTo>
                <a:cubicBezTo>
                  <a:pt x="1186780" y="3950290"/>
                  <a:pt x="1141270" y="3968300"/>
                  <a:pt x="1089816" y="3980362"/>
                </a:cubicBezTo>
                <a:cubicBezTo>
                  <a:pt x="1008387" y="3999344"/>
                  <a:pt x="926086" y="4017316"/>
                  <a:pt x="843417" y="4032699"/>
                </a:cubicBezTo>
                <a:cubicBezTo>
                  <a:pt x="768546" y="4046592"/>
                  <a:pt x="730065" y="4034711"/>
                  <a:pt x="709553" y="3998175"/>
                </a:cubicBezTo>
                <a:cubicBezTo>
                  <a:pt x="697923" y="3977931"/>
                  <a:pt x="683529" y="3956192"/>
                  <a:pt x="637025" y="3956976"/>
                </a:cubicBezTo>
                <a:cubicBezTo>
                  <a:pt x="561096" y="3958367"/>
                  <a:pt x="483055" y="3965347"/>
                  <a:pt x="439818" y="3925256"/>
                </a:cubicBezTo>
                <a:cubicBezTo>
                  <a:pt x="420898" y="3938151"/>
                  <a:pt x="409248" y="3945856"/>
                  <a:pt x="397954" y="3953509"/>
                </a:cubicBezTo>
                <a:cubicBezTo>
                  <a:pt x="366752" y="3974766"/>
                  <a:pt x="298150" y="3991730"/>
                  <a:pt x="260774" y="3982524"/>
                </a:cubicBezTo>
                <a:cubicBezTo>
                  <a:pt x="205703" y="3969233"/>
                  <a:pt x="158422" y="3979944"/>
                  <a:pt x="110749" y="4003172"/>
                </a:cubicBezTo>
                <a:cubicBezTo>
                  <a:pt x="90817" y="4012814"/>
                  <a:pt x="69989" y="4020494"/>
                  <a:pt x="48615" y="4026612"/>
                </a:cubicBezTo>
                <a:lnTo>
                  <a:pt x="0" y="4037065"/>
                </a:lnTo>
                <a:close/>
              </a:path>
            </a:pathLst>
          </a:custGeom>
        </p:spPr>
      </p:pic>
      <p:pic>
        <p:nvPicPr>
          <p:cNvPr id="8" name="Obrázek 8" descr="Obsah obrázku interiér&#10;&#10;Popis se vygeneroval automaticky.">
            <a:extLst>
              <a:ext uri="{FF2B5EF4-FFF2-40B4-BE49-F238E27FC236}">
                <a16:creationId xmlns:a16="http://schemas.microsoft.com/office/drawing/2014/main" id="{20139A4C-8A27-44F4-BF27-E2D47ED567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9" r="19314" b="-1"/>
          <a:stretch/>
        </p:blipFill>
        <p:spPr>
          <a:xfrm>
            <a:off x="9239250" y="1"/>
            <a:ext cx="2952751" cy="3568216"/>
          </a:xfrm>
          <a:custGeom>
            <a:avLst/>
            <a:gdLst/>
            <a:ahLst/>
            <a:cxnLst/>
            <a:rect l="l" t="t" r="r" b="b"/>
            <a:pathLst>
              <a:path w="2952751" h="3568216">
                <a:moveTo>
                  <a:pt x="2952751" y="0"/>
                </a:moveTo>
                <a:lnTo>
                  <a:pt x="2952750" y="3014035"/>
                </a:lnTo>
                <a:lnTo>
                  <a:pt x="2918830" y="3028117"/>
                </a:lnTo>
                <a:cubicBezTo>
                  <a:pt x="2904443" y="3034512"/>
                  <a:pt x="2886251" y="3039750"/>
                  <a:pt x="2876082" y="3047622"/>
                </a:cubicBezTo>
                <a:cubicBezTo>
                  <a:pt x="2824250" y="3087682"/>
                  <a:pt x="2753533" y="3089841"/>
                  <a:pt x="2683625" y="3095095"/>
                </a:cubicBezTo>
                <a:cubicBezTo>
                  <a:pt x="2671355" y="3095902"/>
                  <a:pt x="2656535" y="3096694"/>
                  <a:pt x="2646549" y="3100763"/>
                </a:cubicBezTo>
                <a:cubicBezTo>
                  <a:pt x="2601454" y="3119091"/>
                  <a:pt x="2561250" y="3120675"/>
                  <a:pt x="2518283" y="3110566"/>
                </a:cubicBezTo>
                <a:cubicBezTo>
                  <a:pt x="2480993" y="3101914"/>
                  <a:pt x="2439136" y="3099579"/>
                  <a:pt x="2399801" y="3122561"/>
                </a:cubicBezTo>
                <a:cubicBezTo>
                  <a:pt x="2312377" y="3173554"/>
                  <a:pt x="2213407" y="3189562"/>
                  <a:pt x="2105053" y="3180664"/>
                </a:cubicBezTo>
                <a:cubicBezTo>
                  <a:pt x="2027664" y="3174334"/>
                  <a:pt x="1953217" y="3180991"/>
                  <a:pt x="1876782" y="3209456"/>
                </a:cubicBezTo>
                <a:cubicBezTo>
                  <a:pt x="1847391" y="3220447"/>
                  <a:pt x="1807493" y="3221608"/>
                  <a:pt x="1772365" y="3228131"/>
                </a:cubicBezTo>
                <a:cubicBezTo>
                  <a:pt x="1752481" y="3231723"/>
                  <a:pt x="1730373" y="3235065"/>
                  <a:pt x="1713903" y="3242137"/>
                </a:cubicBezTo>
                <a:cubicBezTo>
                  <a:pt x="1669897" y="3260500"/>
                  <a:pt x="1629587" y="3281733"/>
                  <a:pt x="1585203" y="3299962"/>
                </a:cubicBezTo>
                <a:cubicBezTo>
                  <a:pt x="1563860" y="3308671"/>
                  <a:pt x="1537871" y="3315400"/>
                  <a:pt x="1512908" y="3319152"/>
                </a:cubicBezTo>
                <a:cubicBezTo>
                  <a:pt x="1439148" y="3330619"/>
                  <a:pt x="1365256" y="3341162"/>
                  <a:pt x="1291486" y="3349988"/>
                </a:cubicBezTo>
                <a:cubicBezTo>
                  <a:pt x="1169750" y="3364712"/>
                  <a:pt x="1046519" y="3381727"/>
                  <a:pt x="951196" y="3339061"/>
                </a:cubicBezTo>
                <a:cubicBezTo>
                  <a:pt x="943420" y="3335638"/>
                  <a:pt x="927704" y="3335236"/>
                  <a:pt x="915459" y="3336228"/>
                </a:cubicBezTo>
                <a:cubicBezTo>
                  <a:pt x="858916" y="3340709"/>
                  <a:pt x="801392" y="3348538"/>
                  <a:pt x="745245" y="3350695"/>
                </a:cubicBezTo>
                <a:cubicBezTo>
                  <a:pt x="700321" y="3352384"/>
                  <a:pt x="663765" y="3359110"/>
                  <a:pt x="632535" y="3380182"/>
                </a:cubicBezTo>
                <a:cubicBezTo>
                  <a:pt x="591690" y="3407913"/>
                  <a:pt x="539940" y="3428137"/>
                  <a:pt x="480421" y="3429642"/>
                </a:cubicBezTo>
                <a:cubicBezTo>
                  <a:pt x="420933" y="3431332"/>
                  <a:pt x="384440" y="3451266"/>
                  <a:pt x="343384" y="3472419"/>
                </a:cubicBezTo>
                <a:cubicBezTo>
                  <a:pt x="313529" y="3487818"/>
                  <a:pt x="279786" y="3506605"/>
                  <a:pt x="244965" y="3512706"/>
                </a:cubicBezTo>
                <a:cubicBezTo>
                  <a:pt x="166060" y="3526418"/>
                  <a:pt x="103319" y="3574267"/>
                  <a:pt x="14202" y="3564890"/>
                </a:cubicBezTo>
                <a:cubicBezTo>
                  <a:pt x="11240" y="3564557"/>
                  <a:pt x="7304" y="3565686"/>
                  <a:pt x="3098" y="3567160"/>
                </a:cubicBezTo>
                <a:lnTo>
                  <a:pt x="0" y="356821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1811820-403F-4D93-B710-D7F182DEC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1A8673D-5FEF-402F-8864-988FBAF8C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blipFill dpi="0" rotWithShape="1">
            <a:blip r:embed="rId7">
              <a:alphaModFix amt="5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8AB6BD1-1BBD-4A26-8FC6-22E7FD0D805F}"/>
              </a:ext>
            </a:extLst>
          </p:cNvPr>
          <p:cNvSpPr txBox="1"/>
          <p:nvPr/>
        </p:nvSpPr>
        <p:spPr>
          <a:xfrm>
            <a:off x="3975315" y="4633872"/>
            <a:ext cx="3505198" cy="25063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">
              <a:lnSpc>
                <a:spcPct val="90000"/>
              </a:lnSpc>
              <a:spcBef>
                <a:spcPts val="1000"/>
              </a:spcBef>
            </a:pPr>
            <a:endParaRPr lang="en-US" dirty="0">
              <a:ea typeface="+mn-lt"/>
              <a:cs typeface="+mn-lt"/>
            </a:endParaRPr>
          </a:p>
          <a:p>
            <a:pPr marL="57150">
              <a:lnSpc>
                <a:spcPct val="90000"/>
              </a:lnSpc>
              <a:spcBef>
                <a:spcPts val="1000"/>
              </a:spcBef>
            </a:pPr>
            <a:r>
              <a:rPr lang="en-US" dirty="0">
                <a:ea typeface="+mn-lt"/>
                <a:cs typeface="+mn-lt"/>
              </a:rPr>
              <a:t>Orbis: </a:t>
            </a:r>
            <a:endParaRPr lang="cs-CZ" dirty="0">
              <a:ea typeface="+mn-lt"/>
              <a:cs typeface="+mn-lt"/>
            </a:endParaRPr>
          </a:p>
          <a:p>
            <a:pPr marL="57150">
              <a:lnSpc>
                <a:spcPct val="90000"/>
              </a:lnSpc>
              <a:spcBef>
                <a:spcPts val="1000"/>
              </a:spcBef>
            </a:pPr>
            <a:r>
              <a:rPr lang="cs-CZ" dirty="0">
                <a:ea typeface="+mn-lt"/>
                <a:cs typeface="+mn-lt"/>
                <a:hlinkClick r:id="rId8"/>
              </a:rPr>
              <a:t>orbis@3artatelier.cz</a:t>
            </a:r>
            <a:endParaRPr lang="cs-CZ" dirty="0">
              <a:ea typeface="+mn-lt"/>
              <a:cs typeface="+mn-lt"/>
            </a:endParaRPr>
          </a:p>
          <a:p>
            <a:pPr marL="57150">
              <a:lnSpc>
                <a:spcPct val="90000"/>
              </a:lnSpc>
              <a:spcBef>
                <a:spcPts val="1000"/>
              </a:spcBef>
            </a:pPr>
            <a:r>
              <a:rPr lang="en-US" dirty="0">
                <a:ea typeface="+mn-lt"/>
                <a:cs typeface="+mn-lt"/>
              </a:rPr>
              <a:t>+420 777 101 257</a:t>
            </a:r>
          </a:p>
          <a:p>
            <a:pPr marL="57150" algn="l">
              <a:lnSpc>
                <a:spcPct val="90000"/>
              </a:lnSpc>
              <a:spcBef>
                <a:spcPts val="1000"/>
              </a:spcBef>
            </a:pPr>
            <a:endParaRPr lang="en-US" dirty="0"/>
          </a:p>
          <a:p>
            <a:pPr marL="57150">
              <a:lnSpc>
                <a:spcPct val="90000"/>
              </a:lnSpc>
              <a:spcBef>
                <a:spcPts val="1000"/>
              </a:spcBef>
            </a:pPr>
            <a:endParaRPr lang="en-US" dirty="0"/>
          </a:p>
          <a:p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AEA4575-F699-4C15-ACFB-28CBB21A9E09}"/>
              </a:ext>
            </a:extLst>
          </p:cNvPr>
          <p:cNvSpPr txBox="1"/>
          <p:nvPr/>
        </p:nvSpPr>
        <p:spPr>
          <a:xfrm>
            <a:off x="8508569" y="6153296"/>
            <a:ext cx="399597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400"/>
              <a:t>PHOTOS: MAREK LAZOK 8HATERS​</a:t>
            </a:r>
          </a:p>
        </p:txBody>
      </p:sp>
    </p:spTree>
    <p:extLst>
      <p:ext uri="{BB962C8B-B14F-4D97-AF65-F5344CB8AC3E}">
        <p14:creationId xmlns:p14="http://schemas.microsoft.com/office/powerpoint/2010/main" val="41537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B4FBCE1-AFB2-4E11-B6D4-CA11E6499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94" y="374990"/>
            <a:ext cx="4975361" cy="2613335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2000" dirty="0"/>
              <a:t>8. POPELNÍK REPRO</a:t>
            </a:r>
            <a:br>
              <a:rPr lang="en-US" sz="2000" dirty="0"/>
            </a:br>
            <a:r>
              <a:rPr lang="en-US" sz="2000" dirty="0">
                <a:ea typeface="+mj-lt"/>
                <a:cs typeface="+mj-lt"/>
              </a:rPr>
              <a:t>HMOTNOST: 1334g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ROZMĚRY: ø 16cm/v 6,5cm </a:t>
            </a:r>
            <a:br>
              <a:rPr lang="en-US" sz="2000" dirty="0"/>
            </a:br>
            <a:r>
              <a:rPr lang="en-US" sz="2000" dirty="0"/>
              <a:t> </a:t>
            </a:r>
            <a:br>
              <a:rPr lang="en-US" sz="2000" dirty="0"/>
            </a:br>
            <a:endParaRPr lang="en-US" sz="2000" dirty="0"/>
          </a:p>
          <a:p>
            <a:endParaRPr lang="en-US" sz="3000"/>
          </a:p>
        </p:txBody>
      </p:sp>
      <p:pic>
        <p:nvPicPr>
          <p:cNvPr id="5" name="Obrázek 5" descr="Obsah obrázku interiér&#10;&#10;Popis se vygeneroval automaticky.">
            <a:extLst>
              <a:ext uri="{FF2B5EF4-FFF2-40B4-BE49-F238E27FC236}">
                <a16:creationId xmlns:a16="http://schemas.microsoft.com/office/drawing/2014/main" id="{4F7F879E-0C34-4B87-9A41-123C41821D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" r="1" b="8688"/>
          <a:stretch/>
        </p:blipFill>
        <p:spPr>
          <a:xfrm>
            <a:off x="4232496" y="10"/>
            <a:ext cx="7959505" cy="6857992"/>
          </a:xfrm>
          <a:custGeom>
            <a:avLst/>
            <a:gdLst/>
            <a:ahLst/>
            <a:cxnLst/>
            <a:rect l="l" t="t" r="r" b="b"/>
            <a:pathLst>
              <a:path w="7959505" h="6858002">
                <a:moveTo>
                  <a:pt x="311551" y="6702976"/>
                </a:move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close/>
                <a:moveTo>
                  <a:pt x="328959" y="6564620"/>
                </a:move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70" y="6645552"/>
                </a:lnTo>
                <a:lnTo>
                  <a:pt x="296953" y="6662541"/>
                </a:lnTo>
                <a:lnTo>
                  <a:pt x="296953" y="6662542"/>
                </a:lnTo>
                <a:lnTo>
                  <a:pt x="308405" y="6683027"/>
                </a:lnTo>
                <a:cubicBezTo>
                  <a:pt x="306038" y="6676305"/>
                  <a:pt x="302287" y="6669495"/>
                  <a:pt x="296953" y="6662541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close/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166047" y="6392243"/>
                </a:moveTo>
                <a:lnTo>
                  <a:pt x="173364" y="6407333"/>
                </a:lnTo>
                <a:lnTo>
                  <a:pt x="173364" y="6407332"/>
                </a:lnTo>
                <a:close/>
                <a:moveTo>
                  <a:pt x="401733" y="4221391"/>
                </a:move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404114" y="4837703"/>
                  <a:pt x="397113" y="4847214"/>
                  <a:pt x="391971" y="4857317"/>
                </a:cubicBezTo>
                <a:lnTo>
                  <a:pt x="390221" y="4863342"/>
                </a:lnTo>
                <a:lnTo>
                  <a:pt x="387469" y="4867614"/>
                </a:ln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78247" y="4957453"/>
                </a:lnTo>
                <a:lnTo>
                  <a:pt x="360964" y="4987037"/>
                </a:lnTo>
                <a:cubicBezTo>
                  <a:pt x="349725" y="5003801"/>
                  <a:pt x="335627" y="5022852"/>
                  <a:pt x="334485" y="5041521"/>
                </a:cubicBezTo>
                <a:cubicBezTo>
                  <a:pt x="333556" y="5057381"/>
                  <a:pt x="327457" y="5072411"/>
                  <a:pt x="321371" y="5087423"/>
                </a:cubicBezTo>
                <a:lnTo>
                  <a:pt x="321364" y="5087450"/>
                </a:lnTo>
                <a:lnTo>
                  <a:pt x="315482" y="5102461"/>
                </a:lnTo>
                <a:lnTo>
                  <a:pt x="308338" y="5133220"/>
                </a:lnTo>
                <a:lnTo>
                  <a:pt x="308337" y="5133224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lnTo>
                  <a:pt x="335441" y="5272804"/>
                </a:lnTo>
                <a:lnTo>
                  <a:pt x="356854" y="5308181"/>
                </a:lnTo>
                <a:lnTo>
                  <a:pt x="359935" y="5317389"/>
                </a:ln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7324" y="5520422"/>
                </a:lnTo>
                <a:lnTo>
                  <a:pt x="345722" y="5531692"/>
                </a:lnTo>
                <a:lnTo>
                  <a:pt x="345723" y="5531694"/>
                </a:ln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lnTo>
                  <a:pt x="171979" y="5883756"/>
                </a:lnTo>
                <a:lnTo>
                  <a:pt x="160957" y="5909351"/>
                </a:lnTo>
                <a:lnTo>
                  <a:pt x="154076" y="5935946"/>
                </a:lnTo>
                <a:lnTo>
                  <a:pt x="154075" y="5935949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54076" y="5935946"/>
                </a:lnTo>
                <a:lnTo>
                  <a:pt x="171979" y="5883756"/>
                </a:lnTo>
                <a:lnTo>
                  <a:pt x="171981" y="5883752"/>
                </a:ln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lnTo>
                  <a:pt x="345722" y="5531692"/>
                </a:ln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2870" y="5326163"/>
                </a:lnTo>
                <a:lnTo>
                  <a:pt x="359935" y="5317389"/>
                </a:lnTo>
                <a:lnTo>
                  <a:pt x="359341" y="5312288"/>
                </a:lnTo>
                <a:lnTo>
                  <a:pt x="356854" y="5308181"/>
                </a:lnTo>
                <a:lnTo>
                  <a:pt x="353708" y="5298775"/>
                </a:lnTo>
                <a:lnTo>
                  <a:pt x="335441" y="5272804"/>
                </a:lnTo>
                <a:lnTo>
                  <a:pt x="335437" y="5272796"/>
                </a:ln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3"/>
                </a:lnTo>
                <a:lnTo>
                  <a:pt x="308337" y="5133225"/>
                </a:lnTo>
                <a:lnTo>
                  <a:pt x="308338" y="5133220"/>
                </a:lnTo>
                <a:lnTo>
                  <a:pt x="321364" y="5087450"/>
                </a:lnTo>
                <a:lnTo>
                  <a:pt x="327270" y="5072376"/>
                </a:lnTo>
                <a:cubicBezTo>
                  <a:pt x="330949" y="5062300"/>
                  <a:pt x="333866" y="5052096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66751" y="4978393"/>
                  <a:pt x="372457" y="4970097"/>
                  <a:pt x="376968" y="4961456"/>
                </a:cubicBezTo>
                <a:lnTo>
                  <a:pt x="378247" y="4957453"/>
                </a:lnTo>
                <a:lnTo>
                  <a:pt x="381039" y="4952673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90221" y="4863342"/>
                </a:lnTo>
                <a:lnTo>
                  <a:pt x="412401" y="4828917"/>
                </a:ln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close/>
                <a:moveTo>
                  <a:pt x="405543" y="4165383"/>
                </a:move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5543" y="4165384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lnTo>
                  <a:pt x="358165" y="2903546"/>
                </a:lnTo>
                <a:lnTo>
                  <a:pt x="366071" y="2947859"/>
                </a:ln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05543" y="4165382"/>
                </a:lnTo>
                <a:lnTo>
                  <a:pt x="414887" y="4134256"/>
                </a:ln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2"/>
                </a:lnTo>
                <a:lnTo>
                  <a:pt x="366071" y="2947859"/>
                </a:lnTo>
                <a:lnTo>
                  <a:pt x="361441" y="2914328"/>
                </a:lnTo>
                <a:lnTo>
                  <a:pt x="358165" y="2903546"/>
                </a:lnTo>
                <a:lnTo>
                  <a:pt x="357138" y="2897785"/>
                </a:lnTo>
                <a:cubicBezTo>
                  <a:pt x="352391" y="2881307"/>
                  <a:pt x="346533" y="2865010"/>
                  <a:pt x="341533" y="2848793"/>
                </a:cubicBezTo>
                <a:close/>
                <a:moveTo>
                  <a:pt x="296001" y="2745352"/>
                </a:move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close/>
                <a:moveTo>
                  <a:pt x="413278" y="2445328"/>
                </a:moveTo>
                <a:lnTo>
                  <a:pt x="409472" y="2463017"/>
                </a:lnTo>
                <a:lnTo>
                  <a:pt x="409472" y="2463018"/>
                </a:lnTo>
                <a:lnTo>
                  <a:pt x="411535" y="2490551"/>
                </a:lnTo>
                <a:lnTo>
                  <a:pt x="418114" y="2518262"/>
                </a:lnTo>
                <a:lnTo>
                  <a:pt x="418115" y="2518265"/>
                </a:ln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lnTo>
                  <a:pt x="418114" y="2518262"/>
                </a:lnTo>
                <a:lnTo>
                  <a:pt x="409472" y="2463018"/>
                </a:ln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24450" y="2418154"/>
                  <a:pt x="418938" y="2426977"/>
                  <a:pt x="415303" y="2435913"/>
                </a:cubicBezTo>
                <a:lnTo>
                  <a:pt x="432404" y="2409486"/>
                </a:ln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8723" y="1459073"/>
                </a:moveTo>
                <a:lnTo>
                  <a:pt x="807941" y="1481572"/>
                </a:lnTo>
                <a:lnTo>
                  <a:pt x="798724" y="1459074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83887" y="313533"/>
                </a:move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2874276" y="2"/>
                </a:lnTo>
                <a:lnTo>
                  <a:pt x="2874276" y="0"/>
                </a:lnTo>
                <a:lnTo>
                  <a:pt x="7959505" y="0"/>
                </a:lnTo>
                <a:lnTo>
                  <a:pt x="7959505" y="6858000"/>
                </a:lnTo>
                <a:lnTo>
                  <a:pt x="4543953" y="6858000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64DEED3-BC52-4F15-8426-D33275CB0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78284" y="-1"/>
            <a:ext cx="874716" cy="6858001"/>
            <a:chOff x="7620000" y="-1"/>
            <a:chExt cx="874716" cy="685800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37D94AD-9CD7-4F7F-B13A-399B37840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F6D3FDC-6FDD-4615-B246-1FC651E95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8B80BCE-AAB9-4452-B326-1EC3E4B1B4F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113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0479F5-59EA-43F3-BAFC-2606376EB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1D89ADA-5609-47E7-93D0-8A912BB73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966207"/>
            <a:ext cx="5905500" cy="162596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2000" dirty="0"/>
              <a:t>9.MINI POPELNÍK</a:t>
            </a:r>
            <a:br>
              <a:rPr lang="en-US" sz="2000" dirty="0"/>
            </a:br>
            <a:r>
              <a:rPr lang="en-US" sz="2000" dirty="0">
                <a:ea typeface="+mj-lt"/>
                <a:cs typeface="+mj-lt"/>
              </a:rPr>
              <a:t>HMOTNOST: 682g</a:t>
            </a:r>
            <a:br>
              <a:rPr lang="en-US" sz="2000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ROZMĚRY: d 17cm/š 12cm/v 11cm  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  <a:p>
            <a:endParaRPr lang="en-US" sz="3300"/>
          </a:p>
        </p:txBody>
      </p:sp>
      <p:pic>
        <p:nvPicPr>
          <p:cNvPr id="6" name="Obrázek 6" descr="Obsah obrázku příslušenství&#10;&#10;Popis se vygeneroval automaticky.">
            <a:extLst>
              <a:ext uri="{FF2B5EF4-FFF2-40B4-BE49-F238E27FC236}">
                <a16:creationId xmlns:a16="http://schemas.microsoft.com/office/drawing/2014/main" id="{C5D21D16-5584-470A-AD89-CC046A9772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48" r="1" b="6891"/>
          <a:stretch/>
        </p:blipFill>
        <p:spPr>
          <a:xfrm>
            <a:off x="1" y="2"/>
            <a:ext cx="6000749" cy="4048201"/>
          </a:xfrm>
          <a:custGeom>
            <a:avLst/>
            <a:gdLst/>
            <a:ahLst/>
            <a:cxnLst/>
            <a:rect l="l" t="t" r="r" b="b"/>
            <a:pathLst>
              <a:path w="6000749" h="4048201">
                <a:moveTo>
                  <a:pt x="0" y="0"/>
                </a:moveTo>
                <a:lnTo>
                  <a:pt x="6000749" y="0"/>
                </a:lnTo>
                <a:lnTo>
                  <a:pt x="6000749" y="4048201"/>
                </a:lnTo>
                <a:lnTo>
                  <a:pt x="5944247" y="4045387"/>
                </a:lnTo>
                <a:cubicBezTo>
                  <a:pt x="5912733" y="4040867"/>
                  <a:pt x="5883531" y="4032761"/>
                  <a:pt x="5860259" y="4018993"/>
                </a:cubicBezTo>
                <a:cubicBezTo>
                  <a:pt x="5845522" y="4010145"/>
                  <a:pt x="5815127" y="4009004"/>
                  <a:pt x="5790563" y="4005335"/>
                </a:cubicBezTo>
                <a:cubicBezTo>
                  <a:pt x="5770110" y="4002399"/>
                  <a:pt x="5748643" y="3999987"/>
                  <a:pt x="5726340" y="3999392"/>
                </a:cubicBezTo>
                <a:cubicBezTo>
                  <a:pt x="5702558" y="3998630"/>
                  <a:pt x="5676008" y="3996376"/>
                  <a:pt x="5653401" y="4001303"/>
                </a:cubicBezTo>
                <a:cubicBezTo>
                  <a:pt x="5584839" y="4015993"/>
                  <a:pt x="5528518" y="4014398"/>
                  <a:pt x="5475787" y="3994543"/>
                </a:cubicBezTo>
                <a:cubicBezTo>
                  <a:pt x="5448461" y="3984280"/>
                  <a:pt x="5408578" y="3972789"/>
                  <a:pt x="5376427" y="3977186"/>
                </a:cubicBezTo>
                <a:cubicBezTo>
                  <a:pt x="5298173" y="3987786"/>
                  <a:pt x="5231306" y="3983731"/>
                  <a:pt x="5158711" y="3977849"/>
                </a:cubicBezTo>
                <a:cubicBezTo>
                  <a:pt x="5111928" y="3974139"/>
                  <a:pt x="5059522" y="3974442"/>
                  <a:pt x="5009625" y="3971931"/>
                </a:cubicBezTo>
                <a:cubicBezTo>
                  <a:pt x="4951287" y="3968925"/>
                  <a:pt x="4888949" y="3973666"/>
                  <a:pt x="4849941" y="3947886"/>
                </a:cubicBezTo>
                <a:cubicBezTo>
                  <a:pt x="4845543" y="3945116"/>
                  <a:pt x="4833681" y="3946241"/>
                  <a:pt x="4827520" y="3943911"/>
                </a:cubicBezTo>
                <a:cubicBezTo>
                  <a:pt x="4807945" y="3936885"/>
                  <a:pt x="4783117" y="3931364"/>
                  <a:pt x="4771814" y="3921081"/>
                </a:cubicBezTo>
                <a:cubicBezTo>
                  <a:pt x="4739115" y="3891003"/>
                  <a:pt x="4712325" y="3858949"/>
                  <a:pt x="4682399" y="3827911"/>
                </a:cubicBezTo>
                <a:cubicBezTo>
                  <a:pt x="4675987" y="3821273"/>
                  <a:pt x="4669645" y="3812548"/>
                  <a:pt x="4657971" y="3809870"/>
                </a:cubicBezTo>
                <a:cubicBezTo>
                  <a:pt x="4590588" y="3794559"/>
                  <a:pt x="4522266" y="3780327"/>
                  <a:pt x="4453288" y="3766566"/>
                </a:cubicBezTo>
                <a:cubicBezTo>
                  <a:pt x="4425551" y="3761082"/>
                  <a:pt x="4404161" y="3769423"/>
                  <a:pt x="4382131" y="3783516"/>
                </a:cubicBezTo>
                <a:cubicBezTo>
                  <a:pt x="4360738" y="3796954"/>
                  <a:pt x="4334041" y="3811525"/>
                  <a:pt x="4305858" y="3818191"/>
                </a:cubicBezTo>
                <a:cubicBezTo>
                  <a:pt x="4249453" y="3831335"/>
                  <a:pt x="4190357" y="3840900"/>
                  <a:pt x="4132173" y="3849202"/>
                </a:cubicBezTo>
                <a:cubicBezTo>
                  <a:pt x="4110399" y="3852309"/>
                  <a:pt x="4086246" y="3848957"/>
                  <a:pt x="4065132" y="3846494"/>
                </a:cubicBezTo>
                <a:cubicBezTo>
                  <a:pt x="4025130" y="3841816"/>
                  <a:pt x="3987480" y="3833214"/>
                  <a:pt x="3946286" y="3830407"/>
                </a:cubicBezTo>
                <a:cubicBezTo>
                  <a:pt x="3898481" y="3827220"/>
                  <a:pt x="3868394" y="3815462"/>
                  <a:pt x="3850960" y="3792837"/>
                </a:cubicBezTo>
                <a:cubicBezTo>
                  <a:pt x="3825028" y="3759151"/>
                  <a:pt x="3772121" y="3740642"/>
                  <a:pt x="3710981" y="3728217"/>
                </a:cubicBezTo>
                <a:cubicBezTo>
                  <a:pt x="3633314" y="3712297"/>
                  <a:pt x="3545330" y="3726172"/>
                  <a:pt x="3460521" y="3731663"/>
                </a:cubicBezTo>
                <a:cubicBezTo>
                  <a:pt x="3428049" y="3733842"/>
                  <a:pt x="3394563" y="3736542"/>
                  <a:pt x="3364418" y="3734612"/>
                </a:cubicBezTo>
                <a:cubicBezTo>
                  <a:pt x="3250133" y="3727505"/>
                  <a:pt x="3136002" y="3721509"/>
                  <a:pt x="3013997" y="3739481"/>
                </a:cubicBezTo>
                <a:cubicBezTo>
                  <a:pt x="3004006" y="3740906"/>
                  <a:pt x="2993928" y="3741779"/>
                  <a:pt x="2983805" y="3742278"/>
                </a:cubicBezTo>
                <a:cubicBezTo>
                  <a:pt x="2895979" y="3747067"/>
                  <a:pt x="2805960" y="3756890"/>
                  <a:pt x="2738094" y="3725411"/>
                </a:cubicBezTo>
                <a:cubicBezTo>
                  <a:pt x="2725615" y="3719638"/>
                  <a:pt x="2699242" y="3721135"/>
                  <a:pt x="2678828" y="3721025"/>
                </a:cubicBezTo>
                <a:cubicBezTo>
                  <a:pt x="2643514" y="3721155"/>
                  <a:pt x="2618910" y="3714659"/>
                  <a:pt x="2603910" y="3698860"/>
                </a:cubicBezTo>
                <a:cubicBezTo>
                  <a:pt x="2578519" y="3671516"/>
                  <a:pt x="2549282" y="3645289"/>
                  <a:pt x="2525978" y="3617268"/>
                </a:cubicBezTo>
                <a:cubicBezTo>
                  <a:pt x="2509762" y="3598057"/>
                  <a:pt x="2483468" y="3589913"/>
                  <a:pt x="2444032" y="3586664"/>
                </a:cubicBezTo>
                <a:cubicBezTo>
                  <a:pt x="2421927" y="3584910"/>
                  <a:pt x="2401860" y="3577011"/>
                  <a:pt x="2385112" y="3569392"/>
                </a:cubicBezTo>
                <a:cubicBezTo>
                  <a:pt x="2364860" y="3560197"/>
                  <a:pt x="2352980" y="3545842"/>
                  <a:pt x="2331129" y="3538198"/>
                </a:cubicBezTo>
                <a:cubicBezTo>
                  <a:pt x="2277762" y="3518999"/>
                  <a:pt x="2258266" y="3492136"/>
                  <a:pt x="2269566" y="3453894"/>
                </a:cubicBezTo>
                <a:cubicBezTo>
                  <a:pt x="2279659" y="3419977"/>
                  <a:pt x="2235034" y="3382914"/>
                  <a:pt x="2183419" y="3383669"/>
                </a:cubicBezTo>
                <a:cubicBezTo>
                  <a:pt x="2126349" y="3384447"/>
                  <a:pt x="2085261" y="3372185"/>
                  <a:pt x="2042813" y="3358037"/>
                </a:cubicBezTo>
                <a:cubicBezTo>
                  <a:pt x="2019099" y="3350091"/>
                  <a:pt x="1986669" y="3344900"/>
                  <a:pt x="1956288" y="3346401"/>
                </a:cubicBezTo>
                <a:cubicBezTo>
                  <a:pt x="1840886" y="3351916"/>
                  <a:pt x="1735315" y="3380383"/>
                  <a:pt x="1630190" y="3417096"/>
                </a:cubicBezTo>
                <a:cubicBezTo>
                  <a:pt x="1561494" y="3441060"/>
                  <a:pt x="1483492" y="3455965"/>
                  <a:pt x="1408608" y="3472313"/>
                </a:cubicBezTo>
                <a:cubicBezTo>
                  <a:pt x="1385284" y="3477339"/>
                  <a:pt x="1354772" y="3477918"/>
                  <a:pt x="1333449" y="3473973"/>
                </a:cubicBezTo>
                <a:cubicBezTo>
                  <a:pt x="1258677" y="3460472"/>
                  <a:pt x="1184155" y="3446180"/>
                  <a:pt x="1113854" y="3428265"/>
                </a:cubicBezTo>
                <a:cubicBezTo>
                  <a:pt x="1048427" y="3411356"/>
                  <a:pt x="977291" y="3410553"/>
                  <a:pt x="902724" y="3424024"/>
                </a:cubicBezTo>
                <a:cubicBezTo>
                  <a:pt x="848399" y="3433852"/>
                  <a:pt x="798480" y="3436253"/>
                  <a:pt x="746075" y="3436555"/>
                </a:cubicBezTo>
                <a:cubicBezTo>
                  <a:pt x="702394" y="3436745"/>
                  <a:pt x="654694" y="3439396"/>
                  <a:pt x="611517" y="3448201"/>
                </a:cubicBezTo>
                <a:cubicBezTo>
                  <a:pt x="551003" y="3460611"/>
                  <a:pt x="499904" y="3462426"/>
                  <a:pt x="448281" y="3450343"/>
                </a:cubicBezTo>
                <a:cubicBezTo>
                  <a:pt x="420771" y="3443882"/>
                  <a:pt x="386449" y="3443304"/>
                  <a:pt x="354390" y="3440702"/>
                </a:cubicBezTo>
                <a:cubicBezTo>
                  <a:pt x="305001" y="3436609"/>
                  <a:pt x="254061" y="3434435"/>
                  <a:pt x="205560" y="3428894"/>
                </a:cubicBezTo>
                <a:cubicBezTo>
                  <a:pt x="153378" y="3423121"/>
                  <a:pt x="104769" y="3411741"/>
                  <a:pt x="51784" y="3407972"/>
                </a:cubicBezTo>
                <a:lnTo>
                  <a:pt x="0" y="3398392"/>
                </a:lnTo>
                <a:close/>
              </a:path>
            </a:pathLst>
          </a:custGeo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27F0B185-CDDE-47B6-B3AD-D8D50333D3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" r="1" b="1"/>
          <a:stretch/>
        </p:blipFill>
        <p:spPr>
          <a:xfrm>
            <a:off x="6191250" y="10"/>
            <a:ext cx="6000750" cy="4038328"/>
          </a:xfrm>
          <a:custGeom>
            <a:avLst/>
            <a:gdLst/>
            <a:ahLst/>
            <a:cxnLst/>
            <a:rect l="l" t="t" r="r" b="b"/>
            <a:pathLst>
              <a:path w="6000750" h="4038338">
                <a:moveTo>
                  <a:pt x="0" y="0"/>
                </a:moveTo>
                <a:lnTo>
                  <a:pt x="6000750" y="0"/>
                </a:lnTo>
                <a:lnTo>
                  <a:pt x="6000750" y="3014035"/>
                </a:lnTo>
                <a:lnTo>
                  <a:pt x="5966830" y="3028116"/>
                </a:lnTo>
                <a:cubicBezTo>
                  <a:pt x="5952443" y="3034512"/>
                  <a:pt x="5934250" y="3039750"/>
                  <a:pt x="5924081" y="3047622"/>
                </a:cubicBezTo>
                <a:cubicBezTo>
                  <a:pt x="5872250" y="3087682"/>
                  <a:pt x="5801533" y="3089841"/>
                  <a:pt x="5731624" y="3095095"/>
                </a:cubicBezTo>
                <a:cubicBezTo>
                  <a:pt x="5719354" y="3095902"/>
                  <a:pt x="5704534" y="3096694"/>
                  <a:pt x="5694549" y="3100763"/>
                </a:cubicBezTo>
                <a:cubicBezTo>
                  <a:pt x="5649454" y="3119091"/>
                  <a:pt x="5609249" y="3120675"/>
                  <a:pt x="5566282" y="3110565"/>
                </a:cubicBezTo>
                <a:cubicBezTo>
                  <a:pt x="5528993" y="3101914"/>
                  <a:pt x="5487135" y="3099578"/>
                  <a:pt x="5447800" y="3122561"/>
                </a:cubicBezTo>
                <a:cubicBezTo>
                  <a:pt x="5360376" y="3173554"/>
                  <a:pt x="5261407" y="3189562"/>
                  <a:pt x="5153053" y="3180664"/>
                </a:cubicBezTo>
                <a:cubicBezTo>
                  <a:pt x="5075663" y="3174334"/>
                  <a:pt x="5001217" y="3180991"/>
                  <a:pt x="4924781" y="3209456"/>
                </a:cubicBezTo>
                <a:cubicBezTo>
                  <a:pt x="4895391" y="3220447"/>
                  <a:pt x="4855493" y="3221608"/>
                  <a:pt x="4820364" y="3228131"/>
                </a:cubicBezTo>
                <a:cubicBezTo>
                  <a:pt x="4800480" y="3231723"/>
                  <a:pt x="4778372" y="3235065"/>
                  <a:pt x="4761902" y="3242137"/>
                </a:cubicBezTo>
                <a:cubicBezTo>
                  <a:pt x="4717897" y="3260500"/>
                  <a:pt x="4677587" y="3281733"/>
                  <a:pt x="4633202" y="3299962"/>
                </a:cubicBezTo>
                <a:cubicBezTo>
                  <a:pt x="4611860" y="3308671"/>
                  <a:pt x="4585870" y="3315400"/>
                  <a:pt x="4560907" y="3319152"/>
                </a:cubicBezTo>
                <a:cubicBezTo>
                  <a:pt x="4487147" y="3330619"/>
                  <a:pt x="4413256" y="3341162"/>
                  <a:pt x="4339486" y="3349988"/>
                </a:cubicBezTo>
                <a:cubicBezTo>
                  <a:pt x="4217749" y="3364712"/>
                  <a:pt x="4094519" y="3381727"/>
                  <a:pt x="3999196" y="3339060"/>
                </a:cubicBezTo>
                <a:cubicBezTo>
                  <a:pt x="3991419" y="3335638"/>
                  <a:pt x="3975703" y="3335236"/>
                  <a:pt x="3963458" y="3336228"/>
                </a:cubicBezTo>
                <a:cubicBezTo>
                  <a:pt x="3906915" y="3340709"/>
                  <a:pt x="3849392" y="3348538"/>
                  <a:pt x="3793244" y="3350695"/>
                </a:cubicBezTo>
                <a:cubicBezTo>
                  <a:pt x="3748320" y="3352384"/>
                  <a:pt x="3711764" y="3359110"/>
                  <a:pt x="3680534" y="3380182"/>
                </a:cubicBezTo>
                <a:cubicBezTo>
                  <a:pt x="3639690" y="3407913"/>
                  <a:pt x="3587939" y="3428136"/>
                  <a:pt x="3528420" y="3429642"/>
                </a:cubicBezTo>
                <a:cubicBezTo>
                  <a:pt x="3468933" y="3431332"/>
                  <a:pt x="3432439" y="3451266"/>
                  <a:pt x="3391383" y="3472419"/>
                </a:cubicBezTo>
                <a:cubicBezTo>
                  <a:pt x="3361528" y="3487818"/>
                  <a:pt x="3327785" y="3506605"/>
                  <a:pt x="3292964" y="3512706"/>
                </a:cubicBezTo>
                <a:cubicBezTo>
                  <a:pt x="3214060" y="3526418"/>
                  <a:pt x="3151318" y="3574267"/>
                  <a:pt x="3062201" y="3564890"/>
                </a:cubicBezTo>
                <a:cubicBezTo>
                  <a:pt x="3056279" y="3564225"/>
                  <a:pt x="3046456" y="3569403"/>
                  <a:pt x="3038377" y="3571499"/>
                </a:cubicBezTo>
                <a:cubicBezTo>
                  <a:pt x="2973700" y="3587903"/>
                  <a:pt x="2910969" y="3589865"/>
                  <a:pt x="2859478" y="3573610"/>
                </a:cubicBezTo>
                <a:cubicBezTo>
                  <a:pt x="2791993" y="3552460"/>
                  <a:pt x="2721606" y="3559482"/>
                  <a:pt x="2645189" y="3580393"/>
                </a:cubicBezTo>
                <a:cubicBezTo>
                  <a:pt x="2620649" y="3587104"/>
                  <a:pt x="2595977" y="3592890"/>
                  <a:pt x="2571005" y="3599095"/>
                </a:cubicBezTo>
                <a:cubicBezTo>
                  <a:pt x="2537264" y="3607686"/>
                  <a:pt x="2503192" y="3616514"/>
                  <a:pt x="2469455" y="3625104"/>
                </a:cubicBezTo>
                <a:cubicBezTo>
                  <a:pt x="2436782" y="3633542"/>
                  <a:pt x="2400912" y="3645078"/>
                  <a:pt x="2372944" y="3632831"/>
                </a:cubicBezTo>
                <a:cubicBezTo>
                  <a:pt x="2348857" y="3622294"/>
                  <a:pt x="2333335" y="3625831"/>
                  <a:pt x="2314679" y="3640577"/>
                </a:cubicBezTo>
                <a:cubicBezTo>
                  <a:pt x="2249913" y="3692113"/>
                  <a:pt x="2167939" y="3730244"/>
                  <a:pt x="2058974" y="3747677"/>
                </a:cubicBezTo>
                <a:cubicBezTo>
                  <a:pt x="2036537" y="3751257"/>
                  <a:pt x="2014061" y="3757106"/>
                  <a:pt x="1992327" y="3763040"/>
                </a:cubicBezTo>
                <a:cubicBezTo>
                  <a:pt x="1978998" y="3766641"/>
                  <a:pt x="1962841" y="3770835"/>
                  <a:pt x="1955347" y="3777003"/>
                </a:cubicBezTo>
                <a:cubicBezTo>
                  <a:pt x="1896888" y="3824240"/>
                  <a:pt x="1821061" y="3862060"/>
                  <a:pt x="1737354" y="3895718"/>
                </a:cubicBezTo>
                <a:cubicBezTo>
                  <a:pt x="1707383" y="3907735"/>
                  <a:pt x="1675266" y="3920058"/>
                  <a:pt x="1642029" y="3927066"/>
                </a:cubicBezTo>
                <a:cubicBezTo>
                  <a:pt x="1607367" y="3934277"/>
                  <a:pt x="1570070" y="3935822"/>
                  <a:pt x="1534084" y="3938879"/>
                </a:cubicBezTo>
                <a:cubicBezTo>
                  <a:pt x="1512864" y="3940775"/>
                  <a:pt x="1488617" y="3944422"/>
                  <a:pt x="1471073" y="3941450"/>
                </a:cubicBezTo>
                <a:cubicBezTo>
                  <a:pt x="1415484" y="3932199"/>
                  <a:pt x="1361493" y="3921398"/>
                  <a:pt x="1309076" y="3908861"/>
                </a:cubicBezTo>
                <a:cubicBezTo>
                  <a:pt x="1264195" y="3898081"/>
                  <a:pt x="1255284" y="3896899"/>
                  <a:pt x="1221530" y="3923241"/>
                </a:cubicBezTo>
                <a:cubicBezTo>
                  <a:pt x="1186779" y="3950290"/>
                  <a:pt x="1141270" y="3968301"/>
                  <a:pt x="1089816" y="3980362"/>
                </a:cubicBezTo>
                <a:cubicBezTo>
                  <a:pt x="1008387" y="3999344"/>
                  <a:pt x="926086" y="4017317"/>
                  <a:pt x="843417" y="4032700"/>
                </a:cubicBezTo>
                <a:cubicBezTo>
                  <a:pt x="768546" y="4046592"/>
                  <a:pt x="730065" y="4034711"/>
                  <a:pt x="709553" y="3998175"/>
                </a:cubicBezTo>
                <a:cubicBezTo>
                  <a:pt x="697923" y="3977931"/>
                  <a:pt x="683529" y="3956192"/>
                  <a:pt x="637024" y="3956976"/>
                </a:cubicBezTo>
                <a:cubicBezTo>
                  <a:pt x="561096" y="3958367"/>
                  <a:pt x="483055" y="3965348"/>
                  <a:pt x="439818" y="3925257"/>
                </a:cubicBezTo>
                <a:cubicBezTo>
                  <a:pt x="420898" y="3938151"/>
                  <a:pt x="409248" y="3945856"/>
                  <a:pt x="397954" y="3953509"/>
                </a:cubicBezTo>
                <a:cubicBezTo>
                  <a:pt x="366752" y="3974766"/>
                  <a:pt x="298150" y="3991730"/>
                  <a:pt x="260774" y="3982524"/>
                </a:cubicBezTo>
                <a:cubicBezTo>
                  <a:pt x="205702" y="3969233"/>
                  <a:pt x="158421" y="3979944"/>
                  <a:pt x="110748" y="4003173"/>
                </a:cubicBezTo>
                <a:cubicBezTo>
                  <a:pt x="90816" y="4012815"/>
                  <a:pt x="69989" y="4020495"/>
                  <a:pt x="48615" y="4026612"/>
                </a:cubicBezTo>
                <a:lnTo>
                  <a:pt x="0" y="4037066"/>
                </a:lnTo>
                <a:close/>
              </a:path>
            </a:pathLst>
          </a:cu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1811820-403F-4D93-B710-D7F182DEC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1A8673D-5FEF-402F-8864-988FBAF8C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blipFill dpi="0" rotWithShape="1">
            <a:blip r:embed="rId4">
              <a:alphaModFix amt="5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34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ornVTI">
  <a:themeElements>
    <a:clrScheme name="Custom 1">
      <a:dk1>
        <a:sysClr val="windowText" lastClr="000000"/>
      </a:dk1>
      <a:lt1>
        <a:sysClr val="window" lastClr="FFFFFF"/>
      </a:lt1>
      <a:dk2>
        <a:srgbClr val="131523"/>
      </a:dk2>
      <a:lt2>
        <a:srgbClr val="E7E6E6"/>
      </a:lt2>
      <a:accent1>
        <a:srgbClr val="3FB96C"/>
      </a:accent1>
      <a:accent2>
        <a:srgbClr val="699EFA"/>
      </a:accent2>
      <a:accent3>
        <a:srgbClr val="8039C1"/>
      </a:accent3>
      <a:accent4>
        <a:srgbClr val="D1971A"/>
      </a:accent4>
      <a:accent5>
        <a:srgbClr val="E62B59"/>
      </a:accent5>
      <a:accent6>
        <a:srgbClr val="9CA2AB"/>
      </a:accent6>
      <a:hlink>
        <a:srgbClr val="FFFFFF"/>
      </a:hlink>
      <a:folHlink>
        <a:srgbClr val="57618E"/>
      </a:folHlink>
    </a:clrScheme>
    <a:fontScheme name="Torn">
      <a:majorFont>
        <a:latin typeface="Verdana Pro Cond SemiBold"/>
        <a:ea typeface=""/>
        <a:cs typeface=""/>
      </a:majorFont>
      <a:minorFont>
        <a:latin typeface="Verdana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rnVTI" id="{D93270A2-BAD7-4DCC-9D1D-3427EACCFA88}" vid="{1B17486C-9B79-43FC-98F9-5BF7AA5600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1599</Words>
  <Application>Microsoft Office PowerPoint</Application>
  <PresentationFormat>Širokoúhlá obrazovka</PresentationFormat>
  <Paragraphs>118</Paragraphs>
  <Slides>79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79</vt:i4>
      </vt:variant>
    </vt:vector>
  </HeadingPairs>
  <TitlesOfParts>
    <vt:vector size="85" baseType="lpstr">
      <vt:lpstr>Arial</vt:lpstr>
      <vt:lpstr>Calibri</vt:lpstr>
      <vt:lpstr>Calibri Light</vt:lpstr>
      <vt:lpstr>Verdana Pro</vt:lpstr>
      <vt:lpstr>Verdana Pro Cond SemiBold</vt:lpstr>
      <vt:lpstr>TornVTI</vt:lpstr>
      <vt:lpstr>3ART ATELIER</vt:lpstr>
      <vt:lpstr>Proces realizace</vt:lpstr>
      <vt:lpstr>1. SOŠKA  ALIEN ŠNEK  SÉRIE: 1. - 3. DALŠÍ VYUŽITÍ: POPELNÍK, PRO SVÍČKU HMOTNOST: 3496g ROZMĚRY: d 42cm/š 14cm/v 15cm    </vt:lpstr>
      <vt:lpstr>       2. SOŠKA  ALIEN WOMAN        SÉRIE: 1. - 3.        HMOTNOST: 4796g        ROZMĚRY: d 39cm/š 25cm/v 36cm                 </vt:lpstr>
      <vt:lpstr>3. SOŠKA  ALIEN PES SÉRIE: 1. - 3. HMOTNOST: 4876g ROZMĚRY: d 42cm/š 26cm/v 27cm     </vt:lpstr>
      <vt:lpstr>Prezentace aplikace PowerPoint</vt:lpstr>
      <vt:lpstr>5. SOŠKA DVOUHLAVÝ RULL HMOTNOST: 3215g ROZMĚRY: d 40cm/š 21cm/v 22cm          </vt:lpstr>
      <vt:lpstr>8. POPELNÍK REPRO HMOTNOST: 1334g ROZMĚRY: ø 16cm/v 6,5cm     </vt:lpstr>
      <vt:lpstr>9.MINI POPELNÍK HMOTNOST: 682g ROZMĚRY: d 17cm/š 12cm/v 11cm     </vt:lpstr>
      <vt:lpstr>10. SOŠKA KOLOČAS HMOTNOST: 2624g ROZMĚRY: d 33cm/š 16cm/v 25cm      </vt:lpstr>
      <vt:lpstr>            11. KRAVÍ KOLO                             HMOTNOST: 2950g             ROZMĚRY: d 34cm/š 17cm/v 26cm                 </vt:lpstr>
      <vt:lpstr>12. BABY BICIGEL  HMOTNOST: 1246g ROZMĚRY: d 24cm/š 10cm/v 20cm      </vt:lpstr>
      <vt:lpstr>13. MOTORKA   HMOTNOST: 3568g ROZMĚRY: d 35cm/š 12cm/v 31cm      </vt:lpstr>
      <vt:lpstr> 15. FTÁČIK HMOTNOST: 1641g ROZMĚRY: d 12cm/š 13cm/v 19cm      </vt:lpstr>
      <vt:lpstr>      16. VĚŠÁK NA KLÍČE PAPAKLÍČ       HMOTNOST: 1041g       ROZMĚRY: d 28cm/š 5cm/v 12,5 cm            </vt:lpstr>
      <vt:lpstr>17. MASKA KOVOVOUS HMOTNOST: 2528g ROZMĚRY: š 25cm/v 24cm     </vt:lpstr>
      <vt:lpstr>18. TRUMBELÍN DALŠÍ VYUŽITÍ: VĚŠÁK NA KLÍČE  HMOTNOST: 466g ROZMĚRY: š 13cm/v 27cm               </vt:lpstr>
      <vt:lpstr>19. VĚŠÁK NA KLÍČE NAŠTVANÝ ZAJÍC HMOTNOST: 826g ROZMĚRY: š 8cm/v 24cm     </vt:lpstr>
      <vt:lpstr>20. DÓZIČKA OROBOS DALŠÍ VYUŽITÍ: POPELNÍK, NA SVÍČKU HMOTNOST: 947g ROZMĚRY: d 21cm/š 7cm/v 7,5cm    </vt:lpstr>
      <vt:lpstr> 21. POPELNÍK        HMOTNOST: 967g                       ROZMĚRY: ø 10cm/v 15cm     </vt:lpstr>
      <vt:lpstr>22. VRTOBIJ NA SVÍČKU HMOTNOST: 1256g ROZMĚRY: d 30cm/š 6cm/v 7,5cm    </vt:lpstr>
      <vt:lpstr> 24. PUCL PRO ČAJOVOU SVÍČKU HMOTNOST: 751g ROZMĚRY: d 18cm/š 18cm/v 12cm   </vt:lpstr>
      <vt:lpstr>      25. CVALDA NA ČAJOVOU SVÍČKU       HMOTNOST: 810g       ROZMĚRY: d 42cm/š 12cm/v 17cm          </vt:lpstr>
      <vt:lpstr>29. DRÁČEK STOJÁNEK NA ČAJ. SVÍČKU DALŠÍ VYUŽITÍ: POPELNÍK, DÓZIČKA HMOTNOST: 1605g ROZMĚRY: d 27cm/š 13cm/v 15cm   </vt:lpstr>
      <vt:lpstr> 30. POPELNÍK  LOŽISTICK DALŠÍ VYUŽITÍ: NA SVÍČKU HMOTNOST: 444g ROZMĚRY: d 12cm/š 12cm/v 5cm   </vt:lpstr>
      <vt:lpstr> 31. KOČÁREK HMOTNOST: 1404g ROZMĚRY: d 25cm/š 8cm/v 14cm   </vt:lpstr>
      <vt:lpstr>32. SMOLÍKOVIC RAKETA HMOTNOST: 2118g ROZMĚRY: š 20cm/v 38cm   </vt:lpstr>
      <vt:lpstr>33. POPELNÍK UDO HMOTNOST: 452g ROZMĚRY: ø 9cm/v 7cm    </vt:lpstr>
      <vt:lpstr>34. SPACE TRANSPORT DALŠÍ VYUŽITÍ: PRO SVÍČKU, POPELNÍK HMOTNOST: 1195g ROZMĚRY: d 16cm/š 12cm/v 10,5cm             </vt:lpstr>
      <vt:lpstr>35.  CYBER VŮZ HMOTNOST: 2291g ROZMĚRY: d 46cm/š 21cm/v 27cm   </vt:lpstr>
      <vt:lpstr> 37. KÝVAJÍCÍ PTÁK  HMOTNOST: 2580g  ROZMĚRY: d 19cm/š 13cm/v 15cm     </vt:lpstr>
      <vt:lpstr> 38. DRUBLAL NA ČAJ. SVÍČKU HMOTNOST: 838g ROZMĚRY: d 21cm/š 6cm/v 10cm   </vt:lpstr>
      <vt:lpstr>39. POPELNÍK HMOTNOST: 1948g ROZMĚRY: ø 16cm/v 11cm    </vt:lpstr>
      <vt:lpstr>40. KORKADELT HMOTNOST: 2228g ROZMĚRY: š 36cm/v 29cm  </vt:lpstr>
      <vt:lpstr>41. POPELNÍK HMOTNOST: 670g ROZMĚRY: ø 9cm/v 8cm   </vt:lpstr>
      <vt:lpstr>42. CYBERFISH HMOTNOST: 1292g ROZMĚRY: d 22cm/š 13cm/v 10cm  </vt:lpstr>
      <vt:lpstr>43. NOSÁL HMOTNOST: 771g ROZMĚRY: d 29cm/š 22cm/v 10cm   </vt:lpstr>
      <vt:lpstr>44. POPELNÍK HMOTNOST: 497g ROZMĚRY: ø 11cm/v 3cm   </vt:lpstr>
      <vt:lpstr>Prezentace aplikace PowerPoint</vt:lpstr>
      <vt:lpstr>46. POPELNÍK HMOTNOST: 473g ROZMĚRY: ø 10cm/v 2,5cm   </vt:lpstr>
      <vt:lpstr>48. POPELNÍK HMOTNOST: 410g ROZMĚRY: ø 8cm/v 2,5cm   </vt:lpstr>
      <vt:lpstr>50. POPELNÍK HMOTNOST: 338g ROZMĚRY: ø 8cm/v 2,5cm  </vt:lpstr>
      <vt:lpstr>51. POPELNÍK HMOTNOST: 583g ROZMĚRY: ø 10cm/v 3cm  </vt:lpstr>
      <vt:lpstr>52. POPELNÍK HMOTNOST: 479g ROZMĚRY: ø 9cm/v 3cm  </vt:lpstr>
      <vt:lpstr>53. STÍNÍTKO NA SVÍČKU SÉRIE: 53. - 58. HMOTNOST: 2220g ROZMĚRY: d 31cm/š 15cm/v 21cm  </vt:lpstr>
      <vt:lpstr>55. STÍNÍTKO NA SVÍČKU SÉRIE: 53. - 58. HMOTNOST: 2375g ROZMĚRY: d 27cm/š 15cm/v 17cm    </vt:lpstr>
      <vt:lpstr>56. STÍNÍTKO NA SVÍČKU SÉRIE: 53. - 58. HMOTNOST: 2655g ROZMĚRY: d 28cm/š 15cm/v 18cm    </vt:lpstr>
      <vt:lpstr>57. STÍNÍTKO NA SVÍČKU SÉRIE: 53. - 58. HMOTNOST: 2413g ROZMĚRY: d 27cm/š 18cm/v 17cm    </vt:lpstr>
      <vt:lpstr>58. STÍNÍTKO NA SVÍČKU SÉRIE: 53. - 58. HMOTNOST: 2303g ROZMĚRY: d 26cm/š 17cm/v 17cm    </vt:lpstr>
      <vt:lpstr>59. ZRCÁTKO     </vt:lpstr>
      <vt:lpstr>60. STOJÁNEK NA MALOU KYTKU    </vt:lpstr>
      <vt:lpstr>61. STÍNÍTKO NA SVÍČKU     </vt:lpstr>
      <vt:lpstr>62. STÍNÍTKO NA SVÍČKU     </vt:lpstr>
      <vt:lpstr>63. STOJÁNEK NA VONNOU        TYČINKU    </vt:lpstr>
      <vt:lpstr>64.  STOJÁNEK NA MALOU KYTKU    </vt:lpstr>
      <vt:lpstr>65. SOŠKA    </vt:lpstr>
      <vt:lpstr>66. DVA YCHTYLOVÉ       NA HOUPAČCE    </vt:lpstr>
      <vt:lpstr>67. STÍNÍTKO NA SVÍČKU     </vt:lpstr>
      <vt:lpstr>68. DJ    </vt:lpstr>
      <vt:lpstr>69. STOJÁNEK NA VONNOU           TYČINKU    </vt:lpstr>
      <vt:lpstr>70. STOJÁNEK NA MALOU         KYTKU    </vt:lpstr>
      <vt:lpstr>71. HRÁČ NA SYNTEZÁTOR    </vt:lpstr>
      <vt:lpstr>72. STÍNIDLO NA SVĚTLO ROZMĚRY: š 23cm/v 61cm    </vt:lpstr>
      <vt:lpstr>73. STÍNIDLO NA SVĚTLO ROZMĚRY: š 23cm/v 65cm    </vt:lpstr>
      <vt:lpstr>74. STÍNIDLO NA SVĚTLO ROZMĚRY: š 23cm/v 71cm   </vt:lpstr>
      <vt:lpstr>75. STÍNIDLO NA SVĚTLO ROZMĚRY: š 31cm/v 50cm   </vt:lpstr>
      <vt:lpstr>76. STÍNIDLO NA SVĚTLO ROZMĚRY: š 67cm/v 77cm   </vt:lpstr>
      <vt:lpstr>77 STÍNIDLO NA SVĚTLO ROZMĚRY: š 40cm/v 48cm   </vt:lpstr>
      <vt:lpstr>                        78. OBRAZ VODNÍ DUCH 2 X 1m   </vt:lpstr>
      <vt:lpstr>                                                 79. OBRAZ POCTA MISTRU GEIGEROVI   2 X 1m   </vt:lpstr>
      <vt:lpstr>                                                              80. OBRAZ VZPOMÍNKA NA CAFE DE LA OSTRAVA  2 X 1m​  </vt:lpstr>
      <vt:lpstr>81. OBRAZ  ROZMĚRY: š 74cm/v 89cm   </vt:lpstr>
      <vt:lpstr> 82. OBRAZ MEZI NEBEM A ZEMÍ  ROZMĚRY: š 90cm/v 134cm   </vt:lpstr>
      <vt:lpstr>      83. OBRAZ 9OKEN DO DUŠE 1M VÝŠKA, 4,5M DÉLKA​  </vt:lpstr>
      <vt:lpstr>      84. OBRAZ ​BOROROK 1M VÝŠKA, 2,7M DÉLKA  </vt:lpstr>
      <vt:lpstr>Prezentace aplikace PowerPoint</vt:lpstr>
      <vt:lpstr>   INFO  Všechna díla a drobné artefakty z produkce 3art atelieru se při tvorbě reverzními postupy a vysoké míře finalizace charakterizují syrovostí nálezového stavu. Jsou tvořena ostrými aplikacemi, zuby, výčnělky, svary, zářezy, anomáliemi a záměrnými deformacemi; mohou zanechat trvalé stopy a rozhodně by neměly být v dosahu dětí. I přes povrchovou prevenci si uchovávají nezaměnitelnou křehkost, živost a identitu.  </vt:lpstr>
      <vt:lpstr>DĚKUJEME ZA  POZORNOST </vt:lpstr>
      <vt:lpstr>3ART ATELIER KONTAKT    www.3artatelier.cz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/>
  <cp:lastModifiedBy>David Žyla</cp:lastModifiedBy>
  <cp:revision>552</cp:revision>
  <dcterms:created xsi:type="dcterms:W3CDTF">2021-04-10T13:54:04Z</dcterms:created>
  <dcterms:modified xsi:type="dcterms:W3CDTF">2025-02-10T19:21:27Z</dcterms:modified>
</cp:coreProperties>
</file>